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4"/>
  </p:sldMasterIdLst>
  <p:notesMasterIdLst>
    <p:notesMasterId r:id="rId34"/>
  </p:notesMasterIdLst>
  <p:sldIdLst>
    <p:sldId id="262" r:id="rId5"/>
    <p:sldId id="303" r:id="rId6"/>
    <p:sldId id="311" r:id="rId7"/>
    <p:sldId id="305" r:id="rId8"/>
    <p:sldId id="307" r:id="rId9"/>
    <p:sldId id="324" r:id="rId10"/>
    <p:sldId id="326" r:id="rId11"/>
    <p:sldId id="327" r:id="rId12"/>
    <p:sldId id="325" r:id="rId13"/>
    <p:sldId id="328" r:id="rId14"/>
    <p:sldId id="329" r:id="rId15"/>
    <p:sldId id="335" r:id="rId16"/>
    <p:sldId id="320" r:id="rId17"/>
    <p:sldId id="331" r:id="rId18"/>
    <p:sldId id="332" r:id="rId19"/>
    <p:sldId id="321" r:id="rId20"/>
    <p:sldId id="322" r:id="rId21"/>
    <p:sldId id="323" r:id="rId22"/>
    <p:sldId id="333" r:id="rId23"/>
    <p:sldId id="334" r:id="rId24"/>
    <p:sldId id="336" r:id="rId25"/>
    <p:sldId id="337" r:id="rId26"/>
    <p:sldId id="338" r:id="rId27"/>
    <p:sldId id="339" r:id="rId28"/>
    <p:sldId id="313" r:id="rId29"/>
    <p:sldId id="318" r:id="rId30"/>
    <p:sldId id="315" r:id="rId31"/>
    <p:sldId id="316" r:id="rId32"/>
    <p:sldId id="319" r:id="rId3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7BE5AB-C8EB-3088-E141-5E07D2DF0BDC}" name="Tushar Sahu" initials="TS" userId="S::tushar_s@ece.iitr.ac.in::5b154c5f-6fca-4d25-9b64-48584d38ce6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109636-7A0C-42D4-BABD-2FA6E76B7AFA}" v="5737" dt="2021-07-03T18:03:50.671"/>
    <p1510:client id="{4739AD74-B6D3-BDAB-D835-F7AC64FB53A0}" v="5" dt="2021-07-03T17:41:13.048"/>
    <p1510:client id="{52053AD1-D80C-5331-B68E-2F284BC1928B}" v="478" dt="2021-07-03T14:49:34.964"/>
    <p1510:client id="{59110C4C-5187-01E7-7F93-2BDF191FA924}" v="118" dt="2021-07-03T16:39:15.312"/>
    <p1510:client id="{5BE2B763-49AA-3B26-F1FF-ACB57A11DBDE}" v="1" dt="2021-07-03T17:49:05.701"/>
    <p1510:client id="{6D78EFA1-08E7-4153-1D90-809A7418EFDE}" v="7" dt="2021-07-03T14:36:16.554"/>
    <p1510:client id="{80FFEE98-72C1-3840-5EAD-C5E587DDAD9F}" v="1" dt="2021-07-03T13:39:32.561"/>
    <p1510:client id="{DBD55AD6-477F-5784-F6CB-77AEE6F4BCC6}" v="687" dt="2021-07-03T13:28:45.508"/>
    <p1510:client id="{F865D193-54C7-04F4-177C-1A8A9A14AF58}" v="947" dt="2021-07-03T14:14:52.9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1498"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68DC72-0701-4922-B9D1-CBFB540736DA}" type="datetimeFigureOut">
              <a:rPr lang="en-IN" smtClean="0"/>
              <a:t>03-07-2021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433DB3-0243-45D5-87FD-27D2F51D2003}" type="slidenum">
              <a:rPr lang="en-IN" smtClean="0"/>
              <a:t>‹#›</a:t>
            </a:fld>
            <a:endParaRPr lang="en-IN"/>
          </a:p>
        </p:txBody>
      </p:sp>
    </p:spTree>
    <p:extLst>
      <p:ext uri="{BB962C8B-B14F-4D97-AF65-F5344CB8AC3E}">
        <p14:creationId xmlns:p14="http://schemas.microsoft.com/office/powerpoint/2010/main" val="1069364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52529" cy="736270"/>
          </a:xfrm>
          <a:prstGeom prst="rect">
            <a:avLst/>
          </a:prstGeom>
          <a:gradFill>
            <a:gsLst>
              <a:gs pos="1000">
                <a:srgbClr val="166018"/>
              </a:gs>
              <a:gs pos="52000">
                <a:srgbClr val="00B0F0"/>
              </a:gs>
              <a:gs pos="100000">
                <a:schemeClr val="tx2">
                  <a:lumMod val="75000"/>
                </a:schemeClr>
              </a:gs>
              <a:gs pos="100000">
                <a:srgbClr val="4D080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prstClr val="white"/>
                </a:solidFill>
                <a:latin typeface="Franklin Gothic Demi" pitchFamily="34" charset="0"/>
              </a:rPr>
              <a:t>INDIAN INSTITUTE OF TECHNOLOGY ROORKEE</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77895" y="-1281"/>
            <a:ext cx="755828" cy="732103"/>
          </a:xfrm>
          <a:prstGeom prst="rect">
            <a:avLst/>
          </a:prstGeom>
        </p:spPr>
      </p:pic>
      <p:pic>
        <p:nvPicPr>
          <p:cNvPr id="102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6150"/>
            <a:ext cx="9133727" cy="185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7814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2" name="Content Placeholder 3"/>
          <p:cNvSpPr>
            <a:spLocks noGrp="1"/>
          </p:cNvSpPr>
          <p:nvPr>
            <p:ph sz="half" idx="2"/>
          </p:nvPr>
        </p:nvSpPr>
        <p:spPr>
          <a:xfrm>
            <a:off x="180653" y="1173984"/>
            <a:ext cx="8768137" cy="5223272"/>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7" name="Picture 6"/>
          <p:cNvPicPr>
            <a:picLocks noChangeAspect="1"/>
          </p:cNvPicPr>
          <p:nvPr userDrawn="1"/>
        </p:nvPicPr>
        <p:blipFill>
          <a:blip r:embed="rId2"/>
          <a:stretch>
            <a:fillRect/>
          </a:stretch>
        </p:blipFill>
        <p:spPr>
          <a:xfrm>
            <a:off x="8164285" y="-1480"/>
            <a:ext cx="979715" cy="961360"/>
          </a:xfrm>
          <a:prstGeom prst="rect">
            <a:avLst/>
          </a:prstGeom>
        </p:spPr>
      </p:pic>
      <p:cxnSp>
        <p:nvCxnSpPr>
          <p:cNvPr id="8" name="Straight Connector 7"/>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a:p>
        </p:txBody>
      </p:sp>
      <p:sp>
        <p:nvSpPr>
          <p:cNvPr id="11" name="Title 1"/>
          <p:cNvSpPr>
            <a:spLocks noGrp="1"/>
          </p:cNvSpPr>
          <p:nvPr>
            <p:ph type="title"/>
          </p:nvPr>
        </p:nvSpPr>
        <p:spPr>
          <a:xfrm>
            <a:off x="180654" y="202990"/>
            <a:ext cx="7042080" cy="554587"/>
          </a:xfrm>
        </p:spPr>
        <p:txBody>
          <a:bodyPr/>
          <a:lstStyle>
            <a:lvl1pPr algn="l">
              <a:defRPr sz="3200" b="1"/>
            </a:lvl1pPr>
          </a:lstStyle>
          <a:p>
            <a:r>
              <a:rPr lang="en-US"/>
              <a:t>Click to edit Master title style</a:t>
            </a:r>
            <a:endParaRPr lang="en-IN"/>
          </a:p>
        </p:txBody>
      </p:sp>
    </p:spTree>
    <p:extLst>
      <p:ext uri="{BB962C8B-B14F-4D97-AF65-F5344CB8AC3E}">
        <p14:creationId xmlns:p14="http://schemas.microsoft.com/office/powerpoint/2010/main" val="1218656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Slide">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180654" y="1613043"/>
            <a:ext cx="4288604" cy="4784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 name="Title 1"/>
          <p:cNvSpPr>
            <a:spLocks noGrp="1"/>
          </p:cNvSpPr>
          <p:nvPr>
            <p:ph type="title"/>
          </p:nvPr>
        </p:nvSpPr>
        <p:spPr>
          <a:xfrm>
            <a:off x="180654" y="202990"/>
            <a:ext cx="7042080" cy="554587"/>
          </a:xfrm>
        </p:spPr>
        <p:txBody>
          <a:bodyPr/>
          <a:lstStyle>
            <a:lvl1pPr algn="l">
              <a:defRPr sz="3200" b="1"/>
            </a:lvl1pPr>
          </a:lstStyle>
          <a:p>
            <a:r>
              <a:rPr lang="en-US"/>
              <a:t>Click to edit Master title style</a:t>
            </a:r>
            <a:endParaRPr lang="en-IN"/>
          </a:p>
        </p:txBody>
      </p:sp>
      <p:sp>
        <p:nvSpPr>
          <p:cNvPr id="3" name="Text Placeholder 2"/>
          <p:cNvSpPr>
            <a:spLocks noGrp="1"/>
          </p:cNvSpPr>
          <p:nvPr>
            <p:ph type="body" idx="1"/>
          </p:nvPr>
        </p:nvSpPr>
        <p:spPr>
          <a:xfrm>
            <a:off x="180654" y="1132413"/>
            <a:ext cx="4288604" cy="4806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645025" y="1125166"/>
            <a:ext cx="4242121" cy="48787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13043"/>
            <a:ext cx="4242121" cy="4784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 name="Picture 9"/>
          <p:cNvPicPr>
            <a:picLocks noChangeAspect="1"/>
          </p:cNvPicPr>
          <p:nvPr userDrawn="1"/>
        </p:nvPicPr>
        <p:blipFill>
          <a:blip r:embed="rId2"/>
          <a:stretch>
            <a:fillRect/>
          </a:stretch>
        </p:blipFill>
        <p:spPr>
          <a:xfrm>
            <a:off x="8164285" y="-1480"/>
            <a:ext cx="979715" cy="961360"/>
          </a:xfrm>
          <a:prstGeom prst="rect">
            <a:avLst/>
          </a:prstGeom>
        </p:spPr>
      </p:pic>
      <p:cxnSp>
        <p:nvCxnSpPr>
          <p:cNvPr id="11" name="Straight Connector 10"/>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a:p>
        </p:txBody>
      </p:sp>
    </p:spTree>
    <p:extLst>
      <p:ext uri="{BB962C8B-B14F-4D97-AF65-F5344CB8AC3E}">
        <p14:creationId xmlns:p14="http://schemas.microsoft.com/office/powerpoint/2010/main" val="2618922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8164285" y="-1480"/>
            <a:ext cx="979715" cy="961360"/>
          </a:xfrm>
          <a:prstGeom prst="rect">
            <a:avLst/>
          </a:prstGeom>
        </p:spPr>
      </p:pic>
      <p:cxnSp>
        <p:nvCxnSpPr>
          <p:cNvPr id="7" name="Straight Connector 6"/>
          <p:cNvCxnSpPr/>
          <p:nvPr userDrawn="1"/>
        </p:nvCxnSpPr>
        <p:spPr>
          <a:xfrm>
            <a:off x="0" y="990600"/>
            <a:ext cx="9144000"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0" y="6756400"/>
            <a:ext cx="9144000" cy="0"/>
          </a:xfrm>
          <a:prstGeom prst="line">
            <a:avLst/>
          </a:prstGeom>
          <a:ln w="2222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64197" y="6447291"/>
            <a:ext cx="16668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a:p>
        </p:txBody>
      </p:sp>
    </p:spTree>
    <p:extLst>
      <p:ext uri="{BB962C8B-B14F-4D97-AF65-F5344CB8AC3E}">
        <p14:creationId xmlns:p14="http://schemas.microsoft.com/office/powerpoint/2010/main" val="7775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sp>
        <p:nvSpPr>
          <p:cNvPr id="17" name="Slide Number Placeholder 5"/>
          <p:cNvSpPr txBox="1">
            <a:spLocks/>
          </p:cNvSpPr>
          <p:nvPr userDrawn="1"/>
        </p:nvSpPr>
        <p:spPr>
          <a:xfrm>
            <a:off x="8382001" y="6607628"/>
            <a:ext cx="762000" cy="198808"/>
          </a:xfrm>
          <a:prstGeom prst="rect">
            <a:avLst/>
          </a:prstGeom>
        </p:spPr>
        <p:txBody>
          <a:bodyPr/>
          <a:lstStyle>
            <a:defPPr>
              <a:defRPr lang="en-US"/>
            </a:defPPr>
            <a:lvl1pPr algn="l" rtl="0" eaLnBrk="0" fontAlgn="base" hangingPunct="0">
              <a:spcBef>
                <a:spcPct val="0"/>
              </a:spcBef>
              <a:spcAft>
                <a:spcPct val="0"/>
              </a:spcAft>
              <a:defRPr sz="1400" b="1" kern="1200">
                <a:solidFill>
                  <a:schemeClr val="bg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r">
              <a:defRPr/>
            </a:pPr>
            <a:fld id="{0FF7DBA9-935E-47CE-962B-4680C9109015}" type="slidenum">
              <a:rPr lang="en-US" altLang="en-US" smtClean="0"/>
              <a:pPr algn="r">
                <a:defRPr/>
              </a:pPr>
              <a:t>‹#›</a:t>
            </a:fld>
            <a:endParaRPr lang="en-US" altLang="en-US"/>
          </a:p>
        </p:txBody>
      </p:sp>
      <p:sp>
        <p:nvSpPr>
          <p:cNvPr id="11" name="Title 1"/>
          <p:cNvSpPr>
            <a:spLocks noGrp="1"/>
          </p:cNvSpPr>
          <p:nvPr>
            <p:ph type="title" hasCustomPrompt="1"/>
          </p:nvPr>
        </p:nvSpPr>
        <p:spPr>
          <a:xfrm>
            <a:off x="3363913" y="2971801"/>
            <a:ext cx="2452687" cy="711200"/>
          </a:xfrm>
        </p:spPr>
        <p:txBody>
          <a:bodyPr anchor="t"/>
          <a:lstStyle>
            <a:lvl1pPr algn="ctr">
              <a:defRPr sz="3600" b="1" cap="none"/>
            </a:lvl1pPr>
          </a:lstStyle>
          <a:p>
            <a:r>
              <a:rPr lang="en-US"/>
              <a:t>Thanks…</a:t>
            </a:r>
            <a:endParaRPr lang="en-IN"/>
          </a:p>
        </p:txBody>
      </p:sp>
      <p:cxnSp>
        <p:nvCxnSpPr>
          <p:cNvPr id="12" name="Straight Connector 11"/>
          <p:cNvCxnSpPr/>
          <p:nvPr userDrawn="1"/>
        </p:nvCxnSpPr>
        <p:spPr>
          <a:xfrm>
            <a:off x="3595524" y="3619535"/>
            <a:ext cx="2009553" cy="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0766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IN"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IN"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defRPr sz="1200">
                <a:solidFill>
                  <a:schemeClr val="tx1">
                    <a:tint val="75000"/>
                  </a:schemeClr>
                </a:solidFill>
                <a:cs typeface="+mn-cs"/>
              </a:defRPr>
            </a:lvl1pPr>
          </a:lstStyle>
          <a:p>
            <a:pPr>
              <a:defRPr/>
            </a:pPr>
            <a:fld id="{247F8E96-40AA-459E-91AA-55A5F97CAAA0}" type="datetime1">
              <a:rPr lang="en-US" smtClean="0">
                <a:solidFill>
                  <a:prstClr val="black">
                    <a:tint val="75000"/>
                  </a:prstClr>
                </a:solidFill>
              </a:rPr>
              <a:t>7/3/2021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defRPr sz="1200">
                <a:solidFill>
                  <a:schemeClr val="tx1">
                    <a:tint val="75000"/>
                  </a:schemeClr>
                </a:solidFill>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0" hangingPunct="0">
              <a:defRPr sz="1200">
                <a:solidFill>
                  <a:schemeClr val="tx1">
                    <a:tint val="75000"/>
                  </a:schemeClr>
                </a:solidFill>
                <a:cs typeface="+mn-cs"/>
              </a:defRPr>
            </a:lvl1pPr>
          </a:lstStyle>
          <a:p>
            <a:pPr>
              <a:defRPr/>
            </a:pPr>
            <a:fld id="{D4CB9294-F9FF-4346-BE48-1C04129C722B}"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98616290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01" r:id="rId3"/>
    <p:sldLayoutId id="2147483703" r:id="rId4"/>
    <p:sldLayoutId id="2147483708" r:id="rId5"/>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5.png"/><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10.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5.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15.m4a"/><Relationship Id="rId7" Type="http://schemas.openxmlformats.org/officeDocument/2006/relationships/image" Target="../media/image8.png"/><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5.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5.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5.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2" Type="http://schemas.microsoft.com/office/2007/relationships/media" Target="../media/media21.m4a"/><Relationship Id="rId1" Type="http://schemas.openxmlformats.org/officeDocument/2006/relationships/tags" Target="../tags/tag12.xml"/><Relationship Id="rId6" Type="http://schemas.openxmlformats.org/officeDocument/2006/relationships/image" Target="../media/image5.png"/><Relationship Id="rId5" Type="http://schemas.openxmlformats.org/officeDocument/2006/relationships/image" Target="../media/image29.pn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13.xml"/><Relationship Id="rId6" Type="http://schemas.openxmlformats.org/officeDocument/2006/relationships/image" Target="../media/image5.png"/><Relationship Id="rId5" Type="http://schemas.openxmlformats.org/officeDocument/2006/relationships/image" Target="../media/image30.pn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23.m4a"/><Relationship Id="rId7" Type="http://schemas.openxmlformats.org/officeDocument/2006/relationships/image" Target="../media/image33.svg"/><Relationship Id="rId2" Type="http://schemas.microsoft.com/office/2007/relationships/media" Target="../media/media23.m4a"/><Relationship Id="rId1" Type="http://schemas.openxmlformats.org/officeDocument/2006/relationships/tags" Target="../tags/tag1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2" Type="http://schemas.microsoft.com/office/2007/relationships/media" Target="../media/media24.m4a"/><Relationship Id="rId1" Type="http://schemas.openxmlformats.org/officeDocument/2006/relationships/tags" Target="../tags/tag15.xml"/><Relationship Id="rId6" Type="http://schemas.openxmlformats.org/officeDocument/2006/relationships/image" Target="../media/image5.png"/><Relationship Id="rId5" Type="http://schemas.openxmlformats.org/officeDocument/2006/relationships/image" Target="../media/image34.png"/><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2" Type="http://schemas.microsoft.com/office/2007/relationships/media" Target="../media/media25.m4a"/><Relationship Id="rId1" Type="http://schemas.openxmlformats.org/officeDocument/2006/relationships/tags" Target="../tags/tag16.xml"/><Relationship Id="rId6" Type="http://schemas.openxmlformats.org/officeDocument/2006/relationships/image" Target="../media/image5.png"/><Relationship Id="rId5" Type="http://schemas.openxmlformats.org/officeDocument/2006/relationships/hyperlink" Target="http://aes.online-domain-tools.com/" TargetMode="Externa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5.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5.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5.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2" Type="http://schemas.microsoft.com/office/2007/relationships/media" Target="../media/media29.m4a"/><Relationship Id="rId1" Type="http://schemas.openxmlformats.org/officeDocument/2006/relationships/tags" Target="../tags/tag17.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8.m4a"/><Relationship Id="rId7" Type="http://schemas.openxmlformats.org/officeDocument/2006/relationships/image" Target="../media/image11.png"/><Relationship Id="rId2" Type="http://schemas.microsoft.com/office/2007/relationships/media" Target="../media/media8.m4a"/><Relationship Id="rId1" Type="http://schemas.openxmlformats.org/officeDocument/2006/relationships/tags" Target="../tags/tag6.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0.png"/><Relationship Id="rId10" Type="http://schemas.microsoft.com/office/2007/relationships/hdphoto" Target="../media/hdphoto3.wdp"/><Relationship Id="rId4" Type="http://schemas.openxmlformats.org/officeDocument/2006/relationships/slideLayout" Target="../slideLayouts/slideLayout2.xml"/><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idx="4294967295"/>
          </p:nvPr>
        </p:nvSpPr>
        <p:spPr>
          <a:xfrm>
            <a:off x="32261" y="1919191"/>
            <a:ext cx="9110204" cy="499336"/>
          </a:xfrm>
        </p:spPr>
        <p:txBody>
          <a:bodyPr/>
          <a:lstStyle>
            <a:lvl1pPr algn="ctr">
              <a:defRPr sz="2800" b="1">
                <a:latin typeface="+mn-lt"/>
              </a:defRPr>
            </a:lvl1pPr>
          </a:lstStyle>
          <a:p>
            <a:r>
              <a:rPr lang="en-IN" sz="3200">
                <a:solidFill>
                  <a:srgbClr val="0070C0"/>
                </a:solidFill>
                <a:latin typeface="Arial"/>
                <a:cs typeface="Arial"/>
              </a:rPr>
              <a:t>128-bit AES (Advanced Encryption Standard) (Decryption)</a:t>
            </a:r>
            <a:endParaRPr lang="en-US" sz="3200">
              <a:solidFill>
                <a:srgbClr val="0070C0"/>
              </a:solidFill>
              <a:cs typeface="Calibri"/>
            </a:endParaRPr>
          </a:p>
        </p:txBody>
      </p:sp>
      <p:sp>
        <p:nvSpPr>
          <p:cNvPr id="6" name="Text Placeholder 2">
            <a:extLst>
              <a:ext uri="{FF2B5EF4-FFF2-40B4-BE49-F238E27FC236}">
                <a16:creationId xmlns:a16="http://schemas.microsoft.com/office/drawing/2014/main" id="{0DF1F5BB-3917-49B8-8473-8B3673ED34D4}"/>
              </a:ext>
            </a:extLst>
          </p:cNvPr>
          <p:cNvSpPr txBox="1">
            <a:spLocks/>
          </p:cNvSpPr>
          <p:nvPr/>
        </p:nvSpPr>
        <p:spPr>
          <a:xfrm>
            <a:off x="175492" y="2892802"/>
            <a:ext cx="8663708" cy="1848151"/>
          </a:xfrm>
          <a:prstGeom prst="rect">
            <a:avLst/>
          </a:prstGeom>
        </p:spPr>
        <p:txBody>
          <a:bodyPr vert="horz" lIns="68580" tIns="34290" rIns="68580" bIns="34290" rtlCol="0" anchor="b">
            <a:noAutofit/>
          </a:bodyPr>
          <a:lstStyle>
            <a:lvl1pPr marL="0" indent="0" algn="ctr" defTabSz="914400" rtl="0" eaLnBrk="1" latinLnBrk="0" hangingPunct="1">
              <a:spcBef>
                <a:spcPct val="20000"/>
              </a:spcBef>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600" b="1" kern="1200">
                <a:solidFill>
                  <a:schemeClr val="tx1"/>
                </a:solidFill>
                <a:latin typeface="+mn-lt"/>
                <a:ea typeface="+mn-ea"/>
                <a:cs typeface="+mn-cs"/>
              </a:defRPr>
            </a:lvl9pPr>
          </a:lstStyle>
          <a:p>
            <a:r>
              <a:rPr lang="en-IN"/>
              <a:t>Aditya Gupta (20116003)</a:t>
            </a:r>
            <a:endParaRPr lang="en-IN">
              <a:cs typeface="Calibri"/>
            </a:endParaRPr>
          </a:p>
          <a:p>
            <a:r>
              <a:rPr lang="en-IN"/>
              <a:t>Akash Jha (20116005) </a:t>
            </a:r>
            <a:endParaRPr lang="en-IN">
              <a:cs typeface="Calibri"/>
            </a:endParaRPr>
          </a:p>
          <a:p>
            <a:r>
              <a:rPr lang="en-IN"/>
              <a:t>Apoorva Verma (20115018)</a:t>
            </a:r>
            <a:endParaRPr lang="en-IN">
              <a:cs typeface="Calibri"/>
            </a:endParaRPr>
          </a:p>
          <a:p>
            <a:r>
              <a:rPr lang="en-IN"/>
              <a:t>Apurba Prasad Padhy (</a:t>
            </a:r>
            <a:r>
              <a:rPr lang="en-IN">
                <a:ea typeface="+mn-lt"/>
                <a:cs typeface="+mn-lt"/>
              </a:rPr>
              <a:t>20310005</a:t>
            </a:r>
            <a:r>
              <a:rPr lang="en-IN"/>
              <a:t>)</a:t>
            </a:r>
            <a:endParaRPr lang="en-IN">
              <a:cs typeface="Calibri"/>
            </a:endParaRPr>
          </a:p>
          <a:p>
            <a:r>
              <a:rPr lang="en-IN"/>
              <a:t>Tushar Sahu (20116102)</a:t>
            </a:r>
            <a:endParaRPr lang="en-US" b="0">
              <a:latin typeface="Arial" pitchFamily="34" charset="0"/>
              <a:cs typeface="Arial" pitchFamily="34" charset="0"/>
            </a:endParaRPr>
          </a:p>
        </p:txBody>
      </p:sp>
      <p:pic>
        <p:nvPicPr>
          <p:cNvPr id="4" name="Audio 3">
            <a:hlinkClick r:id="" action="ppaction://media"/>
            <a:extLst>
              <a:ext uri="{FF2B5EF4-FFF2-40B4-BE49-F238E27FC236}">
                <a16:creationId xmlns:a16="http://schemas.microsoft.com/office/drawing/2014/main" id="{F0AB7445-F4F0-4DDC-B201-F98AFD8E61B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026772072"/>
      </p:ext>
    </p:extLst>
  </p:cSld>
  <p:clrMapOvr>
    <a:masterClrMapping/>
  </p:clrMapOvr>
  <p:transition advTm="1176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FF6608-7BA5-4365-AE8F-24972D6C5BF6}"/>
              </a:ext>
            </a:extLst>
          </p:cNvPr>
          <p:cNvSpPr>
            <a:spLocks noGrp="1"/>
          </p:cNvSpPr>
          <p:nvPr>
            <p:ph sz="half" idx="2"/>
          </p:nvPr>
        </p:nvSpPr>
        <p:spPr/>
        <p:txBody>
          <a:bodyPr/>
          <a:lstStyle/>
          <a:p>
            <a:r>
              <a:rPr lang="en-US" sz="2000">
                <a:latin typeface="Arial"/>
                <a:cs typeface="Arial"/>
              </a:rPr>
              <a:t>In the AddRoundKey transformation, the key is bitwise XORed with the state matrix. </a:t>
            </a:r>
          </a:p>
          <a:p>
            <a:r>
              <a:rPr lang="en-US" sz="2000">
                <a:latin typeface="Arial"/>
                <a:cs typeface="Arial"/>
              </a:rPr>
              <a:t>In AES decryption process, the last key (of the expanded keys) is used in the preround transformation. The second last key is used in the first round and so on.</a:t>
            </a:r>
          </a:p>
          <a:p>
            <a:r>
              <a:rPr lang="en-US" sz="2000">
                <a:latin typeface="Arial"/>
                <a:cs typeface="Arial"/>
              </a:rPr>
              <a:t>Finally, the initial key is used in the last round. This is done to exactly reverse the encryption process.</a:t>
            </a:r>
          </a:p>
        </p:txBody>
      </p:sp>
      <p:sp>
        <p:nvSpPr>
          <p:cNvPr id="3" name="Title 2">
            <a:extLst>
              <a:ext uri="{FF2B5EF4-FFF2-40B4-BE49-F238E27FC236}">
                <a16:creationId xmlns:a16="http://schemas.microsoft.com/office/drawing/2014/main" id="{0A6CE53B-AA73-4602-946B-145D2C9F9027}"/>
              </a:ext>
            </a:extLst>
          </p:cNvPr>
          <p:cNvSpPr>
            <a:spLocks noGrp="1"/>
          </p:cNvSpPr>
          <p:nvPr>
            <p:ph type="title"/>
          </p:nvPr>
        </p:nvSpPr>
        <p:spPr/>
        <p:txBody>
          <a:bodyPr/>
          <a:lstStyle/>
          <a:p>
            <a:r>
              <a:rPr lang="en-US">
                <a:cs typeface="Calibri"/>
              </a:rPr>
              <a:t>Step 5: Add Round Key</a:t>
            </a:r>
            <a:endParaRPr lang="en-US"/>
          </a:p>
        </p:txBody>
      </p:sp>
      <p:pic>
        <p:nvPicPr>
          <p:cNvPr id="7" name="Picture 7">
            <a:extLst>
              <a:ext uri="{FF2B5EF4-FFF2-40B4-BE49-F238E27FC236}">
                <a16:creationId xmlns:a16="http://schemas.microsoft.com/office/drawing/2014/main" id="{51C108D2-99D8-4FC7-9CF2-B843CB91F872}"/>
              </a:ext>
            </a:extLst>
          </p:cNvPr>
          <p:cNvPicPr>
            <a:picLocks noChangeAspect="1"/>
          </p:cNvPicPr>
          <p:nvPr/>
        </p:nvPicPr>
        <p:blipFill rotWithShape="1">
          <a:blip r:embed="rId5"/>
          <a:srcRect r="68895"/>
          <a:stretch/>
        </p:blipFill>
        <p:spPr>
          <a:xfrm>
            <a:off x="1183854" y="3636319"/>
            <a:ext cx="1691321" cy="1811324"/>
          </a:xfrm>
          <a:prstGeom prst="rect">
            <a:avLst/>
          </a:prstGeom>
        </p:spPr>
      </p:pic>
      <p:pic>
        <p:nvPicPr>
          <p:cNvPr id="6" name="Picture 7">
            <a:extLst>
              <a:ext uri="{FF2B5EF4-FFF2-40B4-BE49-F238E27FC236}">
                <a16:creationId xmlns:a16="http://schemas.microsoft.com/office/drawing/2014/main" id="{C5B9E7E7-F51C-4884-9FC1-7A66680A2B53}"/>
              </a:ext>
            </a:extLst>
          </p:cNvPr>
          <p:cNvPicPr>
            <a:picLocks noChangeAspect="1"/>
          </p:cNvPicPr>
          <p:nvPr/>
        </p:nvPicPr>
        <p:blipFill rotWithShape="1">
          <a:blip r:embed="rId5"/>
          <a:srcRect l="30005" r="34412"/>
          <a:stretch/>
        </p:blipFill>
        <p:spPr>
          <a:xfrm>
            <a:off x="2875175" y="3636319"/>
            <a:ext cx="2055043" cy="1811324"/>
          </a:xfrm>
          <a:prstGeom prst="rect">
            <a:avLst/>
          </a:prstGeom>
        </p:spPr>
      </p:pic>
      <p:pic>
        <p:nvPicPr>
          <p:cNvPr id="9" name="Picture 7">
            <a:extLst>
              <a:ext uri="{FF2B5EF4-FFF2-40B4-BE49-F238E27FC236}">
                <a16:creationId xmlns:a16="http://schemas.microsoft.com/office/drawing/2014/main" id="{F0CECCB1-1E23-47CA-9275-D27BA5E5E391}"/>
              </a:ext>
            </a:extLst>
          </p:cNvPr>
          <p:cNvPicPr>
            <a:picLocks noChangeAspect="1"/>
          </p:cNvPicPr>
          <p:nvPr/>
        </p:nvPicPr>
        <p:blipFill rotWithShape="1">
          <a:blip r:embed="rId5"/>
          <a:srcRect l="64409"/>
          <a:stretch/>
        </p:blipFill>
        <p:spPr>
          <a:xfrm>
            <a:off x="4883996" y="3636319"/>
            <a:ext cx="2055508" cy="1811324"/>
          </a:xfrm>
          <a:prstGeom prst="rect">
            <a:avLst/>
          </a:prstGeom>
        </p:spPr>
      </p:pic>
      <p:pic>
        <p:nvPicPr>
          <p:cNvPr id="4" name="Audio 3">
            <a:hlinkClick r:id="" action="ppaction://media"/>
            <a:extLst>
              <a:ext uri="{FF2B5EF4-FFF2-40B4-BE49-F238E27FC236}">
                <a16:creationId xmlns:a16="http://schemas.microsoft.com/office/drawing/2014/main" id="{F4BF97A0-A910-46D7-BEAC-6124640295A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4124189542"/>
      </p:ext>
    </p:extLst>
  </p:cSld>
  <p:clrMapOvr>
    <a:masterClrMapping/>
  </p:clrMapOvr>
  <mc:AlternateContent xmlns:mc="http://schemas.openxmlformats.org/markup-compatibility/2006">
    <mc:Choice xmlns:p14="http://schemas.microsoft.com/office/powerpoint/2010/main" Requires="p14">
      <p:transition spd="slow" p14:dur="2000" advTm="14499"/>
    </mc:Choice>
    <mc:Fallback>
      <p:transition spd="slow" advTm="14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500"/>
                                        <p:tgtEl>
                                          <p:spTgt spid="2">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0372" x="8191500" y="4062413"/>
          <p14:tracePt t="10379" x="7742238" y="4283075"/>
          <p14:tracePt t="10386" x="7334250" y="4546600"/>
          <p14:tracePt t="10393" x="6926263" y="4741863"/>
          <p14:tracePt t="10400" x="6518275" y="4946650"/>
          <p14:tracePt t="10408" x="6118225" y="5149850"/>
          <p14:tracePt t="10414" x="5651500" y="5337175"/>
          <p14:tracePt t="10421" x="5200650" y="5532438"/>
          <p14:tracePt t="10428" x="4733925" y="5719763"/>
          <p14:tracePt t="10436" x="4224338" y="5932488"/>
          <p14:tracePt t="10442" x="3738563" y="6102350"/>
          <p14:tracePt t="10449" x="3203575" y="6280150"/>
          <p14:tracePt t="10456" x="2676525" y="6407150"/>
          <p14:tracePt t="10463" x="2149475" y="6543675"/>
          <p14:tracePt t="10470" x="1657350" y="6645275"/>
          <p14:tracePt t="10477" x="1198563" y="6731000"/>
          <p14:tracePt t="10485" x="790575" y="6832600"/>
          <p14:tracePt t="10746" x="552450" y="2830513"/>
          <p14:tracePt t="10753" x="1003300" y="2608263"/>
          <p14:tracePt t="10760" x="1401763" y="2438400"/>
          <p14:tracePt t="10767" x="1751013" y="2328863"/>
          <p14:tracePt t="10774" x="2014538" y="2286000"/>
          <p14:tracePt t="10781" x="2235200" y="2278063"/>
          <p14:tracePt t="10788" x="2438400" y="2278063"/>
          <p14:tracePt t="10795" x="2608263" y="2278063"/>
          <p14:tracePt t="10803" x="2805113" y="2303463"/>
          <p14:tracePt t="10809" x="3025775" y="2336800"/>
          <p14:tracePt t="10816" x="3246438" y="2362200"/>
          <p14:tracePt t="10823" x="3492500" y="2405063"/>
          <p14:tracePt t="10830" x="3781425" y="2447925"/>
          <p14:tracePt t="10837" x="4070350" y="2498725"/>
          <p14:tracePt t="10844" x="4341813" y="2532063"/>
          <p14:tracePt t="10851" x="4605338" y="2574925"/>
          <p14:tracePt t="10858" x="4835525" y="2643188"/>
          <p14:tracePt t="10866" x="5048250" y="2701925"/>
          <p14:tracePt t="10883" x="5430838" y="2855913"/>
          <p14:tracePt t="10887" x="5626100" y="2940050"/>
          <p14:tracePt t="10894" x="5829300" y="3051175"/>
          <p14:tracePt t="10901" x="6008688" y="3135313"/>
          <p14:tracePt t="10908" x="6135688" y="3203575"/>
          <p14:tracePt t="10916" x="6262688" y="3271838"/>
          <p14:tracePt t="10922" x="6338888" y="3322638"/>
          <p14:tracePt t="10929" x="6391275" y="3382963"/>
          <p14:tracePt t="10936" x="6424613" y="3441700"/>
          <p14:tracePt t="10943" x="6450013" y="3502025"/>
          <p14:tracePt t="10950" x="6450013" y="3578225"/>
          <p14:tracePt t="10957" x="6432550" y="3662363"/>
          <p14:tracePt t="10964" x="6391275" y="3756025"/>
          <p14:tracePt t="10971" x="6313488" y="3867150"/>
          <p14:tracePt t="10978" x="6229350" y="3986213"/>
          <p14:tracePt t="10985" x="6110288" y="4130675"/>
          <p14:tracePt t="10992" x="5965825" y="4283075"/>
          <p14:tracePt t="10999" x="5864225" y="4394200"/>
          <p14:tracePt t="11006" x="5788025" y="4478338"/>
          <p14:tracePt t="11013" x="5710238" y="4521200"/>
          <p14:tracePt t="11021" x="5659438" y="4572000"/>
          <p14:tracePt t="11028" x="5626100" y="4597400"/>
          <p14:tracePt t="11035" x="5591175" y="4622800"/>
          <p14:tracePt t="11042" x="5565775" y="4665663"/>
          <p14:tracePt t="11049" x="5540375" y="4691063"/>
          <p14:tracePt t="11056" x="5497513" y="4741863"/>
          <p14:tracePt t="11063" x="5464175" y="4784725"/>
          <p14:tracePt t="11070" x="5421313" y="4835525"/>
          <p14:tracePt t="11077" x="5380038" y="4878388"/>
          <p14:tracePt t="11084" x="5327650" y="4919663"/>
          <p14:tracePt t="11091" x="5286375" y="4954588"/>
          <p14:tracePt t="11100" x="5251450" y="4987925"/>
          <p14:tracePt t="11105" x="5218113" y="4997450"/>
          <p14:tracePt t="11112" x="5192713" y="5013325"/>
          <p14:tracePt t="11119" x="5183188" y="5022850"/>
          <p14:tracePt t="11126" x="5167313" y="5030788"/>
          <p14:tracePt t="11134" x="5106988" y="5030788"/>
          <p14:tracePt t="11140" x="4997450" y="5048250"/>
          <p14:tracePt t="11149" x="4878388" y="5064125"/>
          <p14:tracePt t="11156" x="4767263" y="5064125"/>
          <p14:tracePt t="11163" x="4589463" y="5048250"/>
          <p14:tracePt t="11169" x="4460875" y="5030788"/>
          <p14:tracePt t="11176" x="4257675" y="4987925"/>
          <p14:tracePt t="11182" x="4037013" y="4954588"/>
          <p14:tracePt t="11190" x="3849688" y="4903788"/>
          <p14:tracePt t="11197" x="3671888" y="4868863"/>
          <p14:tracePt t="11204" x="3517900" y="4835525"/>
          <p14:tracePt t="11211" x="3390900" y="4792663"/>
          <p14:tracePt t="11218" x="3305175" y="4775200"/>
          <p14:tracePt t="11225" x="3228975" y="4749800"/>
          <p14:tracePt t="11232" x="3170238" y="4741863"/>
          <p14:tracePt t="11239" x="3144838" y="4716463"/>
          <p14:tracePt t="11246" x="3127375" y="4708525"/>
          <p14:tracePt t="11253" x="3119438" y="4708525"/>
          <p14:tracePt t="11260" x="3109913" y="4699000"/>
          <p14:tracePt t="11268" x="3101975" y="4699000"/>
          <p14:tracePt t="11274" x="3101975" y="4683125"/>
          <p14:tracePt t="11283" x="3094038" y="4657725"/>
          <p14:tracePt t="11288" x="3094038" y="4630738"/>
          <p14:tracePt t="11296" x="3094038" y="4597400"/>
          <p14:tracePt t="11302" x="3094038" y="4546600"/>
          <p14:tracePt t="11309" x="3119438" y="4470400"/>
          <p14:tracePt t="11317" x="3127375" y="4376738"/>
          <p14:tracePt t="11324" x="3152775" y="4291013"/>
          <p14:tracePt t="11332" x="3170238" y="4181475"/>
          <p14:tracePt t="11338" x="3178175" y="4105275"/>
          <p14:tracePt t="11345" x="3195638" y="4052888"/>
          <p14:tracePt t="11352" x="3203575" y="4027488"/>
          <p14:tracePt t="11359" x="3203575" y="4019550"/>
          <p14:tracePt t="11366" x="3203575" y="4011613"/>
          <p14:tracePt t="11373" x="3211513" y="4002088"/>
          <p14:tracePt t="11402" x="3221038" y="4002088"/>
          <p14:tracePt t="11408" x="3228975" y="3994150"/>
          <p14:tracePt t="11415" x="3254375" y="3994150"/>
          <p14:tracePt t="11423" x="3305175" y="3994150"/>
          <p14:tracePt t="11430" x="3390900" y="3986213"/>
          <p14:tracePt t="11437" x="3475038" y="3986213"/>
          <p14:tracePt t="11444" x="3560763" y="3986213"/>
          <p14:tracePt t="11451" x="3629025" y="3986213"/>
          <p14:tracePt t="11458" x="3679825" y="4011613"/>
          <p14:tracePt t="11466" x="3738563" y="4027488"/>
          <p14:tracePt t="11472" x="3798888" y="4052888"/>
          <p14:tracePt t="11479" x="3849688" y="4087813"/>
          <p14:tracePt t="11486" x="3917950" y="4130675"/>
          <p14:tracePt t="11493" x="3968750" y="4171950"/>
          <p14:tracePt t="11500" x="4011613" y="4197350"/>
          <p14:tracePt t="11508" x="4052888" y="4232275"/>
          <p14:tracePt t="11515" x="4087813" y="4265613"/>
          <p14:tracePt t="11522" x="4095750" y="4291013"/>
          <p14:tracePt t="11532" x="4130675" y="4325938"/>
          <p14:tracePt t="11536" x="4138613" y="4351338"/>
          <p14:tracePt t="11542" x="4146550" y="4376738"/>
          <p14:tracePt t="11549" x="4156075" y="4419600"/>
          <p14:tracePt t="11556" x="4164013" y="4445000"/>
          <p14:tracePt t="11564" x="4171950" y="4486275"/>
          <p14:tracePt t="11571" x="4171950" y="4513263"/>
          <p14:tracePt t="11577" x="4171950" y="4554538"/>
          <p14:tracePt t="11585" x="4171950" y="4579938"/>
          <p14:tracePt t="11591" x="4171950" y="4614863"/>
          <p14:tracePt t="11599" x="4171950" y="4630738"/>
          <p14:tracePt t="11606" x="4171950" y="4657725"/>
          <p14:tracePt t="11613" x="4171950" y="4683125"/>
          <p14:tracePt t="11620" x="4164013" y="4699000"/>
          <p14:tracePt t="11627" x="4164013" y="4708525"/>
          <p14:tracePt t="11635" x="4164013" y="4716463"/>
          <p14:tracePt t="11649" x="4156075" y="4724400"/>
          <p14:tracePt t="11655" x="4156075" y="4733925"/>
          <p14:tracePt t="11662" x="4156075" y="4741863"/>
          <p14:tracePt t="11677" x="4146550" y="4741863"/>
          <p14:tracePt t="11684" x="4138613" y="4749800"/>
          <p14:tracePt t="11691" x="4130675" y="4749800"/>
          <p14:tracePt t="11699" x="4130675" y="4759325"/>
          <p14:tracePt t="11704" x="4113213" y="4767263"/>
          <p14:tracePt t="11712" x="4105275" y="4775200"/>
          <p14:tracePt t="11719" x="4095750" y="4775200"/>
          <p14:tracePt t="11726" x="4079875" y="4784725"/>
          <p14:tracePt t="11733" x="4079875" y="4792663"/>
          <p14:tracePt t="11740" x="4070350" y="4792663"/>
          <p14:tracePt t="11748" x="4062413" y="4792663"/>
          <p14:tracePt t="11754" x="4052888" y="4792663"/>
          <p14:tracePt t="11768" x="4044950" y="4792663"/>
          <p14:tracePt t="11782" x="4037013" y="4792663"/>
          <p14:tracePt t="11789" x="4027488" y="4792663"/>
          <p14:tracePt t="11796" x="4019550" y="4792663"/>
          <p14:tracePt t="11818" x="4019550" y="4784725"/>
          <p14:tracePt t="11824" x="4011613" y="4784725"/>
          <p14:tracePt t="11832" x="4011613" y="4767263"/>
          <p14:tracePt t="11838" x="4011613" y="4741863"/>
          <p14:tracePt t="11846" x="4027488" y="4716463"/>
          <p14:tracePt t="11852" x="4044950" y="4691063"/>
          <p14:tracePt t="11859" x="4070350" y="4665663"/>
          <p14:tracePt t="11867" x="4087813" y="4640263"/>
          <p14:tracePt t="11882" x="4171950" y="4579938"/>
          <p14:tracePt t="11888" x="4257675" y="4529138"/>
          <p14:tracePt t="11895" x="4359275" y="4478338"/>
          <p14:tracePt t="11902" x="4478338" y="4419600"/>
          <p14:tracePt t="11909" x="4665663" y="4368800"/>
          <p14:tracePt t="11916" x="4827588" y="4325938"/>
          <p14:tracePt t="11923" x="4987925" y="4291013"/>
          <p14:tracePt t="11930" x="5132388" y="4275138"/>
          <p14:tracePt t="11937" x="5260975" y="4265613"/>
          <p14:tracePt t="11944" x="5395913" y="4257675"/>
          <p14:tracePt t="11952" x="5524500" y="4257675"/>
          <p14:tracePt t="11958" x="5634038" y="4257675"/>
          <p14:tracePt t="11965" x="5727700" y="4257675"/>
          <p14:tracePt t="11972" x="5795963" y="4257675"/>
          <p14:tracePt t="11979" x="5854700" y="4265613"/>
          <p14:tracePt t="11986" x="5872163" y="4275138"/>
          <p14:tracePt t="11993" x="5880100" y="4275138"/>
          <p14:tracePt t="12001" x="5889625" y="4275138"/>
          <p14:tracePt t="12021" x="5897563" y="4275138"/>
          <p14:tracePt t="12058" x="5905500" y="4275138"/>
          <p14:tracePt t="12092" x="5915025" y="4275138"/>
          <p14:tracePt t="12100" x="5915025" y="4265613"/>
          <p14:tracePt t="12107" x="5932488" y="4232275"/>
          <p14:tracePt t="12114" x="5957888" y="4146550"/>
          <p14:tracePt t="12121" x="5991225" y="4062413"/>
          <p14:tracePt t="12128" x="6024563" y="3960813"/>
          <p14:tracePt t="12135" x="6042025" y="3883025"/>
          <p14:tracePt t="12142" x="6076950" y="3790950"/>
          <p14:tracePt t="12149" x="6092825" y="3705225"/>
          <p14:tracePt t="12156" x="6118225" y="3619500"/>
          <p14:tracePt t="12164" x="6127750" y="3578225"/>
          <p14:tracePt t="12170" x="6153150" y="3527425"/>
          <p14:tracePt t="12178" x="6161088" y="3509963"/>
          <p14:tracePt t="12184" x="6169025" y="3492500"/>
          <p14:tracePt t="12199" x="6169025" y="3475038"/>
          <p14:tracePt t="12242" x="6169025" y="3467100"/>
          <p14:tracePt t="12262" x="6178550" y="3467100"/>
          <p14:tracePt t="12297" x="6186488" y="3467100"/>
          <p14:tracePt t="12304" x="6194425" y="3467100"/>
          <p14:tracePt t="12312" x="6221413" y="3484563"/>
          <p14:tracePt t="12317" x="6246813" y="3502025"/>
          <p14:tracePt t="12325" x="6288088" y="3517900"/>
          <p14:tracePt t="12332" x="6323013" y="3535363"/>
          <p14:tracePt t="12339" x="6356350" y="3560763"/>
          <p14:tracePt t="12347" x="6381750" y="3578225"/>
          <p14:tracePt t="12354" x="6399213" y="3586163"/>
          <p14:tracePt t="12360" x="6424613" y="3603625"/>
          <p14:tracePt t="12367" x="6450013" y="3603625"/>
          <p14:tracePt t="12381" x="6467475" y="3611563"/>
          <p14:tracePt t="12402" x="6467475" y="3619500"/>
          <p14:tracePt t="12410" x="6475413" y="3619500"/>
          <p14:tracePt t="12438" x="6475413" y="3629025"/>
          <p14:tracePt t="12480" x="6492875" y="3629025"/>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92454B-C62A-468A-B206-4697AFFF4D70}"/>
              </a:ext>
            </a:extLst>
          </p:cNvPr>
          <p:cNvSpPr>
            <a:spLocks noGrp="1"/>
          </p:cNvSpPr>
          <p:nvPr>
            <p:ph type="title"/>
          </p:nvPr>
        </p:nvSpPr>
        <p:spPr/>
        <p:txBody>
          <a:bodyPr/>
          <a:lstStyle/>
          <a:p>
            <a:r>
              <a:rPr lang="en-US">
                <a:cs typeface="Calibri"/>
              </a:rPr>
              <a:t>Step 6: Inverse Mix Columns</a:t>
            </a:r>
            <a:endParaRPr lang="en-US"/>
          </a:p>
        </p:txBody>
      </p:sp>
      <p:sp>
        <p:nvSpPr>
          <p:cNvPr id="6" name="Content Placeholder 5">
            <a:extLst>
              <a:ext uri="{FF2B5EF4-FFF2-40B4-BE49-F238E27FC236}">
                <a16:creationId xmlns:a16="http://schemas.microsoft.com/office/drawing/2014/main" id="{CC177FF7-9087-4951-98AD-E6A2D6B8BE53}"/>
              </a:ext>
            </a:extLst>
          </p:cNvPr>
          <p:cNvSpPr>
            <a:spLocks noGrp="1"/>
          </p:cNvSpPr>
          <p:nvPr>
            <p:ph sz="half" idx="2"/>
          </p:nvPr>
        </p:nvSpPr>
        <p:spPr/>
        <p:txBody>
          <a:bodyPr/>
          <a:lstStyle/>
          <a:p>
            <a:r>
              <a:rPr lang="en-US" sz="2000">
                <a:latin typeface="Arial"/>
                <a:cs typeface="Arial"/>
              </a:rPr>
              <a:t>The state matrix is represented as column polynomials over GF(2</a:t>
            </a:r>
            <a:r>
              <a:rPr lang="en-US" sz="2000" baseline="30000">
                <a:latin typeface="Arial"/>
                <a:cs typeface="Arial"/>
              </a:rPr>
              <a:t>8</a:t>
            </a:r>
            <a:r>
              <a:rPr lang="en-US" sz="2000">
                <a:latin typeface="Arial"/>
                <a:cs typeface="Arial"/>
              </a:rPr>
              <a:t>) and the transformation consists of matrix multiplication of the state with a polynomial over a finite field. </a:t>
            </a:r>
          </a:p>
          <a:p>
            <a:r>
              <a:rPr lang="en-US" sz="2000">
                <a:latin typeface="Arial"/>
                <a:cs typeface="Arial"/>
              </a:rPr>
              <a:t>This works after the AddRoundKey stage to ensure that all parts of the block affect each other. For a data block of 128 bits, the state matrix has 4 rows. Therefore, the columns of the state matrix are each viewed as the polynomial of degree 8 over GF(2</a:t>
            </a:r>
            <a:r>
              <a:rPr lang="en-US" sz="2000" baseline="30000">
                <a:latin typeface="Arial"/>
                <a:cs typeface="Arial"/>
              </a:rPr>
              <a:t>8</a:t>
            </a:r>
            <a:r>
              <a:rPr lang="en-US" sz="2000">
                <a:latin typeface="Arial"/>
                <a:cs typeface="Arial"/>
              </a:rPr>
              <a:t>) and multiplied modulo (x</a:t>
            </a:r>
            <a:r>
              <a:rPr lang="en-US" sz="2000" baseline="30000">
                <a:latin typeface="Arial"/>
                <a:cs typeface="Arial"/>
              </a:rPr>
              <a:t>4</a:t>
            </a:r>
            <a:r>
              <a:rPr lang="en-US" sz="2000">
                <a:latin typeface="Arial"/>
                <a:cs typeface="Arial"/>
              </a:rPr>
              <a:t> +1). </a:t>
            </a:r>
            <a:endParaRPr lang="en-US"/>
          </a:p>
        </p:txBody>
      </p:sp>
      <p:pic>
        <p:nvPicPr>
          <p:cNvPr id="7" name="Picture 7">
            <a:extLst>
              <a:ext uri="{FF2B5EF4-FFF2-40B4-BE49-F238E27FC236}">
                <a16:creationId xmlns:a16="http://schemas.microsoft.com/office/drawing/2014/main" id="{9462FD47-6EE2-4BD4-9AA5-C7BAD74C1B38}"/>
              </a:ext>
            </a:extLst>
          </p:cNvPr>
          <p:cNvPicPr>
            <a:picLocks noChangeAspect="1"/>
          </p:cNvPicPr>
          <p:nvPr/>
        </p:nvPicPr>
        <p:blipFill rotWithShape="1">
          <a:blip r:embed="rId5"/>
          <a:srcRect r="66879"/>
          <a:stretch/>
        </p:blipFill>
        <p:spPr>
          <a:xfrm>
            <a:off x="1307945" y="3429000"/>
            <a:ext cx="2066851" cy="1502173"/>
          </a:xfrm>
          <a:prstGeom prst="rect">
            <a:avLst/>
          </a:prstGeom>
          <a:ln>
            <a:solidFill>
              <a:schemeClr val="bg1"/>
            </a:solidFill>
          </a:ln>
        </p:spPr>
      </p:pic>
      <p:pic>
        <p:nvPicPr>
          <p:cNvPr id="2" name="Picture 3" descr="Table&#10;&#10;Description automatically generated">
            <a:extLst>
              <a:ext uri="{FF2B5EF4-FFF2-40B4-BE49-F238E27FC236}">
                <a16:creationId xmlns:a16="http://schemas.microsoft.com/office/drawing/2014/main" id="{73B4F1D9-0D86-4CF4-972C-ED8D448B180B}"/>
              </a:ext>
            </a:extLst>
          </p:cNvPr>
          <p:cNvPicPr>
            <a:picLocks noChangeAspect="1"/>
          </p:cNvPicPr>
          <p:nvPr/>
        </p:nvPicPr>
        <p:blipFill>
          <a:blip r:embed="rId6"/>
          <a:stretch>
            <a:fillRect/>
          </a:stretch>
        </p:blipFill>
        <p:spPr>
          <a:xfrm>
            <a:off x="2833115" y="5033551"/>
            <a:ext cx="3178187" cy="1491780"/>
          </a:xfrm>
          <a:prstGeom prst="rect">
            <a:avLst/>
          </a:prstGeom>
        </p:spPr>
      </p:pic>
      <p:pic>
        <p:nvPicPr>
          <p:cNvPr id="11" name="Picture 7">
            <a:extLst>
              <a:ext uri="{FF2B5EF4-FFF2-40B4-BE49-F238E27FC236}">
                <a16:creationId xmlns:a16="http://schemas.microsoft.com/office/drawing/2014/main" id="{30FA6EB1-A6A2-45C9-9B1B-F9E51C715A32}"/>
              </a:ext>
            </a:extLst>
          </p:cNvPr>
          <p:cNvPicPr>
            <a:picLocks noChangeAspect="1"/>
          </p:cNvPicPr>
          <p:nvPr/>
        </p:nvPicPr>
        <p:blipFill rotWithShape="1">
          <a:blip r:embed="rId5"/>
          <a:srcRect l="33465" r="35910"/>
          <a:stretch/>
        </p:blipFill>
        <p:spPr>
          <a:xfrm>
            <a:off x="3374796" y="3429000"/>
            <a:ext cx="1911076" cy="1502173"/>
          </a:xfrm>
          <a:prstGeom prst="rect">
            <a:avLst/>
          </a:prstGeom>
          <a:ln>
            <a:solidFill>
              <a:schemeClr val="bg1"/>
            </a:solidFill>
          </a:ln>
        </p:spPr>
      </p:pic>
      <p:pic>
        <p:nvPicPr>
          <p:cNvPr id="12" name="Picture 7">
            <a:extLst>
              <a:ext uri="{FF2B5EF4-FFF2-40B4-BE49-F238E27FC236}">
                <a16:creationId xmlns:a16="http://schemas.microsoft.com/office/drawing/2014/main" id="{98F36D87-5B74-4FC5-A4BA-308A69043F5D}"/>
              </a:ext>
            </a:extLst>
          </p:cNvPr>
          <p:cNvPicPr>
            <a:picLocks noChangeAspect="1"/>
          </p:cNvPicPr>
          <p:nvPr/>
        </p:nvPicPr>
        <p:blipFill rotWithShape="1">
          <a:blip r:embed="rId5"/>
          <a:srcRect l="63939"/>
          <a:stretch/>
        </p:blipFill>
        <p:spPr>
          <a:xfrm>
            <a:off x="5363851" y="3428999"/>
            <a:ext cx="2250311" cy="1502173"/>
          </a:xfrm>
          <a:prstGeom prst="rect">
            <a:avLst/>
          </a:prstGeom>
        </p:spPr>
      </p:pic>
      <p:pic>
        <p:nvPicPr>
          <p:cNvPr id="4" name="Audio 3">
            <a:hlinkClick r:id="" action="ppaction://media"/>
            <a:extLst>
              <a:ext uri="{FF2B5EF4-FFF2-40B4-BE49-F238E27FC236}">
                <a16:creationId xmlns:a16="http://schemas.microsoft.com/office/drawing/2014/main" id="{2FCC208A-C3D3-486A-9DAC-0C9C2C45824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785735481"/>
      </p:ext>
    </p:extLst>
  </p:cSld>
  <p:clrMapOvr>
    <a:masterClrMapping/>
  </p:clrMapOvr>
  <mc:AlternateContent xmlns:mc="http://schemas.openxmlformats.org/markup-compatibility/2006">
    <mc:Choice xmlns:p14="http://schemas.microsoft.com/office/powerpoint/2010/main" Requires="p14">
      <p:transition spd="slow" p14:dur="2000" advTm="61403"/>
    </mc:Choice>
    <mc:Fallback>
      <p:transition spd="slow" advTm="61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500"/>
                                        <p:tgtEl>
                                          <p:spTgt spid="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7737" x="6492875" y="3687763"/>
          <p14:tracePt t="17744" x="6483350" y="3756025"/>
          <p14:tracePt t="17752" x="6475413" y="3824288"/>
          <p14:tracePt t="17759" x="6467475" y="3900488"/>
          <p14:tracePt t="17765" x="6457950" y="3960813"/>
          <p14:tracePt t="17773" x="6450013" y="4044950"/>
          <p14:tracePt t="17780" x="6432550" y="4121150"/>
          <p14:tracePt t="17788" x="6424613" y="4189413"/>
          <p14:tracePt t="17794" x="6407150" y="4249738"/>
          <p14:tracePt t="17801" x="6391275" y="4308475"/>
          <p14:tracePt t="17808" x="6365875" y="4394200"/>
          <p14:tracePt t="17815" x="6323013" y="4470400"/>
          <p14:tracePt t="17823" x="6272213" y="4538663"/>
          <p14:tracePt t="17830" x="6211888" y="4622800"/>
          <p14:tracePt t="17836" x="6135688" y="4708525"/>
          <p14:tracePt t="17843" x="6059488" y="4810125"/>
          <p14:tracePt t="17850" x="5957888" y="4911725"/>
          <p14:tracePt t="17858" x="5854700" y="5022850"/>
          <p14:tracePt t="17865" x="5770563" y="5099050"/>
          <p14:tracePt t="17871" x="5668963" y="5183188"/>
          <p14:tracePt t="17879" x="5549900" y="5260975"/>
          <p14:tracePt t="17885" x="5456238" y="5294313"/>
          <p14:tracePt t="17893" x="5353050" y="5345113"/>
          <p14:tracePt t="17900" x="5208588" y="5362575"/>
          <p14:tracePt t="17907" x="5091113" y="5395913"/>
          <p14:tracePt t="17914" x="4954588" y="5405438"/>
          <p14:tracePt t="17921" x="4835525" y="5421313"/>
          <p14:tracePt t="17928" x="4749800" y="5421313"/>
          <p14:tracePt t="17935" x="4657725" y="5413375"/>
          <p14:tracePt t="17942" x="4579938" y="5405438"/>
          <p14:tracePt t="17949" x="4495800" y="5387975"/>
          <p14:tracePt t="17956" x="4427538" y="5370513"/>
          <p14:tracePt t="17963" x="4351338" y="5345113"/>
          <p14:tracePt t="17971" x="4300538" y="5319713"/>
          <p14:tracePt t="17977" x="4232275" y="5276850"/>
          <p14:tracePt t="17984" x="4156075" y="5243513"/>
          <p14:tracePt t="17991" x="4070350" y="5192713"/>
          <p14:tracePt t="17998" x="3976688" y="5149850"/>
          <p14:tracePt t="18005" x="3875088" y="5106988"/>
          <p14:tracePt t="18012" x="3781425" y="5064125"/>
          <p14:tracePt t="18020" x="3687763" y="5030788"/>
          <p14:tracePt t="18026" x="3603625" y="5013325"/>
          <p14:tracePt t="18033" x="3527425" y="4997450"/>
          <p14:tracePt t="18043" x="3459163" y="4987925"/>
          <p14:tracePt t="18048" x="3408363" y="4972050"/>
          <p14:tracePt t="18056" x="3348038" y="4946650"/>
          <p14:tracePt t="18062" x="3322638" y="4937125"/>
          <p14:tracePt t="18069" x="3279775" y="4919663"/>
          <p14:tracePt t="18076" x="3263900" y="4903788"/>
          <p14:tracePt t="18083" x="3238500" y="4868863"/>
          <p14:tracePt t="18090" x="3221038" y="4843463"/>
          <p14:tracePt t="18097" x="3203575" y="4784725"/>
          <p14:tracePt t="18104" x="3195638" y="4699000"/>
          <p14:tracePt t="18112" x="3186113" y="4622800"/>
          <p14:tracePt t="18118" x="3186113" y="4554538"/>
          <p14:tracePt t="18125" x="3186113" y="4470400"/>
          <p14:tracePt t="18132" x="3203575" y="4394200"/>
          <p14:tracePt t="18140" x="3221038" y="4308475"/>
          <p14:tracePt t="18155" x="3263900" y="4146550"/>
          <p14:tracePt t="18160" x="3279775" y="4079875"/>
          <p14:tracePt t="18168" x="3297238" y="4002088"/>
          <p14:tracePt t="18175" x="3322638" y="3951288"/>
          <p14:tracePt t="18182" x="3340100" y="3892550"/>
          <p14:tracePt t="18189" x="3355975" y="3867150"/>
          <p14:tracePt t="18196" x="3373438" y="3816350"/>
          <p14:tracePt t="18203" x="3390900" y="3790950"/>
          <p14:tracePt t="18210" x="3398838" y="3763963"/>
          <p14:tracePt t="18217" x="3408363" y="3738563"/>
          <p14:tracePt t="18224" x="3416300" y="3713163"/>
          <p14:tracePt t="18231" x="3416300" y="3687763"/>
          <p14:tracePt t="18239" x="3416300" y="3662363"/>
          <p14:tracePt t="18245" x="3416300" y="3636963"/>
          <p14:tracePt t="18252" x="3424238" y="3594100"/>
          <p14:tracePt t="18259" x="3433763" y="3560763"/>
          <p14:tracePt t="18266" x="3459163" y="3517900"/>
          <p14:tracePt t="18274" x="3492500" y="3475038"/>
          <p14:tracePt t="18283" x="3517900" y="3459163"/>
          <p14:tracePt t="18288" x="3560763" y="3416300"/>
          <p14:tracePt t="18294" x="3594100" y="3373438"/>
          <p14:tracePt t="18301" x="3646488" y="3330575"/>
          <p14:tracePt t="18309" x="3679825" y="3279775"/>
          <p14:tracePt t="18315" x="3730625" y="3238500"/>
          <p14:tracePt t="18323" x="3763963" y="3203575"/>
          <p14:tracePt t="18330" x="3806825" y="3170238"/>
          <p14:tracePt t="18338" x="3832225" y="3144838"/>
          <p14:tracePt t="18344" x="3867150" y="3119438"/>
          <p14:tracePt t="18351" x="3917950" y="3101975"/>
          <p14:tracePt t="18358" x="3960813" y="3084513"/>
          <p14:tracePt t="18365" x="4002088" y="3067050"/>
          <p14:tracePt t="18372" x="4052888" y="3059113"/>
          <p14:tracePt t="18379" x="4079875" y="3059113"/>
          <p14:tracePt t="18386" x="4121150" y="3059113"/>
          <p14:tracePt t="18393" x="4156075" y="3059113"/>
          <p14:tracePt t="18400" x="4197350" y="3059113"/>
          <p14:tracePt t="18407" x="4249738" y="3076575"/>
          <p14:tracePt t="18414" x="4325938" y="3101975"/>
          <p14:tracePt t="18421" x="4384675" y="3127375"/>
          <p14:tracePt t="18428" x="4445000" y="3170238"/>
          <p14:tracePt t="18435" x="4486275" y="3203575"/>
          <p14:tracePt t="18443" x="4546600" y="3246438"/>
          <p14:tracePt t="18449" x="4589463" y="3289300"/>
          <p14:tracePt t="18457" x="4630738" y="3322638"/>
          <p14:tracePt t="18464" x="4673600" y="3365500"/>
          <p14:tracePt t="18471" x="4716463" y="3390900"/>
          <p14:tracePt t="18479" x="4759325" y="3424238"/>
          <p14:tracePt t="18485" x="4802188" y="3449638"/>
          <p14:tracePt t="18492" x="4835525" y="3467100"/>
          <p14:tracePt t="18499" x="4886325" y="3502025"/>
          <p14:tracePt t="18506" x="4911725" y="3527425"/>
          <p14:tracePt t="18513" x="4954588" y="3552825"/>
          <p14:tracePt t="18521" x="4987925" y="3594100"/>
          <p14:tracePt t="18527" x="5038725" y="3619500"/>
          <p14:tracePt t="18534" x="5081588" y="3671888"/>
          <p14:tracePt t="18541" x="5132388" y="3705225"/>
          <p14:tracePt t="18548" x="5183188" y="3756025"/>
          <p14:tracePt t="18556" x="5260975" y="3798888"/>
          <p14:tracePt t="18562" x="5319713" y="3832225"/>
          <p14:tracePt t="18571" x="5387975" y="3867150"/>
          <p14:tracePt t="18577" x="5430838" y="3908425"/>
          <p14:tracePt t="18583" x="5497513" y="3943350"/>
          <p14:tracePt t="18590" x="5532438" y="3976688"/>
          <p14:tracePt t="18598" x="5575300" y="4019550"/>
          <p14:tracePt t="18605" x="5608638" y="4044950"/>
          <p14:tracePt t="18612" x="5641975" y="4079875"/>
          <p14:tracePt t="18619" x="5651500" y="4105275"/>
          <p14:tracePt t="18626" x="5668963" y="4121150"/>
          <p14:tracePt t="18633" x="5668963" y="4130675"/>
          <p14:tracePt t="18640" x="5684838" y="4156075"/>
          <p14:tracePt t="18647" x="5694363" y="4181475"/>
          <p14:tracePt t="18654" x="5694363" y="4206875"/>
          <p14:tracePt t="18661" x="5702300" y="4240213"/>
          <p14:tracePt t="18668" x="5702300" y="4265613"/>
          <p14:tracePt t="18675" x="5694363" y="4308475"/>
          <p14:tracePt t="18682" x="5694363" y="4341813"/>
          <p14:tracePt t="18690" x="5684838" y="4402138"/>
          <p14:tracePt t="18696" x="5668963" y="4470400"/>
          <p14:tracePt t="18704" x="5641975" y="4554538"/>
          <p14:tracePt t="18710" x="5608638" y="4622800"/>
          <p14:tracePt t="18718" x="5583238" y="4691063"/>
          <p14:tracePt t="18724" x="5557838" y="4759325"/>
          <p14:tracePt t="18732" x="5497513" y="4843463"/>
          <p14:tracePt t="18739" x="5456238" y="4929188"/>
          <p14:tracePt t="18746" x="5387975" y="5022850"/>
          <p14:tracePt t="18754" x="5311775" y="5106988"/>
          <p14:tracePt t="18760" x="5260975" y="5183188"/>
          <p14:tracePt t="18767" x="5200650" y="5226050"/>
          <p14:tracePt t="18774" x="5167313" y="5268913"/>
          <p14:tracePt t="18781" x="5116513" y="5302250"/>
          <p14:tracePt t="18788" x="5048250" y="5327650"/>
          <p14:tracePt t="18795" x="4987925" y="5362575"/>
          <p14:tracePt t="18802" x="4894263" y="5387975"/>
          <p14:tracePt t="18809" x="4792663" y="5405438"/>
          <p14:tracePt t="18817" x="4683125" y="5430838"/>
          <p14:tracePt t="18823" x="4589463" y="5438775"/>
          <p14:tracePt t="18830" x="4495800" y="5456238"/>
          <p14:tracePt t="18838" x="4394200" y="5456238"/>
          <p14:tracePt t="18844" x="4308475" y="5456238"/>
          <p14:tracePt t="18852" x="4206875" y="5456238"/>
          <p14:tracePt t="18859" x="4095750" y="5446713"/>
          <p14:tracePt t="18866" x="4011613" y="5438775"/>
          <p14:tracePt t="18887" x="3713163" y="5387975"/>
          <p14:tracePt t="18894" x="3611563" y="5362575"/>
          <p14:tracePt t="18901" x="3527425" y="5337175"/>
          <p14:tracePt t="18908" x="3449638" y="5302250"/>
          <p14:tracePt t="18915" x="3390900" y="5276850"/>
          <p14:tracePt t="18922" x="3340100" y="5243513"/>
          <p14:tracePt t="18929" x="3305175" y="5226050"/>
          <p14:tracePt t="18937" x="3271838" y="5175250"/>
          <p14:tracePt t="18943" x="3228975" y="5132388"/>
          <p14:tracePt t="18950" x="3203575" y="5081588"/>
          <p14:tracePt t="18957" x="3178175" y="5038725"/>
          <p14:tracePt t="18964" x="3160713" y="4979988"/>
          <p14:tracePt t="18971" x="3135313" y="4919663"/>
          <p14:tracePt t="18979" x="3119438" y="4852988"/>
          <p14:tracePt t="18986" x="3101975" y="4733925"/>
          <p14:tracePt t="18993" x="3101975" y="4630738"/>
          <p14:tracePt t="18999" x="3101975" y="4529138"/>
          <p14:tracePt t="19007" x="3101975" y="4427538"/>
          <p14:tracePt t="19014" x="3101975" y="4351338"/>
          <p14:tracePt t="19021" x="3101975" y="4283075"/>
          <p14:tracePt t="19028" x="3101975" y="4224338"/>
          <p14:tracePt t="19035" x="3101975" y="4181475"/>
          <p14:tracePt t="19042" x="3101975" y="4138613"/>
          <p14:tracePt t="19049" x="3101975" y="4105275"/>
          <p14:tracePt t="19057" x="3109913" y="4087813"/>
          <p14:tracePt t="19064" x="3109913" y="4079875"/>
          <p14:tracePt t="19071" x="3119438" y="4052888"/>
          <p14:tracePt t="19077" x="3119438" y="4044950"/>
          <p14:tracePt t="19084" x="3127375" y="4027488"/>
          <p14:tracePt t="19091" x="3135313" y="4019550"/>
          <p14:tracePt t="19098" x="3144838" y="4002088"/>
          <p14:tracePt t="19105" x="3144838" y="3994150"/>
          <p14:tracePt t="19113" x="3144838" y="3986213"/>
          <p14:tracePt t="19120" x="3152775" y="3976688"/>
          <p14:tracePt t="19127" x="3160713" y="3968750"/>
          <p14:tracePt t="19134" x="3178175" y="3951288"/>
          <p14:tracePt t="19141" x="3203575" y="3925888"/>
          <p14:tracePt t="19148" x="3221038" y="3908425"/>
          <p14:tracePt t="19155" x="3228975" y="3892550"/>
          <p14:tracePt t="19162" x="3238500" y="3883025"/>
          <p14:tracePt t="19169" x="3238500" y="3875088"/>
          <p14:tracePt t="19176" x="3246438" y="3875088"/>
          <p14:tracePt t="19197" x="3254375" y="3867150"/>
          <p14:tracePt t="19212" x="3263900" y="3867150"/>
          <p14:tracePt t="19218" x="3271838" y="3849688"/>
          <p14:tracePt t="19225" x="3305175" y="3806825"/>
          <p14:tracePt t="19232" x="3348038" y="3763963"/>
          <p14:tracePt t="19240" x="3390900" y="3705225"/>
          <p14:tracePt t="19247" x="3449638" y="3654425"/>
          <p14:tracePt t="19254" x="3517900" y="3603625"/>
          <p14:tracePt t="19261" x="3568700" y="3552825"/>
          <p14:tracePt t="19268" x="3654425" y="3502025"/>
          <p14:tracePt t="19275" x="3738563" y="3441700"/>
          <p14:tracePt t="19282" x="3832225" y="3390900"/>
          <p14:tracePt t="19289" x="3900488" y="3348038"/>
          <p14:tracePt t="19295" x="3976688" y="3314700"/>
          <p14:tracePt t="19304" x="4037013" y="3279775"/>
          <p14:tracePt t="19310" x="4095750" y="3263900"/>
          <p14:tracePt t="19317" x="4164013" y="3254375"/>
          <p14:tracePt t="19324" x="4224338" y="3246438"/>
          <p14:tracePt t="19331" x="4275138" y="3246438"/>
          <p14:tracePt t="19338" x="4316413" y="3246438"/>
          <p14:tracePt t="19345" x="4341813" y="3246438"/>
          <p14:tracePt t="19352" x="4376738" y="3246438"/>
          <p14:tracePt t="19359" x="4402138" y="3246438"/>
          <p14:tracePt t="19367" x="4445000" y="3246438"/>
          <p14:tracePt t="19373" x="4470400" y="3254375"/>
          <p14:tracePt t="19380" x="4513263" y="3254375"/>
          <p14:tracePt t="19387" x="4538663" y="3263900"/>
          <p14:tracePt t="19394" x="4579938" y="3279775"/>
          <p14:tracePt t="19402" x="4605338" y="3289300"/>
          <p14:tracePt t="19409" x="4630738" y="3289300"/>
          <p14:tracePt t="19417" x="4665663" y="3305175"/>
          <p14:tracePt t="19423" x="4691063" y="3314700"/>
          <p14:tracePt t="19430" x="4724400" y="3330575"/>
          <p14:tracePt t="19437" x="4767263" y="3340100"/>
          <p14:tracePt t="19444" x="4810125" y="3365500"/>
          <p14:tracePt t="19451" x="4860925" y="3390900"/>
          <p14:tracePt t="19458" x="4903788" y="3408363"/>
          <p14:tracePt t="19465" x="4954588" y="3424238"/>
          <p14:tracePt t="19473" x="5013325" y="3441700"/>
          <p14:tracePt t="19479" x="5073650" y="3459163"/>
          <p14:tracePt t="19487" x="5124450" y="3475038"/>
          <p14:tracePt t="19493" x="5183188" y="3492500"/>
          <p14:tracePt t="19500" x="5235575" y="3535363"/>
          <p14:tracePt t="19507" x="5294313" y="3560763"/>
          <p14:tracePt t="19514" x="5362575" y="3611563"/>
          <p14:tracePt t="19521" x="5430838" y="3662363"/>
          <p14:tracePt t="19528" x="5514975" y="3730625"/>
          <p14:tracePt t="19536" x="5583238" y="3773488"/>
          <p14:tracePt t="19542" x="5651500" y="3841750"/>
          <p14:tracePt t="19549" x="5719763" y="3892550"/>
          <p14:tracePt t="19557" x="5778500" y="3968750"/>
          <p14:tracePt t="19564" x="5838825" y="4019550"/>
          <p14:tracePt t="19570" x="5880100" y="4105275"/>
          <p14:tracePt t="19578" x="5915025" y="4171950"/>
          <p14:tracePt t="19585" x="5940425" y="4249738"/>
          <p14:tracePt t="19592" x="5957888" y="4308475"/>
          <p14:tracePt t="19599" x="5965825" y="4359275"/>
          <p14:tracePt t="19606" x="5973763" y="4435475"/>
          <p14:tracePt t="19613" x="5973763" y="4486275"/>
          <p14:tracePt t="19620" x="5991225" y="4564063"/>
          <p14:tracePt t="19627" x="5991225" y="4640263"/>
          <p14:tracePt t="19634" x="5983288" y="4716463"/>
          <p14:tracePt t="19641" x="5983288" y="4784725"/>
          <p14:tracePt t="19648" x="5983288" y="4852988"/>
          <p14:tracePt t="19655" x="5983288" y="4903788"/>
          <p14:tracePt t="19662" x="5983288" y="4972050"/>
          <p14:tracePt t="19670" x="5983288" y="5038725"/>
          <p14:tracePt t="19677" x="5983288" y="5116513"/>
          <p14:tracePt t="19683" x="6008688" y="5200650"/>
          <p14:tracePt t="19690" x="6016625" y="5260975"/>
          <p14:tracePt t="19698" x="6034088" y="5319713"/>
          <p14:tracePt t="19704" x="6042025" y="5362575"/>
          <p14:tracePt t="19712" x="6049963" y="5387975"/>
          <p14:tracePt t="19719" x="6059488" y="5405438"/>
          <p14:tracePt t="19725" x="6059488" y="5413375"/>
          <p14:tracePt t="19733" x="6059488" y="5421313"/>
          <p14:tracePt t="19740" x="6059488" y="5430838"/>
          <p14:tracePt t="19747" x="6059488" y="5438775"/>
          <p14:tracePt t="20967" x="5897563" y="5489575"/>
          <p14:tracePt t="20973" x="5634038" y="5608638"/>
          <p14:tracePt t="20980" x="5353050" y="5702300"/>
          <p14:tracePt t="20988" x="5099050" y="5770563"/>
          <p14:tracePt t="20994" x="4919663" y="5803900"/>
          <p14:tracePt t="21002" x="4749800" y="5829300"/>
          <p14:tracePt t="21009" x="4648200" y="5829300"/>
          <p14:tracePt t="21015" x="4546600" y="5803900"/>
          <p14:tracePt t="21023" x="4460875" y="5788025"/>
          <p14:tracePt t="21030" x="4368800" y="5770563"/>
          <p14:tracePt t="21037" x="4275138" y="5753100"/>
          <p14:tracePt t="21044" x="4197350" y="5719763"/>
          <p14:tracePt t="21052" x="4113213" y="5684838"/>
          <p14:tracePt t="21058" x="4062413" y="5659438"/>
          <p14:tracePt t="21065" x="4002088" y="5626100"/>
          <p14:tracePt t="21072" x="3943350" y="5600700"/>
          <p14:tracePt t="21079" x="3900488" y="5575300"/>
          <p14:tracePt t="21088" x="3816350" y="5549900"/>
          <p14:tracePt t="21094" x="3748088" y="5532438"/>
          <p14:tracePt t="21101" x="3671888" y="5514975"/>
          <p14:tracePt t="21108" x="3586163" y="5481638"/>
          <p14:tracePt t="21114" x="3527425" y="5472113"/>
          <p14:tracePt t="21122" x="3475038" y="5456238"/>
          <p14:tracePt t="21129" x="3416300" y="5438775"/>
          <p14:tracePt t="21136" x="3365500" y="5421313"/>
          <p14:tracePt t="21143" x="3322638" y="5405438"/>
          <p14:tracePt t="21150" x="3271838" y="5370513"/>
          <p14:tracePt t="21157" x="3195638" y="5345113"/>
          <p14:tracePt t="21164" x="3144838" y="5319713"/>
          <p14:tracePt t="21171" x="3076575" y="5268913"/>
          <p14:tracePt t="21179" x="3016250" y="5243513"/>
          <p14:tracePt t="21186" x="2940050" y="5200650"/>
          <p14:tracePt t="21194" x="2855913" y="5175250"/>
          <p14:tracePt t="21198" x="2778125" y="5149850"/>
          <p14:tracePt t="21206" x="2693988" y="5106988"/>
          <p14:tracePt t="21213" x="2633663" y="5091113"/>
          <p14:tracePt t="21220" x="2574925" y="5081588"/>
          <p14:tracePt t="21227" x="2516188" y="5064125"/>
          <p14:tracePt t="21234" x="2481263" y="5056188"/>
          <p14:tracePt t="21241" x="2438400" y="5056188"/>
          <p14:tracePt t="21248" x="2422525" y="5048250"/>
          <p14:tracePt t="21256" x="2413000" y="5030788"/>
          <p14:tracePt t="21263" x="2405063" y="5030788"/>
          <p14:tracePt t="21277" x="2397125" y="5030788"/>
          <p14:tracePt t="21291" x="2387600" y="5022850"/>
          <p14:tracePt t="21305" x="2371725" y="5005388"/>
          <p14:tracePt t="21312" x="2328863" y="4987925"/>
          <p14:tracePt t="21319" x="2286000" y="4954588"/>
          <p14:tracePt t="21326" x="2227263" y="4911725"/>
          <p14:tracePt t="21333" x="2174875" y="4868863"/>
          <p14:tracePt t="21340" x="2133600" y="4835525"/>
          <p14:tracePt t="21347" x="2098675" y="4792663"/>
          <p14:tracePt t="21354" x="2065338" y="4767263"/>
          <p14:tracePt t="21361" x="2047875" y="4749800"/>
          <p14:tracePt t="21370" x="2039938" y="4733925"/>
          <p14:tracePt t="21375" x="2022475" y="4724400"/>
          <p14:tracePt t="21382" x="2022475" y="4716463"/>
          <p14:tracePt t="21396" x="2005013" y="4716463"/>
          <p14:tracePt t="21403" x="2005013" y="4708525"/>
          <p14:tracePt t="21425" x="1997075" y="4708525"/>
          <p14:tracePt t="21431" x="1997075" y="4699000"/>
          <p14:tracePt t="21439" x="1989138" y="4699000"/>
          <p14:tracePt t="21446" x="1989138" y="4691063"/>
          <p14:tracePt t="21453" x="1971675" y="4691063"/>
          <p14:tracePt t="21460" x="1928813" y="4665663"/>
          <p14:tracePt t="21467" x="1895475" y="4657725"/>
          <p14:tracePt t="21474" x="1835150" y="4648200"/>
          <p14:tracePt t="21481" x="1776413" y="4648200"/>
          <p14:tracePt t="21489" x="1741488" y="4648200"/>
          <p14:tracePt t="21495" x="1708150" y="4648200"/>
          <p14:tracePt t="21503" x="1674813" y="4648200"/>
          <p14:tracePt t="21509" x="1649413" y="4648200"/>
          <p14:tracePt t="21516" x="1622425" y="4648200"/>
          <p14:tracePt t="21523" x="1589088" y="4648200"/>
          <p14:tracePt t="21530" x="1571625" y="4648200"/>
          <p14:tracePt t="21544" x="1563688" y="4648200"/>
          <p14:tracePt t="21553" x="1555750" y="4640263"/>
          <p14:tracePt t="21580" x="1546225" y="4630738"/>
          <p14:tracePt t="21608" x="1538288" y="4630738"/>
          <p14:tracePt t="21615" x="1530350" y="4622800"/>
          <p14:tracePt t="21629" x="1520825" y="4622800"/>
          <p14:tracePt t="21636" x="1520825" y="4614863"/>
          <p14:tracePt t="21650" x="1512888" y="4605338"/>
          <p14:tracePt t="21657" x="1470025" y="4579938"/>
          <p14:tracePt t="21664" x="1444625" y="4564063"/>
          <p14:tracePt t="21672" x="1393825" y="4503738"/>
          <p14:tracePt t="21678" x="1350963" y="4445000"/>
          <p14:tracePt t="21686" x="1317625" y="4384675"/>
          <p14:tracePt t="21693" x="1282700" y="4308475"/>
          <p14:tracePt t="21700" x="1257300" y="4240213"/>
          <p14:tracePt t="21707" x="1241425" y="4181475"/>
          <p14:tracePt t="21714" x="1216025" y="4146550"/>
          <p14:tracePt t="21721" x="1216025" y="4121150"/>
          <p14:tracePt t="21728" x="1206500" y="4095750"/>
          <p14:tracePt t="21736" x="1206500" y="4087813"/>
          <p14:tracePt t="21742" x="1206500" y="4079875"/>
          <p14:tracePt t="21749" x="1206500" y="4062413"/>
          <p14:tracePt t="21756" x="1206500" y="4044950"/>
          <p14:tracePt t="21763" x="1206500" y="4027488"/>
          <p14:tracePt t="21770" x="1206500" y="4011613"/>
          <p14:tracePt t="21777" x="1223963" y="3976688"/>
          <p14:tracePt t="21784" x="1249363" y="3935413"/>
          <p14:tracePt t="21791" x="1282700" y="3867150"/>
          <p14:tracePt t="21798" x="1343025" y="3763963"/>
          <p14:tracePt t="21805" x="1427163" y="3671888"/>
          <p14:tracePt t="21812" x="1538288" y="3527425"/>
          <p14:tracePt t="21819" x="1606550" y="3424238"/>
          <p14:tracePt t="21826" x="1682750" y="3355975"/>
          <p14:tracePt t="21833" x="1716088" y="3305175"/>
          <p14:tracePt t="21840" x="1725613" y="3279775"/>
          <p14:tracePt t="21848" x="1733550" y="3279775"/>
          <p14:tracePt t="21855" x="1733550" y="3271838"/>
          <p14:tracePt t="21883" x="1741488" y="3271838"/>
          <p14:tracePt t="21905" x="1751013" y="3271838"/>
          <p14:tracePt t="21911" x="1784350" y="3263900"/>
          <p14:tracePt t="21919" x="1835150" y="3254375"/>
          <p14:tracePt t="21925" x="1911350" y="3238500"/>
          <p14:tracePt t="21933" x="1997075" y="3228975"/>
          <p14:tracePt t="21939" x="2055813" y="3221038"/>
          <p14:tracePt t="21947" x="2108200" y="3221038"/>
          <p14:tracePt t="21954" x="2149475" y="3221038"/>
          <p14:tracePt t="21961" x="2192338" y="3221038"/>
          <p14:tracePt t="21968" x="2227263" y="3221038"/>
          <p14:tracePt t="21975" x="2278063" y="3238500"/>
          <p14:tracePt t="21982" x="2328863" y="3246438"/>
          <p14:tracePt t="21989" x="2387600" y="3254375"/>
          <p14:tracePt t="21996" x="2455863" y="3263900"/>
          <p14:tracePt t="22002" x="2506663" y="3271838"/>
          <p14:tracePt t="22010" x="2557463" y="3279775"/>
          <p14:tracePt t="22017" x="2633663" y="3289300"/>
          <p14:tracePt t="22024" x="2701925" y="3305175"/>
          <p14:tracePt t="22031" x="2762250" y="3322638"/>
          <p14:tracePt t="22039" x="2830513" y="3330575"/>
          <p14:tracePt t="22045" x="2906713" y="3340100"/>
          <p14:tracePt t="22053" x="2982913" y="3365500"/>
          <p14:tracePt t="22059" x="3033713" y="3373438"/>
          <p14:tracePt t="22066" x="3094038" y="3390900"/>
          <p14:tracePt t="22074" x="3135313" y="3416300"/>
          <p14:tracePt t="22080" x="3178175" y="3441700"/>
          <p14:tracePt t="22088" x="3221038" y="3467100"/>
          <p14:tracePt t="22095" x="3246438" y="3502025"/>
          <p14:tracePt t="22103" x="3271838" y="3517900"/>
          <p14:tracePt t="22108" x="3297238" y="3543300"/>
          <p14:tracePt t="22116" x="3322638" y="3568700"/>
          <p14:tracePt t="22124" x="3340100" y="3586163"/>
          <p14:tracePt t="22130" x="3373438" y="3611563"/>
          <p14:tracePt t="22151" x="3441700" y="3713163"/>
          <p14:tracePt t="22159" x="3449638" y="3738563"/>
          <p14:tracePt t="22165" x="3475038" y="3763963"/>
          <p14:tracePt t="22173" x="3492500" y="3806825"/>
          <p14:tracePt t="22179" x="3517900" y="3832225"/>
          <p14:tracePt t="22186" x="3535363" y="3875088"/>
          <p14:tracePt t="22193" x="3560763" y="3900488"/>
          <p14:tracePt t="22200" x="3578225" y="3943350"/>
          <p14:tracePt t="22207" x="3603625" y="3976688"/>
          <p14:tracePt t="22214" x="3629025" y="4002088"/>
          <p14:tracePt t="22222" x="3636963" y="4044950"/>
          <p14:tracePt t="22228" x="3679825" y="4087813"/>
          <p14:tracePt t="22236" x="3697288" y="4121150"/>
          <p14:tracePt t="22243" x="3722688" y="4164013"/>
          <p14:tracePt t="22250" x="3756025" y="4206875"/>
          <p14:tracePt t="22257" x="3763963" y="4224338"/>
          <p14:tracePt t="22264" x="3773488" y="4240213"/>
          <p14:tracePt t="22272" x="3790950" y="4265613"/>
          <p14:tracePt t="22278" x="3790950" y="4283075"/>
          <p14:tracePt t="22286" x="3798888" y="4316413"/>
          <p14:tracePt t="22292" x="3798888" y="4368800"/>
          <p14:tracePt t="22299" x="3763963" y="4452938"/>
          <p14:tracePt t="22306" x="3705225" y="4554538"/>
          <p14:tracePt t="22313" x="3654425" y="4683125"/>
          <p14:tracePt t="22320" x="3568700" y="4835525"/>
          <p14:tracePt t="22327" x="3509963" y="4946650"/>
          <p14:tracePt t="22334" x="3441700" y="5064125"/>
          <p14:tracePt t="22341" x="3373438" y="5157788"/>
          <p14:tracePt t="22348" x="3314700" y="5251450"/>
          <p14:tracePt t="22355" x="3263900" y="5327650"/>
          <p14:tracePt t="22362" x="3228975" y="5380038"/>
          <p14:tracePt t="22369" x="3195638" y="5421313"/>
          <p14:tracePt t="22377" x="3160713" y="5446713"/>
          <p14:tracePt t="22384" x="3152775" y="5472113"/>
          <p14:tracePt t="22391" x="3119438" y="5497513"/>
          <p14:tracePt t="22398" x="3094038" y="5524500"/>
          <p14:tracePt t="22405" x="3051175" y="5540375"/>
          <p14:tracePt t="22412" x="3008313" y="5575300"/>
          <p14:tracePt t="22419" x="2940050" y="5600700"/>
          <p14:tracePt t="22426" x="2855913" y="5634038"/>
          <p14:tracePt t="22433" x="2752725" y="5668963"/>
          <p14:tracePt t="22440" x="2651125" y="5710238"/>
          <p14:tracePt t="22447" x="2557463" y="5753100"/>
          <p14:tracePt t="22454" x="2438400" y="5795963"/>
          <p14:tracePt t="22461" x="2328863" y="5829300"/>
          <p14:tracePt t="22469" x="2227263" y="5864225"/>
          <p14:tracePt t="22475" x="2133600" y="5880100"/>
          <p14:tracePt t="22482" x="2047875" y="5889625"/>
          <p14:tracePt t="22489" x="1979613" y="5897563"/>
          <p14:tracePt t="22496" x="1920875" y="5905500"/>
          <p14:tracePt t="22505" x="1844675" y="5905500"/>
          <p14:tracePt t="22510" x="1801813" y="5897563"/>
          <p14:tracePt t="22518" x="1741488" y="5880100"/>
          <p14:tracePt t="22525" x="1708150" y="5872163"/>
          <p14:tracePt t="22531" x="1639888" y="5829300"/>
          <p14:tracePt t="22539" x="1597025" y="5803900"/>
          <p14:tracePt t="22546" x="1571625" y="5770563"/>
          <p14:tracePt t="22552" x="1504950" y="5710238"/>
          <p14:tracePt t="22560" x="1462088" y="5641975"/>
          <p14:tracePt t="22567" x="1401763" y="5565775"/>
          <p14:tracePt t="22574" x="1360488" y="5464175"/>
          <p14:tracePt t="22581" x="1282700" y="5345113"/>
          <p14:tracePt t="22588" x="1249363" y="5235575"/>
          <p14:tracePt t="22595" x="1189038" y="5116513"/>
          <p14:tracePt t="22602" x="1122363" y="5005388"/>
          <p14:tracePt t="22609" x="1079500" y="4894263"/>
          <p14:tracePt t="22616" x="1028700" y="4792663"/>
          <p14:tracePt t="22623" x="985838" y="4699000"/>
          <p14:tracePt t="22630" x="952500" y="4605338"/>
          <p14:tracePt t="22637" x="909638" y="4538663"/>
          <p14:tracePt t="22644" x="892175" y="4460875"/>
          <p14:tracePt t="22652" x="866775" y="4394200"/>
          <p14:tracePt t="22659" x="841375" y="4316413"/>
          <p14:tracePt t="22666" x="823913" y="4275138"/>
          <p14:tracePt t="22673" x="808038" y="4197350"/>
          <p14:tracePt t="22680" x="808038" y="4146550"/>
          <p14:tracePt t="22687" x="798513" y="4105275"/>
          <p14:tracePt t="22694" x="798513" y="4052888"/>
          <p14:tracePt t="22702" x="798513" y="3976688"/>
          <p14:tracePt t="22708" x="808038" y="3925888"/>
          <p14:tracePt t="22715" x="823913" y="3849688"/>
          <p14:tracePt t="22722" x="858838" y="3781425"/>
          <p14:tracePt t="22729" x="884238" y="3705225"/>
          <p14:tracePt t="22736" x="917575" y="3646488"/>
          <p14:tracePt t="22743" x="968375" y="3586163"/>
          <p14:tracePt t="22751" x="1003300" y="3517900"/>
          <p14:tracePt t="22758" x="1062038" y="3475038"/>
          <p14:tracePt t="22764" x="1130300" y="3416300"/>
          <p14:tracePt t="22772" x="1189038" y="3365500"/>
          <p14:tracePt t="22779" x="1249363" y="3314700"/>
          <p14:tracePt t="22786" x="1317625" y="3279775"/>
          <p14:tracePt t="22792" x="1360488" y="3246438"/>
          <p14:tracePt t="22799" x="1401763" y="3228975"/>
          <p14:tracePt t="22807" x="1444625" y="3211513"/>
          <p14:tracePt t="22813" x="1504950" y="3195638"/>
          <p14:tracePt t="22821" x="1563688" y="3170238"/>
          <p14:tracePt t="22828" x="1614488" y="3152775"/>
          <p14:tracePt t="22836" x="1674813" y="3144838"/>
          <p14:tracePt t="22842" x="1733550" y="3135313"/>
          <p14:tracePt t="22849" x="1766888" y="3135313"/>
          <p14:tracePt t="22856" x="1827213" y="3135313"/>
          <p14:tracePt t="22863" x="1878013" y="3135313"/>
          <p14:tracePt t="22870" x="1928813" y="3135313"/>
          <p14:tracePt t="22877" x="2005013" y="3135313"/>
          <p14:tracePt t="22885" x="2082800" y="3135313"/>
          <p14:tracePt t="22891" x="2166938" y="3135313"/>
          <p14:tracePt t="22898" x="2252663" y="3135313"/>
          <p14:tracePt t="22905" x="2344738" y="3135313"/>
          <p14:tracePt t="22912" x="2438400" y="3127375"/>
          <p14:tracePt t="22919" x="2524125" y="3127375"/>
          <p14:tracePt t="22926" x="2625725" y="3127375"/>
          <p14:tracePt t="22933" x="2727325" y="3127375"/>
          <p14:tracePt t="22941" x="2830513" y="3127375"/>
          <p14:tracePt t="22947" x="2922588" y="3127375"/>
          <p14:tracePt t="22955" x="3016250" y="3135313"/>
          <p14:tracePt t="22961" x="3094038" y="3135313"/>
          <p14:tracePt t="22969" x="3170238" y="3152775"/>
          <p14:tracePt t="22976" x="3246438" y="3170238"/>
          <p14:tracePt t="22982" x="3305175" y="3178175"/>
          <p14:tracePt t="22990" x="3365500" y="3211513"/>
          <p14:tracePt t="22997" x="3416300" y="3228975"/>
          <p14:tracePt t="23004" x="3459163" y="3246438"/>
          <p14:tracePt t="23011" x="3509963" y="3279775"/>
          <p14:tracePt t="23018" x="3560763" y="3305175"/>
          <p14:tracePt t="23025" x="3611563" y="3322638"/>
          <p14:tracePt t="23032" x="3662363" y="3373438"/>
          <p14:tracePt t="23039" x="3705225" y="3390900"/>
          <p14:tracePt t="23046" x="3756025" y="3424238"/>
          <p14:tracePt t="23053" x="3798888" y="3467100"/>
          <p14:tracePt t="23060" x="3849688" y="3535363"/>
          <p14:tracePt t="23069" x="3883025" y="3578225"/>
          <p14:tracePt t="23074" x="3925888" y="3646488"/>
          <p14:tracePt t="23081" x="3960813" y="3722688"/>
          <p14:tracePt t="23088" x="3986213" y="3781425"/>
          <p14:tracePt t="23096" x="4011613" y="3849688"/>
          <p14:tracePt t="23102" x="4027488" y="3917950"/>
          <p14:tracePt t="23109" x="4037013" y="4011613"/>
          <p14:tracePt t="23117" x="4044950" y="4105275"/>
          <p14:tracePt t="23124" x="4052888" y="4197350"/>
          <p14:tracePt t="23132" x="4062413" y="4283075"/>
          <p14:tracePt t="23152" x="4062413" y="4486275"/>
          <p14:tracePt t="23159" x="4062413" y="4546600"/>
          <p14:tracePt t="23166" x="4062413" y="4605338"/>
          <p14:tracePt t="23173" x="4052888" y="4640263"/>
          <p14:tracePt t="23180" x="4044950" y="4691063"/>
          <p14:tracePt t="23188" x="4044950" y="4708525"/>
          <p14:tracePt t="23194" x="4037013" y="4749800"/>
          <p14:tracePt t="23202" x="4011613" y="4784725"/>
          <p14:tracePt t="23208" x="3986213" y="4835525"/>
          <p14:tracePt t="23215" x="3951288" y="4886325"/>
          <p14:tracePt t="23222" x="3892550" y="4954588"/>
          <p14:tracePt t="23230" x="3790950" y="5038725"/>
          <p14:tracePt t="23237" x="3646488" y="5157788"/>
          <p14:tracePt t="23243" x="3492500" y="5294313"/>
          <p14:tracePt t="23251" x="3305175" y="5430838"/>
          <p14:tracePt t="23258" x="3160713" y="5557838"/>
          <p14:tracePt t="23265" x="2990850" y="5668963"/>
          <p14:tracePt t="23272" x="2881313" y="5745163"/>
          <p14:tracePt t="23279" x="2719388" y="5821363"/>
          <p14:tracePt t="23286" x="2617788" y="5880100"/>
          <p14:tracePt t="23293" x="2489200" y="5940425"/>
          <p14:tracePt t="23300" x="2344738" y="5983288"/>
          <p14:tracePt t="23307" x="2192338" y="6016625"/>
          <p14:tracePt t="23314" x="2065338" y="6024563"/>
          <p14:tracePt t="23321" x="1928813" y="6024563"/>
          <p14:tracePt t="23328" x="1784350" y="6024563"/>
          <p14:tracePt t="23335" x="1665288" y="5999163"/>
          <p14:tracePt t="23342" x="1546225" y="5965825"/>
          <p14:tracePt t="23349" x="1427163" y="5922963"/>
          <p14:tracePt t="23356" x="1333500" y="5889625"/>
          <p14:tracePt t="23363" x="1241425" y="5829300"/>
          <p14:tracePt t="23371" x="1138238" y="5788025"/>
          <p14:tracePt t="23378" x="1054100" y="5761038"/>
          <p14:tracePt t="23385" x="985838" y="5727700"/>
          <p14:tracePt t="23391" x="917575" y="5694363"/>
          <p14:tracePt t="23398" x="884238" y="5668963"/>
          <p14:tracePt t="23406" x="815975" y="5634038"/>
          <p14:tracePt t="23412" x="781050" y="5583238"/>
          <p14:tracePt t="23420" x="730250" y="5540375"/>
          <p14:tracePt t="23427" x="696913" y="5481638"/>
          <p14:tracePt t="23435" x="663575" y="5430838"/>
          <p14:tracePt t="23441" x="636588" y="5380038"/>
          <p14:tracePt t="23448" x="620713" y="5327650"/>
          <p14:tracePt t="23455" x="603250" y="5286375"/>
          <p14:tracePt t="23462" x="577850" y="5235575"/>
          <p14:tracePt t="23470" x="577850" y="5200650"/>
          <p14:tracePt t="23476" x="569913" y="5167313"/>
          <p14:tracePt t="23483" x="569913" y="5149850"/>
          <p14:tracePt t="23490" x="569913" y="5141913"/>
          <p14:tracePt t="24527" x="790575" y="5124450"/>
          <p14:tracePt t="24534" x="1147763" y="5073650"/>
          <p14:tracePt t="24540" x="1597025" y="4987925"/>
          <p14:tracePt t="24547" x="2022475" y="4946650"/>
          <p14:tracePt t="24555" x="2516188" y="4894263"/>
          <p14:tracePt t="24562" x="3025775" y="4860925"/>
          <p14:tracePt t="24569" x="3509963" y="4827588"/>
          <p14:tracePt t="24577" x="3994150" y="4827588"/>
          <p14:tracePt t="24584" x="4410075" y="4827588"/>
          <p14:tracePt t="24590" x="4827588" y="4843463"/>
          <p14:tracePt t="24597" x="5200650" y="4860925"/>
          <p14:tracePt t="24604" x="5532438" y="4878388"/>
          <p14:tracePt t="24611" x="5813425" y="4894263"/>
          <p14:tracePt t="24618" x="6084888" y="4894263"/>
          <p14:tracePt t="24625" x="6297613" y="4903788"/>
          <p14:tracePt t="24633" x="6518275" y="4919663"/>
          <p14:tracePt t="24639" x="6680200" y="4929188"/>
          <p14:tracePt t="24647" x="6858000" y="4954588"/>
          <p14:tracePt t="24654" x="6985000" y="4972050"/>
          <p14:tracePt t="24661" x="7088188" y="4987925"/>
          <p14:tracePt t="24667" x="7172325" y="4997450"/>
          <p14:tracePt t="24674" x="7240588" y="5005388"/>
          <p14:tracePt t="24682" x="7283450" y="5022850"/>
          <p14:tracePt t="24689" x="7316788" y="5030788"/>
          <p14:tracePt t="24695" x="7324725" y="5038725"/>
          <p14:tracePt t="24703" x="7342188" y="5038725"/>
          <p14:tracePt t="24753" x="7342188" y="5048250"/>
          <p14:tracePt t="24808" x="7342188" y="5056188"/>
          <p14:tracePt t="24822" x="7334250" y="5073650"/>
          <p14:tracePt t="24829" x="7273925" y="5099050"/>
          <p14:tracePt t="24836" x="7180263" y="5141913"/>
          <p14:tracePt t="24844" x="7061200" y="5183188"/>
          <p14:tracePt t="24851" x="6951663" y="5208588"/>
          <p14:tracePt t="24857" x="6850063" y="5218113"/>
          <p14:tracePt t="24865" x="6756400" y="5218113"/>
          <p14:tracePt t="24872" x="6680200" y="5218113"/>
          <p14:tracePt t="24879" x="6619875" y="5218113"/>
          <p14:tracePt t="24887" x="6586538" y="5218113"/>
          <p14:tracePt t="24894" x="6569075" y="5208588"/>
          <p14:tracePt t="24901" x="6543675" y="5192713"/>
          <p14:tracePt t="24907" x="6492875" y="5157788"/>
          <p14:tracePt t="24914" x="6424613" y="5116513"/>
          <p14:tracePt t="24921" x="6338888" y="5073650"/>
          <p14:tracePt t="24928" x="6280150" y="5038725"/>
          <p14:tracePt t="24936" x="6229350" y="4997450"/>
          <p14:tracePt t="24943" x="6178550" y="4937125"/>
          <p14:tracePt t="24950" x="6135688" y="4868863"/>
          <p14:tracePt t="24957" x="6076950" y="4775200"/>
          <p14:tracePt t="24964" x="6042025" y="4657725"/>
          <p14:tracePt t="24971" x="5991225" y="4589463"/>
          <p14:tracePt t="24978" x="5948363" y="4495800"/>
          <p14:tracePt t="24985" x="5889625" y="4410075"/>
          <p14:tracePt t="24992" x="5846763" y="4333875"/>
          <p14:tracePt t="24999" x="5788025" y="4257675"/>
          <p14:tracePt t="25006" x="5735638" y="4189413"/>
          <p14:tracePt t="25013" x="5702300" y="4138613"/>
          <p14:tracePt t="25020" x="5676900" y="4087813"/>
          <p14:tracePt t="25027" x="5641975" y="4044950"/>
          <p14:tracePt t="25034" x="5616575" y="4002088"/>
          <p14:tracePt t="25041" x="5591175" y="3968750"/>
          <p14:tracePt t="25048" x="5575300" y="3925888"/>
          <p14:tracePt t="25056" x="5557838" y="3875088"/>
          <p14:tracePt t="25063" x="5540375" y="3816350"/>
          <p14:tracePt t="25069" x="5540375" y="3748088"/>
          <p14:tracePt t="25076" x="5540375" y="3679825"/>
          <p14:tracePt t="25084" x="5557838" y="3619500"/>
          <p14:tracePt t="25091" x="5583238" y="3560763"/>
          <p14:tracePt t="25098" x="5608638" y="3509963"/>
          <p14:tracePt t="25104" x="5616575" y="3484563"/>
          <p14:tracePt t="25112" x="5626100" y="3459163"/>
          <p14:tracePt t="25119" x="5641975" y="3441700"/>
          <p14:tracePt t="25134" x="5659438" y="3424238"/>
          <p14:tracePt t="25140" x="5702300" y="3398838"/>
          <p14:tracePt t="25152" x="5813425" y="3322638"/>
          <p14:tracePt t="25155" x="6016625" y="3221038"/>
          <p14:tracePt t="25161" x="6254750" y="3101975"/>
          <p14:tracePt t="25168" x="6432550" y="3016250"/>
          <p14:tracePt t="25175" x="6561138" y="2965450"/>
          <p14:tracePt t="25184" x="6662738" y="2949575"/>
          <p14:tracePt t="25190" x="6756400" y="2922588"/>
          <p14:tracePt t="25196" x="6832600" y="2914650"/>
          <p14:tracePt t="25204" x="6908800" y="2914650"/>
          <p14:tracePt t="25210" x="6994525" y="2906713"/>
          <p14:tracePt t="25217" x="7061200" y="2906713"/>
          <p14:tracePt t="25225" x="7138988" y="2906713"/>
          <p14:tracePt t="25232" x="7197725" y="2914650"/>
          <p14:tracePt t="25239" x="7265988" y="2922588"/>
          <p14:tracePt t="25246" x="7342188" y="2932113"/>
          <p14:tracePt t="25253" x="7402513" y="2949575"/>
          <p14:tracePt t="25260" x="7443788" y="2965450"/>
          <p14:tracePt t="25267" x="7512050" y="2990850"/>
          <p14:tracePt t="25273" x="7554913" y="3008313"/>
          <p14:tracePt t="25282" x="7631113" y="3025775"/>
          <p14:tracePt t="25288" x="7691438" y="3051175"/>
          <p14:tracePt t="25296" x="7750175" y="3094038"/>
          <p14:tracePt t="25302" x="7783513" y="3101975"/>
          <p14:tracePt t="25309" x="7835900" y="3135313"/>
          <p14:tracePt t="25317" x="7869238" y="3170238"/>
          <p14:tracePt t="25323" x="7912100" y="3195638"/>
          <p14:tracePt t="25330" x="7937500" y="3211513"/>
          <p14:tracePt t="25337" x="7970838" y="3254375"/>
          <p14:tracePt t="25344" x="8013700" y="3289300"/>
          <p14:tracePt t="25352" x="8047038" y="3330575"/>
          <p14:tracePt t="25358" x="8074025" y="3365500"/>
          <p14:tracePt t="25365" x="8107363" y="3398838"/>
          <p14:tracePt t="25372" x="8150225" y="3441700"/>
          <p14:tracePt t="25379" x="8183563" y="3492500"/>
          <p14:tracePt t="25387" x="8208963" y="3535363"/>
          <p14:tracePt t="25394" x="8251825" y="3586163"/>
          <p14:tracePt t="25400" x="8277225" y="3619500"/>
          <p14:tracePt t="25408" x="8302625" y="3662363"/>
          <p14:tracePt t="25414" x="8328025" y="3697288"/>
          <p14:tracePt t="25422" x="8345488" y="3748088"/>
          <p14:tracePt t="25429" x="8370888" y="3806825"/>
          <p14:tracePt t="25436" x="8396288" y="3857625"/>
          <p14:tracePt t="25443" x="8404225" y="3925888"/>
          <p14:tracePt t="25450" x="8413750" y="3994150"/>
          <p14:tracePt t="25457" x="8421688" y="4044950"/>
          <p14:tracePt t="25464" x="8421688" y="4105275"/>
          <p14:tracePt t="25471" x="8421688" y="4156075"/>
          <p14:tracePt t="25478" x="8413750" y="4214813"/>
          <p14:tracePt t="25485" x="8378825" y="4291013"/>
          <p14:tracePt t="25492" x="8320088" y="4376738"/>
          <p14:tracePt t="25500" x="8243888" y="4486275"/>
          <p14:tracePt t="25506" x="8140700" y="4614863"/>
          <p14:tracePt t="25513" x="8005763" y="4741863"/>
          <p14:tracePt t="25520" x="7877175" y="4878388"/>
          <p14:tracePt t="25527" x="7724775" y="5013325"/>
          <p14:tracePt t="25535" x="7572375" y="5149850"/>
          <p14:tracePt t="25541" x="7427913" y="5260975"/>
          <p14:tracePt t="25549" x="7308850" y="5345113"/>
          <p14:tracePt t="25556" x="7215188" y="5413375"/>
          <p14:tracePt t="25562" x="7121525" y="5472113"/>
          <p14:tracePt t="25570" x="7027863" y="5514975"/>
          <p14:tracePt t="25577" x="6908800" y="5549900"/>
          <p14:tracePt t="25583" x="6789738" y="5591175"/>
          <p14:tracePt t="25591" x="6680200" y="5616575"/>
          <p14:tracePt t="25598" x="6535738" y="5634038"/>
          <p14:tracePt t="25605" x="6416675" y="5659438"/>
          <p14:tracePt t="25612" x="6297613" y="5676900"/>
          <p14:tracePt t="25619" x="6194425" y="5676900"/>
          <p14:tracePt t="25626" x="6092825" y="5676900"/>
          <p14:tracePt t="25634" x="5999163" y="5676900"/>
          <p14:tracePt t="25640" x="5932488" y="5676900"/>
          <p14:tracePt t="25647" x="5846763" y="5651500"/>
          <p14:tracePt t="25654" x="5770563" y="5641975"/>
          <p14:tracePt t="25661" x="5702300" y="5626100"/>
          <p14:tracePt t="25668" x="5626100" y="5616575"/>
          <p14:tracePt t="25675" x="5591175" y="5608638"/>
          <p14:tracePt t="25683" x="5532438" y="5591175"/>
          <p14:tracePt t="25689" x="5489575" y="5591175"/>
          <p14:tracePt t="25696" x="5446713" y="5565775"/>
          <p14:tracePt t="25703" x="5387975" y="5549900"/>
          <p14:tracePt t="25710" x="5337175" y="5524500"/>
          <p14:tracePt t="25718" x="5294313" y="5481638"/>
          <p14:tracePt t="25725" x="5243513" y="5438775"/>
          <p14:tracePt t="25732" x="5192713" y="5387975"/>
          <p14:tracePt t="25739" x="5157788" y="5327650"/>
          <p14:tracePt t="25746" x="5116513" y="5260975"/>
          <p14:tracePt t="25753" x="5091113" y="5200650"/>
          <p14:tracePt t="25760" x="5081588" y="5141913"/>
          <p14:tracePt t="25767" x="5081588" y="5081588"/>
          <p14:tracePt t="25774" x="5081588" y="5013325"/>
          <p14:tracePt t="25781" x="5081588" y="4946650"/>
          <p14:tracePt t="25788" x="5099050" y="4860925"/>
          <p14:tracePt t="25795" x="5141913" y="4792663"/>
          <p14:tracePt t="25803" x="5167313" y="4733925"/>
          <p14:tracePt t="25809" x="5192713" y="4673600"/>
          <p14:tracePt t="25817" x="5235575" y="4597400"/>
          <p14:tracePt t="25823" x="5268913" y="4546600"/>
          <p14:tracePt t="25831" x="5311775" y="4486275"/>
          <p14:tracePt t="25838" x="5345113" y="4427538"/>
          <p14:tracePt t="25845" x="5370513" y="4376738"/>
          <p14:tracePt t="25852" x="5405438" y="4308475"/>
          <p14:tracePt t="25858" x="5421313" y="4265613"/>
          <p14:tracePt t="25867" x="5421313" y="4224338"/>
          <p14:tracePt t="25873" x="5438775" y="4181475"/>
          <p14:tracePt t="25883" x="5456238" y="4146550"/>
          <p14:tracePt t="25887" x="5464175" y="4130675"/>
          <p14:tracePt t="25894" x="5472113" y="4105275"/>
          <p14:tracePt t="25901" x="5481638" y="4087813"/>
          <p14:tracePt t="25908" x="5481638" y="4070350"/>
          <p14:tracePt t="25915" x="5489575" y="4037013"/>
          <p14:tracePt t="25929" x="5489575" y="4027488"/>
          <p14:tracePt t="25950" x="5489575" y="4019550"/>
          <p14:tracePt t="25973" x="5497513" y="4019550"/>
          <p14:tracePt t="25978" x="5524500" y="3994150"/>
          <p14:tracePt t="25986" x="5608638" y="3943350"/>
          <p14:tracePt t="25992" x="5753100" y="3857625"/>
          <p14:tracePt t="26000" x="5905500" y="3756025"/>
          <p14:tracePt t="26007" x="6110288" y="3662363"/>
          <p14:tracePt t="26014" x="6297613" y="3586163"/>
          <p14:tracePt t="26021" x="6450013" y="3517900"/>
          <p14:tracePt t="26028" x="6627813" y="3484563"/>
          <p14:tracePt t="26035" x="6789738" y="3433763"/>
          <p14:tracePt t="26042" x="6926263" y="3408363"/>
          <p14:tracePt t="26050" x="7088188" y="3373438"/>
          <p14:tracePt t="26056" x="7197725" y="3355975"/>
          <p14:tracePt t="26063" x="7299325" y="3330575"/>
          <p14:tracePt t="26070" x="7385050" y="3322638"/>
          <p14:tracePt t="26077" x="7427913" y="3322638"/>
          <p14:tracePt t="26084" x="7486650" y="3322638"/>
          <p14:tracePt t="26091" x="7537450" y="3330575"/>
          <p14:tracePt t="26098" x="7572375" y="3340100"/>
          <p14:tracePt t="26105" x="7623175" y="3348038"/>
          <p14:tracePt t="26113" x="7656513" y="3365500"/>
          <p14:tracePt t="26120" x="7716838" y="3382963"/>
          <p14:tracePt t="26126" x="7767638" y="3408363"/>
          <p14:tracePt t="26133" x="7810500" y="3424238"/>
          <p14:tracePt t="26140" x="7869238" y="3449638"/>
          <p14:tracePt t="26149" x="7920038" y="3484563"/>
          <p14:tracePt t="26155" x="7988300" y="3502025"/>
          <p14:tracePt t="26162" x="8047038" y="3527425"/>
          <p14:tracePt t="26169" x="8107363" y="3552825"/>
          <p14:tracePt t="26176" x="8166100" y="3594100"/>
          <p14:tracePt t="26183" x="8226425" y="3619500"/>
          <p14:tracePt t="26191" x="8269288" y="3662363"/>
          <p14:tracePt t="26198" x="8302625" y="3697288"/>
          <p14:tracePt t="26205" x="8335963" y="3738563"/>
          <p14:tracePt t="26211" x="8378825" y="3763963"/>
          <p14:tracePt t="26219" x="8413750" y="3816350"/>
          <p14:tracePt t="26226" x="8455025" y="3875088"/>
          <p14:tracePt t="26233" x="8480425" y="3917950"/>
          <p14:tracePt t="26239" x="8497888" y="3968750"/>
          <p14:tracePt t="26246" x="8532813" y="4037013"/>
          <p14:tracePt t="26253" x="8540750" y="4087813"/>
          <p14:tracePt t="26261" x="8548688" y="4146550"/>
          <p14:tracePt t="26268" x="8548688" y="4214813"/>
          <p14:tracePt t="26274" x="8548688" y="4300538"/>
          <p14:tracePt t="26281" x="8540750" y="4376738"/>
          <p14:tracePt t="26289" x="8507413" y="4460875"/>
          <p14:tracePt t="26296" x="8464550" y="4554538"/>
          <p14:tracePt t="26303" x="8396288" y="4648200"/>
          <p14:tracePt t="26310" x="8353425" y="4733925"/>
          <p14:tracePt t="26317" x="8285163" y="4818063"/>
          <p14:tracePt t="26324" x="8226425" y="4886325"/>
          <p14:tracePt t="26332" x="8166100" y="4946650"/>
          <p14:tracePt t="26339" x="8115300" y="5005388"/>
          <p14:tracePt t="26346" x="8064500" y="5056188"/>
          <p14:tracePt t="26352" x="8021638" y="5081588"/>
          <p14:tracePt t="26360" x="8005763" y="5106988"/>
          <p14:tracePt t="26367" x="7980363" y="5116513"/>
          <p14:tracePt t="26374" x="7980363" y="5124450"/>
          <p14:tracePt t="26388" x="7970838" y="5124450"/>
          <p14:tracePt t="26395" x="7970838" y="5141913"/>
          <p14:tracePt t="26402" x="7937500" y="5157788"/>
          <p14:tracePt t="26409" x="7902575" y="5175250"/>
          <p14:tracePt t="26416" x="7869238" y="5192713"/>
          <p14:tracePt t="26423" x="7818438" y="5226050"/>
          <p14:tracePt t="26430" x="7783513" y="5243513"/>
          <p14:tracePt t="26437" x="7716838" y="5260975"/>
          <p14:tracePt t="26443" x="7623175" y="5286375"/>
          <p14:tracePt t="26451" x="7537450" y="5319713"/>
          <p14:tracePt t="26458" x="7435850" y="5337175"/>
          <p14:tracePt t="26465" x="7342188" y="5345113"/>
          <p14:tracePt t="26472" x="7240588" y="5362575"/>
          <p14:tracePt t="26479" x="7146925" y="5380038"/>
          <p14:tracePt t="26486" x="7061200" y="5380038"/>
          <p14:tracePt t="26494" x="6977063" y="5405438"/>
          <p14:tracePt t="26501" x="6908800" y="5405438"/>
          <p14:tracePt t="26508" x="6850063" y="5405438"/>
          <p14:tracePt t="26515" x="6781800" y="5395913"/>
          <p14:tracePt t="26522" x="6721475" y="5387975"/>
          <p14:tracePt t="26529" x="6662738" y="5370513"/>
          <p14:tracePt t="26536" x="6586538" y="5345113"/>
          <p14:tracePt t="26543" x="6518275" y="5319713"/>
          <p14:tracePt t="26550" x="6483350" y="5294313"/>
          <p14:tracePt t="26557" x="6432550" y="5268913"/>
          <p14:tracePt t="26563" x="6381750" y="5235575"/>
          <p14:tracePt t="26571" x="6356350" y="5200650"/>
          <p14:tracePt t="26578" x="6323013" y="5167313"/>
          <p14:tracePt t="26585" x="6288088" y="5132388"/>
          <p14:tracePt t="26592" x="6254750" y="5106988"/>
          <p14:tracePt t="26599" x="6237288" y="5091113"/>
          <p14:tracePt t="26606" x="6203950" y="5056188"/>
          <p14:tracePt t="26614" x="6186488" y="5048250"/>
          <p14:tracePt t="26620" x="6169025" y="5022850"/>
          <p14:tracePt t="26627" x="6153150" y="5005388"/>
          <p14:tracePt t="26634" x="6143625" y="4987925"/>
          <p14:tracePt t="26641" x="6118225" y="4962525"/>
          <p14:tracePt t="26648" x="6102350" y="4929188"/>
          <p14:tracePt t="26655" x="6092825" y="4886325"/>
          <p14:tracePt t="26662" x="6084888" y="4852988"/>
          <p14:tracePt t="26670" x="6076950" y="4818063"/>
          <p14:tracePt t="26677" x="6067425" y="4775200"/>
          <p14:tracePt t="26684" x="6067425" y="4749800"/>
          <p14:tracePt t="26691" x="6067425" y="4733925"/>
          <p14:tracePt t="26698" x="6059488" y="4716463"/>
          <p14:tracePt t="26705" x="6059488" y="4708525"/>
          <p14:tracePt t="26712" x="6059488" y="4699000"/>
          <p14:tracePt t="26733" x="6059488" y="4691063"/>
          <p14:tracePt t="26754" x="6059488" y="4683125"/>
          <p14:tracePt t="26783" x="6049963" y="4683125"/>
          <p14:tracePt t="26867" x="6049963" y="4691063"/>
          <p14:tracePt t="31879" x="5957888" y="4691063"/>
          <p14:tracePt t="31886" x="5854700" y="4683125"/>
          <p14:tracePt t="31893" x="5770563" y="4673600"/>
          <p14:tracePt t="31900" x="5702300" y="4665663"/>
          <p14:tracePt t="31907" x="5668963" y="4665663"/>
          <p14:tracePt t="31914" x="5626100" y="4657725"/>
          <p14:tracePt t="31921" x="5591175" y="4648200"/>
          <p14:tracePt t="31928" x="5557838" y="4648200"/>
          <p14:tracePt t="31935" x="5507038" y="4648200"/>
          <p14:tracePt t="31943" x="5446713" y="4640263"/>
          <p14:tracePt t="31950" x="5380038" y="4622800"/>
          <p14:tracePt t="31957" x="5311775" y="4622800"/>
          <p14:tracePt t="31964" x="5243513" y="4614863"/>
          <p14:tracePt t="31970" x="5149850" y="4614863"/>
          <p14:tracePt t="31978" x="5038725" y="4614863"/>
          <p14:tracePt t="31985" x="4929188" y="4614863"/>
          <p14:tracePt t="31992" x="4802188" y="4614863"/>
          <p14:tracePt t="31999" x="4691063" y="4614863"/>
          <p14:tracePt t="32006" x="4579938" y="4630738"/>
          <p14:tracePt t="32013" x="4452938" y="4640263"/>
          <p14:tracePt t="32020" x="4341813" y="4640263"/>
          <p14:tracePt t="32027" x="4240213" y="4640263"/>
          <p14:tracePt t="32034" x="4164013" y="4640263"/>
          <p14:tracePt t="32041" x="4070350" y="4640263"/>
          <p14:tracePt t="32049" x="3986213" y="4614863"/>
          <p14:tracePt t="32055" x="3908425" y="4605338"/>
          <p14:tracePt t="32062" x="3832225" y="4589463"/>
          <p14:tracePt t="32069" x="3748088" y="4564063"/>
          <p14:tracePt t="32076" x="3662363" y="4546600"/>
          <p14:tracePt t="32083" x="3560763" y="4521200"/>
          <p14:tracePt t="32090" x="3467100" y="4513263"/>
          <p14:tracePt t="32098" x="3340100" y="4495800"/>
          <p14:tracePt t="32104" x="3246438" y="4478338"/>
          <p14:tracePt t="32111" x="3160713" y="4470400"/>
          <p14:tracePt t="32118" x="3076575" y="4470400"/>
          <p14:tracePt t="32125" x="3008313" y="4460875"/>
          <p14:tracePt t="32133" x="2922588" y="4435475"/>
          <p14:tracePt t="32149" x="2762250" y="4402138"/>
          <p14:tracePt t="32154" x="2701925" y="4384675"/>
          <p14:tracePt t="32161" x="2660650" y="4368800"/>
          <p14:tracePt t="32168" x="2608263" y="4333875"/>
          <p14:tracePt t="32175" x="2574925" y="4316413"/>
          <p14:tracePt t="32183" x="2541588" y="4300538"/>
          <p14:tracePt t="32189" x="2506663" y="4275138"/>
          <p14:tracePt t="32197" x="2463800" y="4249738"/>
          <p14:tracePt t="32203" x="2438400" y="4224338"/>
          <p14:tracePt t="32210" x="2397125" y="4197350"/>
          <p14:tracePt t="32217" x="2371725" y="4171950"/>
          <p14:tracePt t="32224" x="2328863" y="4138613"/>
          <p14:tracePt t="32232" x="2303463" y="4105275"/>
          <p14:tracePt t="32238" x="2286000" y="4079875"/>
          <p14:tracePt t="32247" x="2268538" y="4052888"/>
          <p14:tracePt t="32252" x="2235200" y="4019550"/>
          <p14:tracePt t="32259" x="2227263" y="4002088"/>
          <p14:tracePt t="32267" x="2209800" y="3986213"/>
          <p14:tracePt t="32273" x="2200275" y="3968750"/>
          <p14:tracePt t="32281" x="2174875" y="3960813"/>
          <p14:tracePt t="32288" x="2159000" y="3943350"/>
          <p14:tracePt t="32297" x="2141538" y="3943350"/>
          <p14:tracePt t="32303" x="2116138" y="3925888"/>
          <p14:tracePt t="32309" x="2098675" y="3917950"/>
          <p14:tracePt t="32316" x="2073275" y="3917950"/>
          <p14:tracePt t="32323" x="2047875" y="3900488"/>
          <p14:tracePt t="32330" x="2022475" y="3892550"/>
          <p14:tracePt t="32337" x="2005013" y="3883025"/>
          <p14:tracePt t="32344" x="1979613" y="3883025"/>
          <p14:tracePt t="32351" x="1971675" y="3883025"/>
          <p14:tracePt t="32358" x="1963738" y="3875088"/>
          <p14:tracePt t="32366" x="1954213" y="3867150"/>
          <p14:tracePt t="32372" x="1946275" y="3867150"/>
          <p14:tracePt t="32380" x="1920875" y="3867150"/>
          <p14:tracePt t="32386" x="1903413" y="3857625"/>
          <p14:tracePt t="32393" x="1895475" y="3857625"/>
          <p14:tracePt t="32400" x="1870075" y="3849688"/>
          <p14:tracePt t="32408" x="1860550" y="3849688"/>
          <p14:tracePt t="32415" x="1835150" y="3849688"/>
          <p14:tracePt t="32422" x="1827213" y="3849688"/>
          <p14:tracePt t="32430" x="1819275" y="3849688"/>
          <p14:tracePt t="32436" x="1809750" y="3857625"/>
          <p14:tracePt t="32457" x="1801813" y="3857625"/>
          <p14:tracePt t="32492" x="1801813" y="3867150"/>
          <p14:tracePt t="32577" x="1801813" y="3875088"/>
          <p14:tracePt t="32689" x="1809750" y="3875088"/>
          <p14:tracePt t="32704" x="1819275" y="3867150"/>
          <p14:tracePt t="32711" x="1827213" y="3867150"/>
          <p14:tracePt t="32725" x="1835150" y="3867150"/>
          <p14:tracePt t="32732" x="1835150" y="3857625"/>
          <p14:tracePt t="32740" x="1852613" y="3849688"/>
          <p14:tracePt t="32746" x="1878013" y="3841750"/>
          <p14:tracePt t="32753" x="1911350" y="3841750"/>
          <p14:tracePt t="32760" x="1971675" y="3832225"/>
          <p14:tracePt t="32767" x="2055813" y="3824288"/>
          <p14:tracePt t="32774" x="2149475" y="3824288"/>
          <p14:tracePt t="32782" x="2243138" y="3824288"/>
          <p14:tracePt t="32788" x="2328863" y="3824288"/>
          <p14:tracePt t="32796" x="2430463" y="3824288"/>
          <p14:tracePt t="32803" x="2532063" y="3824288"/>
          <p14:tracePt t="32809" x="2625725" y="3824288"/>
          <p14:tracePt t="32817" x="2701925" y="3824288"/>
          <p14:tracePt t="32824" x="2787650" y="3824288"/>
          <p14:tracePt t="32830" x="2871788" y="3824288"/>
          <p14:tracePt t="32838" x="2957513" y="3832225"/>
          <p14:tracePt t="32844" x="3033713" y="3832225"/>
          <p14:tracePt t="32852" x="3101975" y="3849688"/>
          <p14:tracePt t="32859" x="3170238" y="3857625"/>
          <p14:tracePt t="32866" x="3228975" y="3867150"/>
          <p14:tracePt t="32872" x="3297238" y="3875088"/>
          <p14:tracePt t="32880" x="3355975" y="3875088"/>
          <p14:tracePt t="32887" x="3424238" y="3883025"/>
          <p14:tracePt t="32894" x="3502025" y="3900488"/>
          <p14:tracePt t="32902" x="3560763" y="3908425"/>
          <p14:tracePt t="32908" x="3603625" y="3917950"/>
          <p14:tracePt t="32916" x="3646488" y="3935413"/>
          <p14:tracePt t="32923" x="3671888" y="3935413"/>
          <p14:tracePt t="32930" x="3697288" y="3943350"/>
          <p14:tracePt t="32937" x="3705225" y="3951288"/>
          <p14:tracePt t="32944" x="3713163" y="3951288"/>
          <p14:tracePt t="32965" x="3713163" y="3960813"/>
          <p14:tracePt t="32979" x="3722688" y="3960813"/>
          <p14:tracePt t="33035" x="3722688" y="3968750"/>
          <p14:tracePt t="33183" x="3730625" y="3968750"/>
          <p14:tracePt t="33225" x="3738563" y="3968750"/>
          <p14:tracePt t="33317" x="3738563" y="3976688"/>
          <p14:tracePt t="33415" x="3738563" y="3994150"/>
          <p14:tracePt t="33429" x="3748088" y="3994150"/>
          <p14:tracePt t="33528" x="3756025" y="3994150"/>
          <p14:tracePt t="33613" x="3763963" y="3994150"/>
          <p14:tracePt t="33648" x="3773488" y="3994150"/>
          <p14:tracePt t="33684" x="3773488" y="4002088"/>
          <p14:tracePt t="33691" x="3781425" y="4002088"/>
          <p14:tracePt t="33761" x="3798888" y="4002088"/>
          <p14:tracePt t="33853" x="3798888" y="3986213"/>
          <p14:tracePt t="34945" x="3798888" y="3976688"/>
          <p14:tracePt t="35002" x="3781425" y="3976688"/>
          <p14:tracePt t="35016" x="3773488" y="3976688"/>
          <p14:tracePt t="35023" x="3763963" y="3976688"/>
          <p14:tracePt t="35030" x="3756025" y="3986213"/>
          <p14:tracePt t="35045" x="3738563" y="3994150"/>
          <p14:tracePt t="35058" x="3730625" y="3994150"/>
          <p14:tracePt t="35065" x="3705225" y="4002088"/>
          <p14:tracePt t="35072" x="3687763" y="4002088"/>
          <p14:tracePt t="35079" x="3671888" y="4011613"/>
          <p14:tracePt t="35087" x="3662363" y="4011613"/>
          <p14:tracePt t="35094" x="3646488" y="4011613"/>
          <p14:tracePt t="35100" x="3629025" y="4011613"/>
          <p14:tracePt t="35108" x="3578225" y="4011613"/>
          <p14:tracePt t="35115" x="3527425" y="4019550"/>
          <p14:tracePt t="35122" x="3467100" y="4037013"/>
          <p14:tracePt t="35129" x="3390900" y="4044950"/>
          <p14:tracePt t="35136" x="3322638" y="4044950"/>
          <p14:tracePt t="35143" x="3289300" y="4044950"/>
          <p14:tracePt t="35150" x="3221038" y="4044950"/>
          <p14:tracePt t="35157" x="3135313" y="4027488"/>
          <p14:tracePt t="35164" x="3067050" y="4027488"/>
          <p14:tracePt t="35171" x="3000375" y="4019550"/>
          <p14:tracePt t="35178" x="2932113" y="4011613"/>
          <p14:tracePt t="35185" x="2863850" y="4011613"/>
          <p14:tracePt t="35192" x="2795588" y="4011613"/>
          <p14:tracePt t="35202" x="2727325" y="4011613"/>
          <p14:tracePt t="35206" x="2660650" y="4011613"/>
          <p14:tracePt t="35213" x="2592388" y="4011613"/>
          <p14:tracePt t="35220" x="2516188" y="4011613"/>
          <p14:tracePt t="35228" x="2455863" y="4011613"/>
          <p14:tracePt t="35234" x="2405063" y="4011613"/>
          <p14:tracePt t="35241" x="2362200" y="4002088"/>
          <p14:tracePt t="35248" x="2328863" y="4002088"/>
          <p14:tracePt t="35256" x="2286000" y="3994150"/>
          <p14:tracePt t="35263" x="2227263" y="3994150"/>
          <p14:tracePt t="35270" x="2192338" y="3986213"/>
          <p14:tracePt t="35277" x="2133600" y="3986213"/>
          <p14:tracePt t="35284" x="2090738" y="3986213"/>
          <p14:tracePt t="35291" x="2030413" y="3994150"/>
          <p14:tracePt t="35298" x="1971675" y="3994150"/>
          <p14:tracePt t="35305" x="1946275" y="4002088"/>
          <p14:tracePt t="35312" x="1903413" y="4011613"/>
          <p14:tracePt t="35320" x="1878013" y="4011613"/>
          <p14:tracePt t="35327" x="1852613" y="4011613"/>
          <p14:tracePt t="35333" x="1819275" y="4011613"/>
          <p14:tracePt t="35341" x="1793875" y="4011613"/>
          <p14:tracePt t="35348" x="1766888" y="4011613"/>
          <p14:tracePt t="35355" x="1751013" y="4011613"/>
          <p14:tracePt t="35366" x="1733550" y="4011613"/>
          <p14:tracePt t="35368" x="1708150" y="4002088"/>
          <p14:tracePt t="35375" x="1690688" y="4002088"/>
          <p14:tracePt t="35382" x="1665288" y="3994150"/>
          <p14:tracePt t="35390" x="1639888" y="3994150"/>
          <p14:tracePt t="35397" x="1631950" y="3994150"/>
          <p14:tracePt t="35404" x="1614488" y="3986213"/>
          <p14:tracePt t="35412" x="1606550" y="3986213"/>
          <p14:tracePt t="35418" x="1581150" y="3986213"/>
          <p14:tracePt t="35425" x="1571625" y="3986213"/>
          <p14:tracePt t="35439" x="1563688" y="3986213"/>
          <p14:tracePt t="35446" x="1555750" y="3986213"/>
          <p14:tracePt t="35481" x="1546225" y="3986213"/>
          <p14:tracePt t="35503" x="1546225" y="3976688"/>
          <p14:tracePt t="35531" x="1546225" y="3968750"/>
          <p14:tracePt t="35539" x="1546225" y="3960813"/>
          <p14:tracePt t="35552" x="1546225" y="3951288"/>
          <p14:tracePt t="35559" x="1546225" y="3943350"/>
          <p14:tracePt t="35573" x="1546225" y="3925888"/>
          <p14:tracePt t="35587" x="1546225" y="3917950"/>
          <p14:tracePt t="35595" x="1546225" y="3908425"/>
          <p14:tracePt t="35601" x="1546225" y="3900488"/>
          <p14:tracePt t="35616" x="1546225" y="3892550"/>
          <p14:tracePt t="35629" x="1546225" y="3883025"/>
          <p14:tracePt t="35671" x="1546225" y="3875088"/>
          <p14:tracePt t="35699" x="1546225" y="3867150"/>
          <p14:tracePt t="35735" x="1546225" y="3857625"/>
          <p14:tracePt t="35777" x="1546225" y="3849688"/>
          <p14:tracePt t="35784" x="1546225" y="3841750"/>
          <p14:tracePt t="35791" x="1546225" y="3832225"/>
          <p14:tracePt t="35798" x="1546225" y="3824288"/>
          <p14:tracePt t="35806" x="1538288" y="3806825"/>
          <p14:tracePt t="35813" x="1538288" y="3798888"/>
          <p14:tracePt t="35819" x="1538288" y="3781425"/>
          <p14:tracePt t="35827" x="1538288" y="3773488"/>
          <p14:tracePt t="35834" x="1538288" y="3756025"/>
          <p14:tracePt t="35841" x="1538288" y="3748088"/>
          <p14:tracePt t="35848" x="1538288" y="3738563"/>
          <p14:tracePt t="35855" x="1538288" y="3730625"/>
          <p14:tracePt t="35862" x="1538288" y="3722688"/>
          <p14:tracePt t="35868" x="1538288" y="3713163"/>
          <p14:tracePt t="35876" x="1538288" y="3705225"/>
          <p14:tracePt t="35883" x="1538288" y="3697288"/>
          <p14:tracePt t="35904" x="1538288" y="3687763"/>
          <p14:tracePt t="35918" x="1546225" y="3687763"/>
          <p14:tracePt t="35953" x="1555750" y="3679825"/>
          <p14:tracePt t="36003" x="1563688" y="3679825"/>
          <p14:tracePt t="36059" x="1563688" y="3687763"/>
          <p14:tracePt t="36080" x="1563688" y="3697288"/>
          <p14:tracePt t="36087" x="1563688" y="3705225"/>
          <p14:tracePt t="36101" x="1563688" y="3713163"/>
          <p14:tracePt t="36115" x="1563688" y="3722688"/>
          <p14:tracePt t="36122" x="1563688" y="3730625"/>
          <p14:tracePt t="36130" x="1563688" y="3738563"/>
          <p14:tracePt t="36137" x="1563688" y="3748088"/>
          <p14:tracePt t="36145" x="1563688" y="3756025"/>
          <p14:tracePt t="36161" x="1563688" y="3763963"/>
          <p14:tracePt t="36165" x="1563688" y="3773488"/>
          <p14:tracePt t="36186" x="1563688" y="3781425"/>
          <p14:tracePt t="36207" x="1563688" y="3790950"/>
          <p14:tracePt t="36222" x="1563688" y="3798888"/>
          <p14:tracePt t="36257" x="1563688" y="3806825"/>
          <p14:tracePt t="36291" x="1563688" y="3816350"/>
          <p14:tracePt t="36299" x="1571625" y="3816350"/>
          <p14:tracePt t="36320" x="1571625" y="3824288"/>
          <p14:tracePt t="36341" x="1571625" y="3832225"/>
          <p14:tracePt t="36348" x="1581150" y="3832225"/>
          <p14:tracePt t="36383" x="1589088" y="3832225"/>
          <p14:tracePt t="36425" x="1597025" y="3832225"/>
          <p14:tracePt t="36454" x="1606550" y="3832225"/>
          <p14:tracePt t="36503" x="1614488" y="3832225"/>
          <p14:tracePt t="36581" x="1622425" y="3832225"/>
          <p14:tracePt t="36588" x="1622425" y="3841750"/>
          <p14:tracePt t="36658" x="1639888" y="3841750"/>
          <p14:tracePt t="36722" x="1649413" y="3841750"/>
          <p14:tracePt t="36750" x="1649413" y="3857625"/>
          <p14:tracePt t="36792" x="1657350" y="3857625"/>
          <p14:tracePt t="36828" x="1665288" y="3857625"/>
          <p14:tracePt t="36912" x="1674813" y="3857625"/>
          <p14:tracePt t="36969" x="1674813" y="3867150"/>
          <p14:tracePt t="37018" x="1682750" y="3867150"/>
          <p14:tracePt t="37075" x="1690688" y="3867150"/>
          <p14:tracePt t="37180" x="1700213" y="3867150"/>
          <p14:tracePt t="37208" x="1700213" y="3875088"/>
          <p14:tracePt t="37385" x="1700213" y="3883025"/>
          <p14:tracePt t="38111" x="1708150" y="3883025"/>
          <p14:tracePt t="38118" x="1725613" y="3875088"/>
          <p14:tracePt t="38124" x="1758950" y="3875088"/>
          <p14:tracePt t="38131" x="1793875" y="3867150"/>
          <p14:tracePt t="38138" x="1860550" y="3867150"/>
          <p14:tracePt t="38146" x="1946275" y="3857625"/>
          <p14:tracePt t="38161" x="2116138" y="3849688"/>
          <p14:tracePt t="38167" x="2174875" y="3841750"/>
          <p14:tracePt t="38174" x="2243138" y="3841750"/>
          <p14:tracePt t="38181" x="2293938" y="3841750"/>
          <p14:tracePt t="38188" x="2336800" y="3841750"/>
          <p14:tracePt t="38195" x="2379663" y="3841750"/>
          <p14:tracePt t="38202" x="2413000" y="3841750"/>
          <p14:tracePt t="38210" x="2473325" y="3841750"/>
          <p14:tracePt t="38216" x="2524125" y="3849688"/>
          <p14:tracePt t="38223" x="2566988" y="3857625"/>
          <p14:tracePt t="38230" x="2625725" y="3867150"/>
          <p14:tracePt t="38237" x="2686050" y="3875088"/>
          <p14:tracePt t="38244" x="2719388" y="3883025"/>
          <p14:tracePt t="38251" x="2770188" y="3892550"/>
          <p14:tracePt t="38259" x="2805113" y="3892550"/>
          <p14:tracePt t="38265" x="2863850" y="3908425"/>
          <p14:tracePt t="38272" x="2914650" y="3908425"/>
          <p14:tracePt t="38279" x="2957513" y="3917950"/>
          <p14:tracePt t="38287" x="3008313" y="3925888"/>
          <p14:tracePt t="38294" x="3041650" y="3935413"/>
          <p14:tracePt t="38301" x="3084513" y="3943350"/>
          <p14:tracePt t="38308" x="3109913" y="3951288"/>
          <p14:tracePt t="38315" x="3135313" y="3960813"/>
          <p14:tracePt t="38322" x="3152775" y="3960813"/>
          <p14:tracePt t="38329" x="3170238" y="3960813"/>
          <p14:tracePt t="38336" x="3186113" y="3960813"/>
          <p14:tracePt t="38343" x="3203575" y="3968750"/>
          <p14:tracePt t="38350" x="3211513" y="3968750"/>
          <p14:tracePt t="38357" x="3221038" y="3968750"/>
          <p14:tracePt t="38364" x="3238500" y="3968750"/>
          <p14:tracePt t="38371" x="3238500" y="3976688"/>
          <p14:tracePt t="38379" x="3246438" y="3976688"/>
          <p14:tracePt t="38386" x="3254375" y="3976688"/>
          <p14:tracePt t="38399" x="3263900" y="3976688"/>
          <p14:tracePt t="38414" x="3271838" y="3976688"/>
          <p14:tracePt t="38435" x="3279775" y="3976688"/>
          <p14:tracePt t="38463" x="3289300" y="3976688"/>
          <p14:tracePt t="38470" x="3305175" y="3976688"/>
          <p14:tracePt t="38477" x="3314700" y="3968750"/>
          <p14:tracePt t="38484" x="3330575" y="3960813"/>
          <p14:tracePt t="38491" x="3348038" y="3960813"/>
          <p14:tracePt t="38498" x="3373438" y="3951288"/>
          <p14:tracePt t="38505" x="3390900" y="3951288"/>
          <p14:tracePt t="38512" x="3398838" y="3951288"/>
          <p14:tracePt t="38520" x="3424238" y="3951288"/>
          <p14:tracePt t="38526" x="3433763" y="3951288"/>
          <p14:tracePt t="38534" x="3441700" y="3951288"/>
          <p14:tracePt t="38541" x="3449638" y="3951288"/>
          <p14:tracePt t="38548" x="3459163" y="3951288"/>
          <p14:tracePt t="38576" x="3475038" y="3951288"/>
          <p14:tracePt t="38639" x="3484563" y="3951288"/>
          <p14:tracePt t="38654" x="3492500" y="3951288"/>
          <p14:tracePt t="38660" x="3502025" y="3951288"/>
          <p14:tracePt t="38667" x="3509963" y="3951288"/>
          <p14:tracePt t="38674" x="3527425" y="3951288"/>
          <p14:tracePt t="38682" x="3535363" y="3951288"/>
          <p14:tracePt t="38689" x="3543300" y="3951288"/>
          <p14:tracePt t="38710" x="3552825" y="3951288"/>
          <p14:tracePt t="38738" x="3560763" y="3951288"/>
          <p14:tracePt t="39007" x="3560763" y="3943350"/>
          <p14:tracePt t="39042" x="3578225" y="3943350"/>
          <p14:tracePt t="39048" x="3578225" y="3935413"/>
          <p14:tracePt t="39141" x="3578225" y="3925888"/>
          <p14:tracePt t="39168" x="3586163" y="3925888"/>
          <p14:tracePt t="39240" x="3594100" y="3925888"/>
          <p14:tracePt t="39394" x="3594100" y="3935413"/>
          <p14:tracePt t="39431" x="3594100" y="3943350"/>
          <p14:tracePt t="39513" x="3594100" y="3951288"/>
          <p14:tracePt t="39527" x="3586163" y="3951288"/>
          <p14:tracePt t="39534" x="3586163" y="3960813"/>
          <p14:tracePt t="39544" x="3586163" y="3968750"/>
          <p14:tracePt t="39548" x="3568700" y="3976688"/>
          <p14:tracePt t="39555" x="3560763" y="3994150"/>
          <p14:tracePt t="39570" x="3552825" y="4002088"/>
          <p14:tracePt t="39577" x="3552825" y="4011613"/>
          <p14:tracePt t="39584" x="3543300" y="4019550"/>
          <p14:tracePt t="39598" x="3535363" y="4027488"/>
          <p14:tracePt t="39605" x="3517900" y="4037013"/>
          <p14:tracePt t="39612" x="3509963" y="4037013"/>
          <p14:tracePt t="39619" x="3502025" y="4037013"/>
          <p14:tracePt t="39626" x="3484563" y="4037013"/>
          <p14:tracePt t="39633" x="3475038" y="4037013"/>
          <p14:tracePt t="39640" x="3459163" y="4037013"/>
          <p14:tracePt t="39647" x="3441700" y="4037013"/>
          <p14:tracePt t="39654" x="3433763" y="4027488"/>
          <p14:tracePt t="39662" x="3424238" y="4027488"/>
          <p14:tracePt t="39668" x="3408363" y="4019550"/>
          <p14:tracePt t="39676" x="3398838" y="4011613"/>
          <p14:tracePt t="39682" x="3390900" y="4011613"/>
          <p14:tracePt t="39689" x="3373438" y="4002088"/>
          <p14:tracePt t="39696" x="3330575" y="3994150"/>
          <p14:tracePt t="39703" x="3305175" y="3976688"/>
          <p14:tracePt t="39711" x="3271838" y="3976688"/>
          <p14:tracePt t="39717" x="3246438" y="3976688"/>
          <p14:tracePt t="39725" x="3221038" y="3976688"/>
          <p14:tracePt t="39732" x="3195638" y="3976688"/>
          <p14:tracePt t="39739" x="3160713" y="3976688"/>
          <p14:tracePt t="39746" x="3109913" y="3976688"/>
          <p14:tracePt t="39753" x="3059113" y="3976688"/>
          <p14:tracePt t="39760" x="3000375" y="3976688"/>
          <p14:tracePt t="39767" x="2932113" y="3976688"/>
          <p14:tracePt t="39774" x="2871788" y="3976688"/>
          <p14:tracePt t="39781" x="2820988" y="3986213"/>
          <p14:tracePt t="39788" x="2762250" y="3994150"/>
          <p14:tracePt t="39795" x="2711450" y="3994150"/>
          <p14:tracePt t="39802" x="2660650" y="4002088"/>
          <p14:tracePt t="39809" x="2592388" y="4011613"/>
          <p14:tracePt t="39816" x="2532063" y="4019550"/>
          <p14:tracePt t="39823" x="2498725" y="4019550"/>
          <p14:tracePt t="39830" x="2447925" y="4019550"/>
          <p14:tracePt t="39837" x="2422525" y="4019550"/>
          <p14:tracePt t="39845" x="2397125" y="4019550"/>
          <p14:tracePt t="39851" x="2387600" y="4019550"/>
          <p14:tracePt t="39859" x="2379663" y="4019550"/>
          <p14:tracePt t="39865" x="2371725" y="4019550"/>
          <p14:tracePt t="39887" x="2354263" y="4002088"/>
          <p14:tracePt t="39894" x="2354263" y="3994150"/>
          <p14:tracePt t="39901" x="2354263" y="3986213"/>
          <p14:tracePt t="39929" x="2354263" y="3976688"/>
          <p14:tracePt t="39958" x="2354263" y="3968750"/>
          <p14:tracePt t="39993" x="2344738" y="3968750"/>
          <p14:tracePt t="40007" x="2336800" y="3968750"/>
          <p14:tracePt t="40014" x="2328863" y="3968750"/>
          <p14:tracePt t="40021" x="2319338" y="3960813"/>
          <p14:tracePt t="40029" x="2293938" y="3960813"/>
          <p14:tracePt t="40035" x="2286000" y="3951288"/>
          <p14:tracePt t="40042" x="2278063" y="3951288"/>
          <p14:tracePt t="40049" x="2268538" y="3943350"/>
          <p14:tracePt t="40063" x="2260600" y="3943350"/>
          <p14:tracePt t="40070" x="2260600" y="3935413"/>
          <p14:tracePt t="40077" x="2252663" y="3935413"/>
          <p14:tracePt t="40092" x="2243138" y="3935413"/>
          <p14:tracePt t="40141" x="2243138" y="3925888"/>
          <p14:tracePt t="40155" x="2235200" y="3925888"/>
          <p14:tracePt t="40211" x="2235200" y="3917950"/>
          <p14:tracePt t="40225" x="2227263" y="3917950"/>
          <p14:tracePt t="40260" x="2217738" y="3917950"/>
          <p14:tracePt t="40281" x="2217738" y="3908425"/>
          <p14:tracePt t="40324" x="2217738" y="3900488"/>
          <p14:tracePt t="40331" x="2209800" y="3900488"/>
          <p14:tracePt t="40360" x="2209800" y="3892550"/>
          <p14:tracePt t="40401" x="2192338" y="3892550"/>
          <p14:tracePt t="40493" x="2200275" y="3892550"/>
          <p14:tracePt t="40557" x="2209800" y="3892550"/>
          <p14:tracePt t="40592" x="2217738" y="3892550"/>
          <p14:tracePt t="40606" x="2227263" y="3892550"/>
          <p14:tracePt t="40634" x="2235200" y="3892550"/>
          <p14:tracePt t="40683" x="2243138" y="3892550"/>
          <p14:tracePt t="40698" x="2252663" y="3892550"/>
          <p14:tracePt t="40712" x="2260600" y="3892550"/>
          <p14:tracePt t="40719" x="2268538" y="3892550"/>
          <p14:tracePt t="40725" x="2311400" y="3892550"/>
          <p14:tracePt t="40733" x="2362200" y="3892550"/>
          <p14:tracePt t="40740" x="2447925" y="3892550"/>
          <p14:tracePt t="40747" x="2549525" y="3908425"/>
          <p14:tracePt t="40754" x="2633663" y="3925888"/>
          <p14:tracePt t="40761" x="2711450" y="3935413"/>
          <p14:tracePt t="40768" x="2795588" y="3943350"/>
          <p14:tracePt t="40775" x="2871788" y="3951288"/>
          <p14:tracePt t="40782" x="2940050" y="3960813"/>
          <p14:tracePt t="40789" x="3000375" y="3968750"/>
          <p14:tracePt t="40796" x="3067050" y="3976688"/>
          <p14:tracePt t="40803" x="3135313" y="4002088"/>
          <p14:tracePt t="40811" x="3160713" y="4002088"/>
          <p14:tracePt t="40817" x="3195638" y="4011613"/>
          <p14:tracePt t="40826" x="3221038" y="4019550"/>
          <p14:tracePt t="40832" x="3228975" y="4019550"/>
          <p14:tracePt t="40839" x="3254375" y="4019550"/>
          <p14:tracePt t="40846" x="3271838" y="4019550"/>
          <p14:tracePt t="40853" x="3279775" y="4019550"/>
          <p14:tracePt t="40860" x="3314700" y="4027488"/>
          <p14:tracePt t="40867" x="3330575" y="4027488"/>
          <p14:tracePt t="40874" x="3348038" y="4037013"/>
          <p14:tracePt t="40881" x="3382963" y="4037013"/>
          <p14:tracePt t="40888" x="3408363" y="4044950"/>
          <p14:tracePt t="40895" x="3441700" y="4062413"/>
          <p14:tracePt t="40902" x="3475038" y="4070350"/>
          <p14:tracePt t="40910" x="3502025" y="4079875"/>
          <p14:tracePt t="40917" x="3535363" y="4095750"/>
          <p14:tracePt t="40923" x="3552825" y="4095750"/>
          <p14:tracePt t="40931" x="3560763" y="4105275"/>
          <p14:tracePt t="40937" x="3568700" y="4105275"/>
          <p14:tracePt t="40944" x="3578225" y="4113213"/>
          <p14:tracePt t="40959" x="3586163" y="4113213"/>
          <p14:tracePt t="40994" x="3594100" y="4113213"/>
          <p14:tracePt t="41000" x="3594100" y="4121150"/>
          <p14:tracePt t="41029" x="3594100" y="4130675"/>
          <p14:tracePt t="41043" x="3603625" y="4130675"/>
          <p14:tracePt t="41064" x="3603625" y="4138613"/>
          <p14:tracePt t="41156" x="3603625" y="4146550"/>
          <p14:tracePt t="41226" x="3603625" y="4156075"/>
          <p14:tracePt t="41261" x="3603625" y="4164013"/>
          <p14:tracePt t="41318" x="3611563" y="4164013"/>
          <p14:tracePt t="41332" x="3611563" y="4171950"/>
          <p14:tracePt t="41367" x="3611563" y="4181475"/>
          <p14:tracePt t="41438" x="3611563" y="4189413"/>
          <p14:tracePt t="41515" x="3611563" y="4197350"/>
          <p14:tracePt t="41621" x="3611563" y="4206875"/>
          <p14:tracePt t="41692" x="3611563" y="4214813"/>
          <p14:tracePt t="42376" x="3611563" y="4206875"/>
          <p14:tracePt t="42397" x="3629025" y="4206875"/>
          <p14:tracePt t="42418" x="3629025" y="4197350"/>
          <p14:tracePt t="42439" x="3636963" y="4197350"/>
          <p14:tracePt t="42453" x="3646488" y="4197350"/>
          <p14:tracePt t="42460" x="3654425" y="4197350"/>
          <p14:tracePt t="42467" x="3662363" y="4214813"/>
          <p14:tracePt t="42490" x="3679825" y="4224338"/>
          <p14:tracePt t="42491" x="3679825" y="4232275"/>
          <p14:tracePt t="42495" x="3687763" y="4240213"/>
          <p14:tracePt t="42502" x="3687763" y="4249738"/>
          <p14:tracePt t="42510" x="3697288" y="4257675"/>
          <p14:tracePt t="42531" x="3697288" y="4265613"/>
          <p14:tracePt t="42566" x="3697288" y="4275138"/>
          <p14:tracePt t="42587" x="3697288" y="4283075"/>
          <p14:tracePt t="42594" x="3697288" y="4291013"/>
          <p14:tracePt t="42608" x="3697288" y="4300538"/>
          <p14:tracePt t="42615" x="3687763" y="4300538"/>
          <p14:tracePt t="42629" x="3679825" y="4300538"/>
          <p14:tracePt t="42636" x="3671888" y="4300538"/>
          <p14:tracePt t="42644" x="3662363" y="4283075"/>
          <p14:tracePt t="42651" x="3646488" y="4275138"/>
          <p14:tracePt t="42658" x="3594100" y="4249738"/>
          <p14:tracePt t="42667" x="3527425" y="4206875"/>
          <p14:tracePt t="42672" x="3433763" y="4164013"/>
          <p14:tracePt t="42678" x="3330575" y="4113213"/>
          <p14:tracePt t="42687" x="3238500" y="4070350"/>
          <p14:tracePt t="42694" x="3170238" y="4037013"/>
          <p14:tracePt t="42701" x="3076575" y="3986213"/>
          <p14:tracePt t="42708" x="2990850" y="3968750"/>
          <p14:tracePt t="42714" x="2914650" y="3943350"/>
          <p14:tracePt t="42722" x="2830513" y="3917950"/>
          <p14:tracePt t="42729" x="2778125" y="3900488"/>
          <p14:tracePt t="42735" x="2744788" y="3892550"/>
          <p14:tracePt t="42744" x="2701925" y="3883025"/>
          <p14:tracePt t="42750" x="2693988" y="3875088"/>
          <p14:tracePt t="42757" x="2686050" y="3875088"/>
          <p14:tracePt t="42763" x="2676525" y="3875088"/>
          <p14:tracePt t="42786" x="2668588" y="3867150"/>
          <p14:tracePt t="42792" x="2660650" y="3867150"/>
          <p14:tracePt t="42800" x="2651125" y="3849688"/>
          <p14:tracePt t="42807" x="2643188" y="3841750"/>
          <p14:tracePt t="42812" x="2643188" y="3832225"/>
          <p14:tracePt t="42820" x="2633663" y="3824288"/>
          <p14:tracePt t="42826" x="2633663" y="3816350"/>
          <p14:tracePt t="42833" x="2633663" y="3806825"/>
          <p14:tracePt t="42841" x="2633663" y="3798888"/>
          <p14:tracePt t="42848" x="2633663" y="3790950"/>
          <p14:tracePt t="42876" x="2633663" y="3781425"/>
          <p14:tracePt t="42925" x="2643188" y="3781425"/>
          <p14:tracePt t="42940" x="2660650" y="3781425"/>
          <p14:tracePt t="42954" x="2668588" y="3781425"/>
          <p14:tracePt t="42969" x="2686050" y="3790950"/>
          <p14:tracePt t="42975" x="2727325" y="3790950"/>
          <p14:tracePt t="42983" x="2770188" y="3816350"/>
          <p14:tracePt t="42988" x="2855913" y="3857625"/>
          <p14:tracePt t="42995" x="2940050" y="3900488"/>
          <p14:tracePt t="43003" x="3016250" y="3960813"/>
          <p14:tracePt t="43011" x="3101975" y="4011613"/>
          <p14:tracePt t="43017" x="3186113" y="4070350"/>
          <p14:tracePt t="43025" x="3271838" y="4138613"/>
          <p14:tracePt t="43031" x="3340100" y="4197350"/>
          <p14:tracePt t="43038" x="3424238" y="4249738"/>
          <p14:tracePt t="43045" x="3502025" y="4275138"/>
          <p14:tracePt t="43052" x="3560763" y="4308475"/>
          <p14:tracePt t="43059" x="3594100" y="4333875"/>
          <p14:tracePt t="43066" x="3646488" y="4359275"/>
          <p14:tracePt t="43074" x="3671888" y="4384675"/>
          <p14:tracePt t="43080" x="3705225" y="4402138"/>
          <p14:tracePt t="43087" x="3722688" y="4410075"/>
          <p14:tracePt t="43094" x="3730625" y="4427538"/>
          <p14:tracePt t="43101" x="3748088" y="4435475"/>
          <p14:tracePt t="43109" x="3748088" y="4445000"/>
          <p14:tracePt t="43115" x="3763963" y="4452938"/>
          <p14:tracePt t="43130" x="3763963" y="4460875"/>
          <p14:tracePt t="43165" x="3773488" y="4470400"/>
          <p14:tracePt t="43215" x="3773488" y="4478338"/>
          <p14:tracePt t="43308" x="3781425" y="4478338"/>
          <p14:tracePt t="43356" x="3790950" y="4478338"/>
          <p14:tracePt t="43362" x="3798888" y="4470400"/>
          <p14:tracePt t="43376" x="3806825" y="4470400"/>
          <p14:tracePt t="43383" x="3816350" y="4470400"/>
          <p14:tracePt t="43390" x="3824288" y="4470400"/>
          <p14:tracePt t="43397" x="3832225" y="4470400"/>
          <p14:tracePt t="43412" x="3832225" y="4460875"/>
          <p14:tracePt t="43433" x="3841750" y="4460875"/>
          <p14:tracePt t="43489" x="3832225" y="4460875"/>
          <p14:tracePt t="43496" x="3824288" y="4452938"/>
          <p14:tracePt t="43504" x="3806825" y="4452938"/>
          <p14:tracePt t="43512" x="3790950" y="4445000"/>
          <p14:tracePt t="43524" x="3773488" y="4435475"/>
          <p14:tracePt t="43531" x="3773488" y="4427538"/>
          <p14:tracePt t="43538" x="3763963" y="4427538"/>
          <p14:tracePt t="43552" x="3748088" y="4419600"/>
          <p14:tracePt t="43567" x="3738563" y="4410075"/>
          <p14:tracePt t="43581" x="3722688" y="4402138"/>
          <p14:tracePt t="43588" x="3705225" y="4394200"/>
          <p14:tracePt t="43594" x="3679825" y="4376738"/>
          <p14:tracePt t="43602" x="3671888" y="4368800"/>
          <p14:tracePt t="43609" x="3646488" y="4351338"/>
          <p14:tracePt t="43616" x="3629025" y="4341813"/>
          <p14:tracePt t="43623" x="3619500" y="4325938"/>
          <p14:tracePt t="43630" x="3603625" y="4300538"/>
          <p14:tracePt t="43637" x="3586163" y="4283075"/>
          <p14:tracePt t="43644" x="3578225" y="4265613"/>
          <p14:tracePt t="43651" x="3560763" y="4240213"/>
          <p14:tracePt t="43658" x="3552825" y="4224338"/>
          <p14:tracePt t="43665" x="3543300" y="4206875"/>
          <p14:tracePt t="43673" x="3535363" y="4181475"/>
          <p14:tracePt t="43679" x="3535363" y="4164013"/>
          <p14:tracePt t="43686" x="3527425" y="4146550"/>
          <p14:tracePt t="43693" x="3517900" y="4130675"/>
          <p14:tracePt t="43700" x="3492500" y="4105275"/>
          <p14:tracePt t="43708" x="3475038" y="4095750"/>
          <p14:tracePt t="43715" x="3449638" y="4070350"/>
          <p14:tracePt t="43722" x="3398838" y="4062413"/>
          <p14:tracePt t="43729" x="3365500" y="4037013"/>
          <p14:tracePt t="43736" x="3322638" y="4027488"/>
          <p14:tracePt t="43743" x="3271838" y="4011613"/>
          <p14:tracePt t="43750" x="3238500" y="4002088"/>
          <p14:tracePt t="43757" x="3186113" y="3986213"/>
          <p14:tracePt t="43764" x="3135313" y="3976688"/>
          <p14:tracePt t="43771" x="3076575" y="3968750"/>
          <p14:tracePt t="43778" x="3016250" y="3943350"/>
          <p14:tracePt t="43785" x="2974975" y="3935413"/>
          <p14:tracePt t="43793" x="2914650" y="3925888"/>
          <p14:tracePt t="43799" x="2846388" y="3917950"/>
          <p14:tracePt t="43807" x="2778125" y="3908425"/>
          <p14:tracePt t="43813" x="2701925" y="3908425"/>
          <p14:tracePt t="43821" x="2625725" y="3908425"/>
          <p14:tracePt t="43828" x="2524125" y="3908425"/>
          <p14:tracePt t="43834" x="2438400" y="3908425"/>
          <p14:tracePt t="43842" x="2344738" y="3908425"/>
          <p14:tracePt t="43848" x="2278063" y="3917950"/>
          <p14:tracePt t="43857" x="2209800" y="3925888"/>
          <p14:tracePt t="43863" x="2141538" y="3925888"/>
          <p14:tracePt t="43870" x="2090738" y="3935413"/>
          <p14:tracePt t="43877" x="2030413" y="3935413"/>
          <p14:tracePt t="43884" x="1971675" y="3935413"/>
          <p14:tracePt t="43891" x="1946275" y="3935413"/>
          <p14:tracePt t="43898" x="1911350" y="3935413"/>
          <p14:tracePt t="43905" x="1885950" y="3935413"/>
          <p14:tracePt t="43913" x="1878013" y="3935413"/>
          <p14:tracePt t="43919" x="1870075" y="3935413"/>
          <p14:tracePt t="43926" x="1852613" y="3935413"/>
          <p14:tracePt t="43933" x="1835150" y="3935413"/>
          <p14:tracePt t="43947" x="1827213" y="3935413"/>
          <p14:tracePt t="43983" x="1819275" y="3935413"/>
          <p14:tracePt t="43997" x="1819275" y="3943350"/>
          <p14:tracePt t="44075" x="1819275" y="3935413"/>
          <p14:tracePt t="44082" x="1819275" y="3925888"/>
          <p14:tracePt t="44096" x="1819275" y="3917950"/>
          <p14:tracePt t="44104" x="1827213" y="3908425"/>
          <p14:tracePt t="44117" x="1835150" y="3900488"/>
          <p14:tracePt t="44123" x="1844675" y="3883025"/>
          <p14:tracePt t="44138" x="1860550" y="3875088"/>
          <p14:tracePt t="44157" x="1870075" y="3867150"/>
          <p14:tracePt t="44159" x="1885950" y="3857625"/>
          <p14:tracePt t="44166" x="1920875" y="3841750"/>
          <p14:tracePt t="44173" x="1971675" y="3832225"/>
          <p14:tracePt t="44180" x="2047875" y="3816350"/>
          <p14:tracePt t="44187" x="2133600" y="3806825"/>
          <p14:tracePt t="44194" x="2235200" y="3790950"/>
          <p14:tracePt t="44201" x="2336800" y="3773488"/>
          <p14:tracePt t="44208" x="2438400" y="3763963"/>
          <p14:tracePt t="44215" x="2541588" y="3738563"/>
          <p14:tracePt t="44223" x="2643188" y="3730625"/>
          <p14:tracePt t="44229" x="2736850" y="3722688"/>
          <p14:tracePt t="44236" x="2813050" y="3713163"/>
          <p14:tracePt t="44243" x="2897188" y="3713163"/>
          <p14:tracePt t="44250" x="2974975" y="3713163"/>
          <p14:tracePt t="44257" x="3041650" y="3713163"/>
          <p14:tracePt t="44265" x="3109913" y="3713163"/>
          <p14:tracePt t="44271" x="3170238" y="3713163"/>
          <p14:tracePt t="44279" x="3228975" y="3722688"/>
          <p14:tracePt t="44286" x="3279775" y="3722688"/>
          <p14:tracePt t="44293" x="3330575" y="3730625"/>
          <p14:tracePt t="44300" x="3390900" y="3738563"/>
          <p14:tracePt t="44307" x="3459163" y="3756025"/>
          <p14:tracePt t="44314" x="3502025" y="3773488"/>
          <p14:tracePt t="44321" x="3560763" y="3773488"/>
          <p14:tracePt t="44328" x="3603625" y="3781425"/>
          <p14:tracePt t="44335" x="3629025" y="3781425"/>
          <p14:tracePt t="44342" x="3671888" y="3790950"/>
          <p14:tracePt t="44349" x="3697288" y="3798888"/>
          <p14:tracePt t="44357" x="3713163" y="3806825"/>
          <p14:tracePt t="44364" x="3730625" y="3806825"/>
          <p14:tracePt t="44371" x="3738563" y="3824288"/>
          <p14:tracePt t="44378" x="3748088" y="3824288"/>
          <p14:tracePt t="44393" x="3756025" y="3832225"/>
          <p14:tracePt t="44412" x="3763963" y="3841750"/>
          <p14:tracePt t="44419" x="3763963" y="3849688"/>
          <p14:tracePt t="44427" x="3763963" y="3857625"/>
          <p14:tracePt t="44434" x="3773488" y="3883025"/>
          <p14:tracePt t="44441" x="3773488" y="3900488"/>
          <p14:tracePt t="44448" x="3790950" y="3925888"/>
          <p14:tracePt t="44456" x="3790950" y="3960813"/>
          <p14:tracePt t="44463" x="3790950" y="3994150"/>
          <p14:tracePt t="44470" x="3781425" y="4052888"/>
          <p14:tracePt t="44476" x="3781425" y="4113213"/>
          <p14:tracePt t="44483" x="3773488" y="4146550"/>
          <p14:tracePt t="44490" x="3756025" y="4197350"/>
          <p14:tracePt t="44497" x="3748088" y="4232275"/>
          <p14:tracePt t="44504" x="3748088" y="4265613"/>
          <p14:tracePt t="44511" x="3738563" y="4291013"/>
          <p14:tracePt t="44519" x="3730625" y="4308475"/>
          <p14:tracePt t="44526" x="3730625" y="4341813"/>
          <p14:tracePt t="44534" x="3722688" y="4359275"/>
          <p14:tracePt t="44540" x="3705225" y="4376738"/>
          <p14:tracePt t="44547" x="3705225" y="4402138"/>
          <p14:tracePt t="44561" x="3705225" y="4410075"/>
          <p14:tracePt t="44575" x="3705225" y="4419600"/>
          <p14:tracePt t="44590" x="3705225" y="4427538"/>
          <p14:tracePt t="44596" x="3705225" y="4435475"/>
          <p14:tracePt t="44603" x="3697288" y="4445000"/>
          <p14:tracePt t="44617" x="3697288" y="4452938"/>
          <p14:tracePt t="44631" x="3687763" y="4460875"/>
          <p14:tracePt t="44638" x="3687763" y="4470400"/>
          <p14:tracePt t="44646" x="3671888" y="4470400"/>
          <p14:tracePt t="44653" x="3646488" y="4478338"/>
          <p14:tracePt t="44659" x="3629025" y="4486275"/>
          <p14:tracePt t="44667" x="3611563" y="4486275"/>
          <p14:tracePt t="44673" x="3586163" y="4486275"/>
          <p14:tracePt t="44681" x="3560763" y="4486275"/>
          <p14:tracePt t="44688" x="3517900" y="4478338"/>
          <p14:tracePt t="44695" x="3492500" y="4470400"/>
          <p14:tracePt t="44702" x="3441700" y="4460875"/>
          <p14:tracePt t="44709" x="3408363" y="4460875"/>
          <p14:tracePt t="44716" x="3355975" y="4445000"/>
          <p14:tracePt t="44723" x="3314700" y="4419600"/>
          <p14:tracePt t="44730" x="3254375" y="4394200"/>
          <p14:tracePt t="44737" x="3186113" y="4376738"/>
          <p14:tracePt t="44744" x="3135313" y="4351338"/>
          <p14:tracePt t="44751" x="3059113" y="4308475"/>
          <p14:tracePt t="44758" x="3016250" y="4291013"/>
          <p14:tracePt t="44766" x="2974975" y="4275138"/>
          <p14:tracePt t="44773" x="2932113" y="4240213"/>
          <p14:tracePt t="44779" x="2914650" y="4206875"/>
          <p14:tracePt t="44786" x="2889250" y="4181475"/>
          <p14:tracePt t="44794" x="2863850" y="4130675"/>
          <p14:tracePt t="44800" x="2855913" y="4079875"/>
          <p14:tracePt t="44807" x="2846388" y="4052888"/>
          <p14:tracePt t="44815" x="2846388" y="4027488"/>
          <p14:tracePt t="44823" x="2846388" y="3994150"/>
          <p14:tracePt t="44828" x="2846388" y="3976688"/>
          <p14:tracePt t="44836" x="2846388" y="3960813"/>
          <p14:tracePt t="44844" x="2846388" y="3925888"/>
          <p14:tracePt t="44850" x="2846388" y="3908425"/>
          <p14:tracePt t="44857" x="2846388" y="3867150"/>
          <p14:tracePt t="44864" x="2855913" y="3857625"/>
          <p14:tracePt t="44871" x="2855913" y="3849688"/>
          <p14:tracePt t="44878" x="2863850" y="3832225"/>
          <p14:tracePt t="44885" x="2871788" y="3832225"/>
          <p14:tracePt t="44892" x="2871788" y="3824288"/>
          <p14:tracePt t="44900" x="2871788" y="3816350"/>
          <p14:tracePt t="44907" x="2871788" y="3806825"/>
          <p14:tracePt t="44913" x="2881313" y="3798888"/>
          <p14:tracePt t="44928" x="2889250" y="3781425"/>
          <p14:tracePt t="44936" x="2889250" y="3763963"/>
          <p14:tracePt t="44942" x="2889250" y="3756025"/>
          <p14:tracePt t="44949" x="2889250" y="3748088"/>
          <p14:tracePt t="44956" x="2889250" y="3738563"/>
          <p14:tracePt t="44964" x="2889250" y="3730625"/>
          <p14:tracePt t="44971" x="2881313" y="3722688"/>
          <p14:tracePt t="44978" x="2846388" y="3705225"/>
          <p14:tracePt t="44985" x="2820988" y="3705225"/>
          <p14:tracePt t="44991" x="2762250" y="3713163"/>
          <p14:tracePt t="44999" x="2693988" y="3730625"/>
          <p14:tracePt t="45006" x="2625725" y="3763963"/>
          <p14:tracePt t="45014" x="2557463" y="3806825"/>
          <p14:tracePt t="45020" x="2481263" y="3832225"/>
          <p14:tracePt t="45026" x="2422525" y="3867150"/>
          <p14:tracePt t="45033" x="2336800" y="3900488"/>
          <p14:tracePt t="45040" x="2278063" y="3935413"/>
          <p14:tracePt t="45047" x="2192338" y="3951288"/>
          <p14:tracePt t="45054" x="2098675" y="3986213"/>
          <p14:tracePt t="45061" x="2030413" y="4002088"/>
          <p14:tracePt t="45070" x="1971675" y="4019550"/>
          <p14:tracePt t="45075" x="1928813" y="4037013"/>
          <p14:tracePt t="45084" x="1885950" y="4044950"/>
          <p14:tracePt t="45089" x="1860550" y="4062413"/>
          <p14:tracePt t="45096" x="1852613" y="4062413"/>
          <p14:tracePt t="45104" x="1827213" y="4062413"/>
          <p14:tracePt t="45111" x="1819275" y="4062413"/>
          <p14:tracePt t="45119" x="1809750" y="4062413"/>
          <p14:tracePt t="45132" x="1801813" y="4062413"/>
          <p14:tracePt t="45157" x="1793875" y="4062413"/>
          <p14:tracePt t="45167" x="1793875" y="4052888"/>
          <p14:tracePt t="45183" x="1784350" y="4044950"/>
          <p14:tracePt t="45197" x="1784350" y="4027488"/>
          <p14:tracePt t="45211" x="1784350" y="4019550"/>
          <p14:tracePt t="45217" x="1784350" y="4011613"/>
          <p14:tracePt t="45224" x="1793875" y="4002088"/>
          <p14:tracePt t="45231" x="1793875" y="3994150"/>
          <p14:tracePt t="45238" x="1793875" y="3986213"/>
          <p14:tracePt t="45244" x="1801813" y="3976688"/>
          <p14:tracePt t="45260" x="1809750" y="3968750"/>
          <p14:tracePt t="45267" x="1809750" y="3960813"/>
          <p14:tracePt t="45274" x="1819275" y="3943350"/>
          <p14:tracePt t="45281" x="1835150" y="3943350"/>
          <p14:tracePt t="45288" x="1878013" y="3925888"/>
          <p14:tracePt t="45295" x="1946275" y="3908425"/>
          <p14:tracePt t="45302" x="2039938" y="3900488"/>
          <p14:tracePt t="45309" x="2149475" y="3875088"/>
          <p14:tracePt t="45316" x="2278063" y="3849688"/>
          <p14:tracePt t="45323" x="2447925" y="3841750"/>
          <p14:tracePt t="45330" x="2574925" y="3832225"/>
          <p14:tracePt t="45336" x="2711450" y="3824288"/>
          <p14:tracePt t="45343" x="2871788" y="3824288"/>
          <p14:tracePt t="45351" x="3016250" y="3824288"/>
          <p14:tracePt t="45357" x="3160713" y="3824288"/>
          <p14:tracePt t="45365" x="3263900" y="3824288"/>
          <p14:tracePt t="45373" x="3365500" y="3832225"/>
          <p14:tracePt t="45378" x="3433763" y="3849688"/>
          <p14:tracePt t="45386" x="3492500" y="3857625"/>
          <p14:tracePt t="45392" x="3543300" y="3867150"/>
          <p14:tracePt t="45399" x="3568700" y="3892550"/>
          <p14:tracePt t="45407" x="3603625" y="3900488"/>
          <p14:tracePt t="45415" x="3629025" y="3908425"/>
          <p14:tracePt t="45422" x="3654425" y="3925888"/>
          <p14:tracePt t="45429" x="3671888" y="3935413"/>
          <p14:tracePt t="45435" x="3697288" y="3951288"/>
          <p14:tracePt t="45442" x="3730625" y="3960813"/>
          <p14:tracePt t="45448" x="3748088" y="3976688"/>
          <p14:tracePt t="45457" x="3773488" y="3994150"/>
          <p14:tracePt t="45464" x="3816350" y="4027488"/>
          <p14:tracePt t="45470" x="3849688" y="4052888"/>
          <p14:tracePt t="45478" x="3883025" y="4087813"/>
          <p14:tracePt t="45485" x="3917950" y="4121150"/>
          <p14:tracePt t="45491" x="3951288" y="4164013"/>
          <p14:tracePt t="45498" x="3986213" y="4206875"/>
          <p14:tracePt t="45506" x="4011613" y="4249738"/>
          <p14:tracePt t="45514" x="4052888" y="4291013"/>
          <p14:tracePt t="45521" x="4079875" y="4316413"/>
          <p14:tracePt t="45527" x="4130675" y="4368800"/>
          <p14:tracePt t="45534" x="4171950" y="4402138"/>
          <p14:tracePt t="45541" x="4240213" y="4445000"/>
          <p14:tracePt t="45548" x="4308475" y="4486275"/>
          <p14:tracePt t="45557" x="4402138" y="4538663"/>
          <p14:tracePt t="45562" x="4521200" y="4579938"/>
          <p14:tracePt t="45569" x="4691063" y="4657725"/>
          <p14:tracePt t="45575" x="4937125" y="4699000"/>
          <p14:tracePt t="45583" x="5226050" y="4741863"/>
          <p14:tracePt t="45590" x="5540375" y="4767263"/>
          <p14:tracePt t="45597" x="5846763" y="4802188"/>
          <p14:tracePt t="45605" x="6153150" y="4810125"/>
          <p14:tracePt t="45612" x="6424613" y="4810125"/>
          <p14:tracePt t="45618" x="6680200" y="4810125"/>
          <p14:tracePt t="45625" x="6891338" y="4810125"/>
          <p14:tracePt t="45633" x="7061200" y="4810125"/>
          <p14:tracePt t="45640" x="7215188" y="4784725"/>
          <p14:tracePt t="45647" x="7334250" y="4784725"/>
          <p14:tracePt t="45653" x="7410450" y="4784725"/>
          <p14:tracePt t="45660" x="7494588" y="4784725"/>
          <p14:tracePt t="45667" x="7562850" y="4775200"/>
          <p14:tracePt t="45675" x="7623175" y="4775200"/>
          <p14:tracePt t="45682" x="7656513" y="4767263"/>
          <p14:tracePt t="45689" x="7691438" y="4767263"/>
          <p14:tracePt t="45697" x="7707313" y="4767263"/>
          <p14:tracePt t="45703" x="7732713" y="4767263"/>
          <p14:tracePt t="45710" x="7750175" y="4767263"/>
          <p14:tracePt t="45716" x="7767638" y="4767263"/>
          <p14:tracePt t="45724" x="7775575" y="4767263"/>
          <p14:tracePt t="45730" x="7783513" y="4767263"/>
          <p14:tracePt t="45738" x="7810500" y="4767263"/>
          <p14:tracePt t="45745" x="7826375" y="4767263"/>
          <p14:tracePt t="45752" x="7861300" y="4759325"/>
          <p14:tracePt t="45759" x="7894638" y="4749800"/>
          <p14:tracePt t="45766" x="7920038" y="4741863"/>
          <p14:tracePt t="45773" x="7970838" y="4724400"/>
          <p14:tracePt t="45780" x="7996238" y="4716463"/>
          <p14:tracePt t="45787" x="8047038" y="4708525"/>
          <p14:tracePt t="45794" x="8074025" y="4699000"/>
          <p14:tracePt t="45801" x="8115300" y="4699000"/>
          <p14:tracePt t="45808" x="8150225" y="4699000"/>
          <p14:tracePt t="45815" x="8208963" y="4699000"/>
          <p14:tracePt t="45823" x="8243888" y="4699000"/>
          <p14:tracePt t="45829" x="8302625" y="4699000"/>
          <p14:tracePt t="45837" x="8345488" y="4699000"/>
          <p14:tracePt t="45844" x="8396288" y="4699000"/>
          <p14:tracePt t="45851" x="8429625" y="4699000"/>
          <p14:tracePt t="45858" x="8455025" y="4699000"/>
          <p14:tracePt t="45865" x="8472488" y="4699000"/>
          <p14:tracePt t="45872" x="8489950" y="4699000"/>
          <p14:tracePt t="45893" x="8497888" y="4699000"/>
          <p14:tracePt t="46061" x="8480425" y="4699000"/>
          <p14:tracePt t="47571" x="8362950" y="4759325"/>
          <p14:tracePt t="47578" x="8158163" y="4886325"/>
          <p14:tracePt t="47585" x="7970838" y="5005388"/>
          <p14:tracePt t="47592" x="7810500" y="5116513"/>
          <p14:tracePt t="47599" x="7666038" y="5208588"/>
          <p14:tracePt t="47607" x="7494588" y="5294313"/>
          <p14:tracePt t="47613" x="7316788" y="5370513"/>
          <p14:tracePt t="47621" x="7121525" y="5464175"/>
          <p14:tracePt t="47627" x="6959600" y="5524500"/>
          <p14:tracePt t="47635" x="6789738" y="5583238"/>
          <p14:tracePt t="47642" x="6627813" y="5616575"/>
          <p14:tracePt t="47648" x="6500813" y="5634038"/>
          <p14:tracePt t="47656" x="6373813" y="5651500"/>
          <p14:tracePt t="47662" x="6229350" y="5702300"/>
          <p14:tracePt t="47670" x="6118225" y="5719763"/>
          <p14:tracePt t="47677" x="6024563" y="5735638"/>
          <p14:tracePt t="47684" x="5922963" y="5745163"/>
          <p14:tracePt t="47692" x="5821363" y="5745163"/>
          <p14:tracePt t="47699" x="5727700" y="5753100"/>
          <p14:tracePt t="47705" x="5626100" y="5753100"/>
          <p14:tracePt t="47713" x="5524500" y="5761038"/>
          <p14:tracePt t="47718" x="5413375" y="5761038"/>
          <p14:tracePt t="47726" x="5286375" y="5778500"/>
          <p14:tracePt t="47734" x="5157788" y="5778500"/>
          <p14:tracePt t="47740" x="5038725" y="5778500"/>
          <p14:tracePt t="47747" x="4903788" y="5778500"/>
          <p14:tracePt t="47756" x="4775200" y="5795963"/>
          <p14:tracePt t="47762" x="4640263" y="5795963"/>
          <p14:tracePt t="47770" x="4495800" y="5795963"/>
          <p14:tracePt t="47776" x="4384675" y="5795963"/>
          <p14:tracePt t="47783" x="4283075" y="5795963"/>
          <p14:tracePt t="47789" x="4197350" y="5795963"/>
          <p14:tracePt t="47797" x="4121150" y="5770563"/>
          <p14:tracePt t="47804" x="4070350" y="5761038"/>
          <p14:tracePt t="47810" x="4044950" y="5753100"/>
          <p14:tracePt t="47818" x="4037013" y="5745163"/>
          <p14:tracePt t="47825" x="4027488" y="5745163"/>
          <p14:tracePt t="47832" x="4027488" y="5735638"/>
          <p14:tracePt t="47840" x="4019550" y="5727700"/>
          <p14:tracePt t="47846" x="4019550" y="5710238"/>
          <p14:tracePt t="47853" x="3994150" y="5702300"/>
          <p14:tracePt t="47860" x="3986213" y="5684838"/>
          <p14:tracePt t="47867" x="3976688" y="5668963"/>
          <p14:tracePt t="47874" x="3960813" y="5659438"/>
          <p14:tracePt t="47881" x="3935413" y="5641975"/>
          <p14:tracePt t="47887" x="3917950" y="5634038"/>
          <p14:tracePt t="47896" x="3892550" y="5616575"/>
          <p14:tracePt t="47902" x="3867150" y="5608638"/>
          <p14:tracePt t="47909" x="3849688" y="5600700"/>
          <p14:tracePt t="47916" x="3832225" y="5591175"/>
          <p14:tracePt t="47923" x="3806825" y="5583238"/>
          <p14:tracePt t="47932" x="3790950" y="5583238"/>
          <p14:tracePt t="47938" x="3773488" y="5575300"/>
          <p14:tracePt t="47945" x="3748088" y="5575300"/>
          <p14:tracePt t="47951" x="3738563" y="5565775"/>
          <p14:tracePt t="47968" x="3730625" y="5565775"/>
          <p14:tracePt t="47972" x="3713163" y="5557838"/>
          <p14:tracePt t="47980" x="3705225" y="5549900"/>
          <p14:tracePt t="47988" x="3679825" y="5549900"/>
          <p14:tracePt t="47995" x="3662363" y="5532438"/>
          <p14:tracePt t="48000" x="3646488" y="5524500"/>
          <p14:tracePt t="48009" x="3629025" y="5507038"/>
          <p14:tracePt t="48015" x="3619500" y="5507038"/>
          <p14:tracePt t="48023" x="3603625" y="5489575"/>
          <p14:tracePt t="48030" x="3594100" y="5481638"/>
          <p14:tracePt t="48036" x="3578225" y="5472113"/>
          <p14:tracePt t="48043" x="3568700" y="5464175"/>
          <p14:tracePt t="48050" x="3560763" y="5456238"/>
          <p14:tracePt t="48066" x="3560763" y="5446713"/>
          <p14:tracePt t="48080" x="3552825" y="5446713"/>
          <p14:tracePt t="48129" x="3552825" y="5438775"/>
          <p14:tracePt t="48142" x="3543300" y="5438775"/>
          <p14:tracePt t="48227" x="3535363" y="5430838"/>
          <p14:tracePt t="48325" x="3535363" y="5421313"/>
          <p14:tracePt t="48368" x="3535363" y="5413375"/>
          <p14:tracePt t="48374" x="3527425" y="5413375"/>
          <p14:tracePt t="48580" x="3527425" y="5421313"/>
          <p14:tracePt t="48635" x="3527425" y="5430838"/>
          <p14:tracePt t="48664" x="3527425" y="5438775"/>
          <p14:tracePt t="48706" x="3535363" y="5438775"/>
          <p14:tracePt t="48713" x="3543300" y="5438775"/>
          <p14:tracePt t="48728" x="3552825" y="5438775"/>
          <p14:tracePt t="48748" x="3560763" y="5438775"/>
          <p14:tracePt t="48763" x="3568700" y="5438775"/>
          <p14:tracePt t="48776" x="3578225" y="5438775"/>
          <p14:tracePt t="48791" x="3586163" y="5438775"/>
          <p14:tracePt t="48812" x="3594100" y="5438775"/>
          <p14:tracePt t="48840" x="3603625" y="5438775"/>
          <p14:tracePt t="48847" x="3611563" y="5438775"/>
          <p14:tracePt t="48860" x="3619500" y="5438775"/>
          <p14:tracePt t="48875" x="3619500" y="5430838"/>
          <p14:tracePt t="48896" x="3629025" y="5421313"/>
          <p14:tracePt t="48903" x="3636963" y="5421313"/>
          <p14:tracePt t="48910" x="3636963" y="5413375"/>
          <p14:tracePt t="48917" x="3636963" y="5395913"/>
          <p14:tracePt t="48932" x="3636963" y="5387975"/>
          <p14:tracePt t="48938" x="3636963" y="5380038"/>
          <p14:tracePt t="48953" x="3636963" y="5370513"/>
          <p14:tracePt t="48960" x="3636963" y="5353050"/>
          <p14:tracePt t="48967" x="3636963" y="5345113"/>
          <p14:tracePt t="48974" x="3636963" y="5337175"/>
          <p14:tracePt t="48987" x="3636963" y="5319713"/>
          <p14:tracePt t="48995" x="3629025" y="5311775"/>
          <p14:tracePt t="49002" x="3629025" y="5286375"/>
          <p14:tracePt t="49009" x="3611563" y="5276850"/>
          <p14:tracePt t="49016" x="3603625" y="5260975"/>
          <p14:tracePt t="49023" x="3603625" y="5251450"/>
          <p14:tracePt t="49030" x="3594100" y="5243513"/>
          <p14:tracePt t="49038" x="3586163" y="5226050"/>
          <p14:tracePt t="49051" x="3586163" y="5218113"/>
          <p14:tracePt t="49058" x="3586163" y="5208588"/>
          <p14:tracePt t="49072" x="3578225" y="5208588"/>
          <p14:tracePt t="49087" x="3578225" y="5200650"/>
          <p14:tracePt t="49093" x="3552825" y="5200650"/>
          <p14:tracePt t="49100" x="3552825" y="5192713"/>
          <p14:tracePt t="49107" x="3543300" y="5192713"/>
          <p14:tracePt t="49114" x="3527425" y="5192713"/>
          <p14:tracePt t="49121" x="3517900" y="5192713"/>
          <p14:tracePt t="49128" x="3492500" y="5183188"/>
          <p14:tracePt t="49136" x="3475038" y="5183188"/>
          <p14:tracePt t="49155" x="3449638" y="5183188"/>
          <p14:tracePt t="49157" x="3433763" y="5183188"/>
          <p14:tracePt t="49171" x="3424238" y="5175250"/>
          <p14:tracePt t="49178" x="3416300" y="5175250"/>
          <p14:tracePt t="49192" x="3408363" y="5175250"/>
          <p14:tracePt t="49214" x="3398838" y="5175250"/>
          <p14:tracePt t="49228" x="3382963" y="5175250"/>
          <p14:tracePt t="49235" x="3382963" y="5183188"/>
          <p14:tracePt t="49241" x="3373438" y="5183188"/>
          <p14:tracePt t="49248" x="3373438" y="5200650"/>
          <p14:tracePt t="49256" x="3365500" y="5200650"/>
          <p14:tracePt t="49263" x="3355975" y="5208588"/>
          <p14:tracePt t="49277" x="3348038" y="5226050"/>
          <p14:tracePt t="49291" x="3348038" y="5235575"/>
          <p14:tracePt t="49312" x="3348038" y="5243513"/>
          <p14:tracePt t="49326" x="3348038" y="5251450"/>
          <p14:tracePt t="49333" x="3348038" y="5260975"/>
          <p14:tracePt t="49354" x="3348038" y="5268913"/>
          <p14:tracePt t="49389" x="3348038" y="5276850"/>
          <p14:tracePt t="49397" x="3355975" y="5276850"/>
          <p14:tracePt t="49403" x="3355975" y="5286375"/>
          <p14:tracePt t="49411" x="3365500" y="5294313"/>
          <p14:tracePt t="49425" x="3373438" y="5302250"/>
          <p14:tracePt t="49432" x="3390900" y="5311775"/>
          <p14:tracePt t="49439" x="3398838" y="5311775"/>
          <p14:tracePt t="49446" x="3408363" y="5327650"/>
          <p14:tracePt t="49454" x="3416300" y="5327650"/>
          <p14:tracePt t="49460" x="3424238" y="5345113"/>
          <p14:tracePt t="49467" x="3433763" y="5362575"/>
          <p14:tracePt t="49474" x="3449638" y="5370513"/>
          <p14:tracePt t="49481" x="3459163" y="5380038"/>
          <p14:tracePt t="49488" x="3467100" y="5387975"/>
          <p14:tracePt t="49502" x="3467100" y="5395913"/>
          <p14:tracePt t="49509" x="3475038" y="5405438"/>
          <p14:tracePt t="49530" x="3475038" y="5413375"/>
          <p14:tracePt t="49537" x="3484563" y="5413375"/>
          <p14:tracePt t="49544" x="3484563" y="5421313"/>
          <p14:tracePt t="49566" x="3502025" y="5421313"/>
          <p14:tracePt t="49587" x="3502025" y="5430838"/>
          <p14:tracePt t="49594" x="3509963" y="5430838"/>
          <p14:tracePt t="49601" x="3509963" y="5438775"/>
          <p14:tracePt t="49608" x="3509963" y="5446713"/>
          <p14:tracePt t="49615" x="3517900" y="5446713"/>
          <p14:tracePt t="49622" x="3517900" y="5456238"/>
          <p14:tracePt t="49629" x="3527425" y="5456238"/>
          <p14:tracePt t="49643" x="3527425" y="5464175"/>
          <p14:tracePt t="49651" x="3535363" y="5464175"/>
          <p14:tracePt t="49679" x="3543300" y="5472113"/>
          <p14:tracePt t="49700" x="3552825" y="5472113"/>
          <p14:tracePt t="49714" x="3560763" y="5481638"/>
          <p14:tracePt t="49763" x="3568700" y="5481638"/>
          <p14:tracePt t="49806" x="3578225" y="5481638"/>
          <p14:tracePt t="49855" x="3586163" y="5481638"/>
          <p14:tracePt t="49883" x="3594100" y="5481638"/>
          <p14:tracePt t="49918" x="3603625" y="5481638"/>
          <p14:tracePt t="49969" x="3611563" y="5481638"/>
          <p14:tracePt t="49982" x="3619500" y="5481638"/>
          <p14:tracePt t="49989" x="3619500" y="5472113"/>
          <p14:tracePt t="50009" x="3629025" y="5472113"/>
          <p14:tracePt t="50024" x="3629025" y="5464175"/>
          <p14:tracePt t="50031" x="3636963" y="5464175"/>
          <p14:tracePt t="50045" x="3654425" y="5456238"/>
          <p14:tracePt t="50059" x="3654425" y="5446713"/>
          <p14:tracePt t="50066" x="3662363" y="5446713"/>
          <p14:tracePt t="50094" x="3662363" y="5438775"/>
          <p14:tracePt t="50101" x="3671888" y="5438775"/>
          <p14:tracePt t="50144" x="3679825" y="5438775"/>
          <p14:tracePt t="50165" x="3679825" y="5430838"/>
          <p14:tracePt t="50172" x="3687763" y="5430838"/>
          <p14:tracePt t="50242" x="3697288" y="5421313"/>
          <p14:tracePt t="50278" x="3705225" y="5413375"/>
          <p14:tracePt t="50369" x="3697288" y="5413375"/>
          <p14:tracePt t="50377" x="3687763" y="5413375"/>
          <p14:tracePt t="50384" x="3679825" y="5413375"/>
          <p14:tracePt t="50391" x="3671888" y="5413375"/>
          <p14:tracePt t="50397" x="3662363" y="5413375"/>
          <p14:tracePt t="50405" x="3662363" y="5421313"/>
          <p14:tracePt t="50412" x="3646488" y="5421313"/>
          <p14:tracePt t="50419" x="3636963" y="5421313"/>
          <p14:tracePt t="50440" x="3629025" y="5430838"/>
          <p14:tracePt t="50468" x="3619500" y="5430838"/>
          <p14:tracePt t="50475" x="3619500" y="5438775"/>
          <p14:tracePt t="50490" x="3611563" y="5446713"/>
          <p14:tracePt t="50511" x="3611563" y="5456238"/>
          <p14:tracePt t="50546" x="3611563" y="5464175"/>
          <p14:tracePt t="50602" x="3611563" y="5472113"/>
          <p14:tracePt t="50666" x="3611563" y="5481638"/>
          <p14:tracePt t="50673" x="3619500" y="5481638"/>
          <p14:tracePt t="50680" x="3629025" y="5481638"/>
          <p14:tracePt t="50687" x="3636963" y="5489575"/>
          <p14:tracePt t="50694" x="3662363" y="5497513"/>
          <p14:tracePt t="50701" x="3687763" y="5507038"/>
          <p14:tracePt t="50708" x="3722688" y="5514975"/>
          <p14:tracePt t="50716" x="3738563" y="5524500"/>
          <p14:tracePt t="50723" x="3756025" y="5524500"/>
          <p14:tracePt t="50730" x="3781425" y="5524500"/>
          <p14:tracePt t="50736" x="3798888" y="5524500"/>
          <p14:tracePt t="50745" x="3816350" y="5524500"/>
          <p14:tracePt t="50751" x="3832225" y="5532438"/>
          <p14:tracePt t="50757" x="3849688" y="5532438"/>
          <p14:tracePt t="50772" x="3867150" y="5532438"/>
          <p14:tracePt t="50793" x="3875088" y="5532438"/>
          <p14:tracePt t="50821" x="3883025" y="5532438"/>
          <p14:tracePt t="50835" x="3892550" y="5532438"/>
          <p14:tracePt t="50849" x="3900488" y="5532438"/>
          <p14:tracePt t="50877" x="3908425" y="5532438"/>
          <p14:tracePt t="50934" x="3917950" y="5524500"/>
          <p14:tracePt t="51012" x="3917950" y="5514975"/>
          <p14:tracePt t="51048" x="3917950" y="5507038"/>
          <p14:tracePt t="51098" x="3908425" y="5507038"/>
          <p14:tracePt t="51126" x="3900488" y="5507038"/>
          <p14:tracePt t="51140" x="3892550" y="5507038"/>
          <p14:tracePt t="51163" x="3883025" y="5507038"/>
          <p14:tracePt t="51195" x="3883025" y="5514975"/>
          <p14:tracePt t="51211" x="3875088" y="5514975"/>
          <p14:tracePt t="51253" x="3867150" y="5514975"/>
          <p14:tracePt t="51258" x="3857625" y="5514975"/>
          <p14:tracePt t="51281" x="3849688" y="5514975"/>
          <p14:tracePt t="51286" x="3841750" y="5524500"/>
          <p14:tracePt t="51302" x="3832225" y="5524500"/>
          <p14:tracePt t="51307" x="3824288" y="5524500"/>
          <p14:tracePt t="51321" x="3816350" y="5524500"/>
          <p14:tracePt t="51336" x="3806825" y="5524500"/>
          <p14:tracePt t="51349" x="3790950" y="5524500"/>
          <p14:tracePt t="51363" x="3781425" y="5524500"/>
          <p14:tracePt t="51370" x="3773488" y="5524500"/>
          <p14:tracePt t="51385" x="3763963" y="5524500"/>
          <p14:tracePt t="51399" x="3756025" y="5524500"/>
          <p14:tracePt t="51413" x="3738563" y="5524500"/>
          <p14:tracePt t="51427" x="3730625" y="5524500"/>
          <p14:tracePt t="51434" x="3722688" y="5524500"/>
          <p14:tracePt t="51441" x="3713163" y="5524500"/>
          <p14:tracePt t="51448" x="3697288" y="5524500"/>
          <p14:tracePt t="51456" x="3687763" y="5507038"/>
          <p14:tracePt t="51462" x="3679825" y="5507038"/>
          <p14:tracePt t="51469" x="3671888" y="5507038"/>
          <p14:tracePt t="51483" x="3662363" y="5507038"/>
          <p14:tracePt t="51490" x="3654425" y="5507038"/>
          <p14:tracePt t="51505" x="3646488" y="5497513"/>
          <p14:tracePt t="51511" x="3636963" y="5497513"/>
          <p14:tracePt t="51546" x="3629025" y="5497513"/>
          <p14:tracePt t="51560" x="3619500" y="5497513"/>
          <p14:tracePt t="51574" x="3619500" y="5489575"/>
          <p14:tracePt t="51589" x="3611563" y="5489575"/>
          <p14:tracePt t="51610" x="3603625" y="5489575"/>
          <p14:tracePt t="51617" x="3603625" y="5481638"/>
          <p14:tracePt t="51631" x="3586163" y="5472113"/>
          <p14:tracePt t="51660" x="3578225" y="5472113"/>
          <p14:tracePt t="51667" x="3578225" y="5464175"/>
          <p14:tracePt t="51680" x="3568700" y="5456238"/>
          <p14:tracePt t="51695" x="3560763" y="5456238"/>
          <p14:tracePt t="51709" x="3560763" y="5446713"/>
          <p14:tracePt t="51723" x="3552825" y="5446713"/>
          <p14:tracePt t="51758" x="3543300" y="5446713"/>
          <p14:tracePt t="51794" x="3535363" y="5446713"/>
          <p14:tracePt t="51822" x="3527425" y="5446713"/>
          <p14:tracePt t="51857" x="3527425" y="5438775"/>
          <p14:tracePt t="51892" x="3517900" y="5438775"/>
          <p14:tracePt t="52026" x="3517900" y="5446713"/>
          <p14:tracePt t="52054" x="3527425" y="5456238"/>
          <p14:tracePt t="52082" x="3535363" y="5464175"/>
          <p14:tracePt t="52111" x="3535363" y="5472113"/>
          <p14:tracePt t="52119" x="3543300" y="5472113"/>
          <p14:tracePt t="52168" x="3552825" y="5472113"/>
          <p14:tracePt t="52189" x="3560763" y="5472113"/>
          <p14:tracePt t="52216" x="3568700" y="5472113"/>
          <p14:tracePt t="52245" x="3578225" y="5472113"/>
          <p14:tracePt t="52266" x="3594100" y="5472113"/>
          <p14:tracePt t="52280" x="3603625" y="5472113"/>
          <p14:tracePt t="52287" x="3611563" y="5472113"/>
          <p14:tracePt t="52294" x="3619500" y="5472113"/>
          <p14:tracePt t="52302" x="3646488" y="5472113"/>
          <p14:tracePt t="52308" x="3671888" y="5472113"/>
          <p14:tracePt t="52315" x="3687763" y="5472113"/>
          <p14:tracePt t="52322" x="3722688" y="5472113"/>
          <p14:tracePt t="52329" x="3738563" y="5481638"/>
          <p14:tracePt t="52336" x="3756025" y="5481638"/>
          <p14:tracePt t="52343" x="3781425" y="5481638"/>
          <p14:tracePt t="52350" x="3798888" y="5481638"/>
          <p14:tracePt t="52358" x="3806825" y="5481638"/>
          <p14:tracePt t="52365" x="3824288" y="5481638"/>
          <p14:tracePt t="52372" x="3849688" y="5481638"/>
          <p14:tracePt t="52379" x="3857625" y="5481638"/>
          <p14:tracePt t="52386" x="3867150" y="5481638"/>
          <p14:tracePt t="52393" x="3892550" y="5481638"/>
          <p14:tracePt t="52400" x="3908425" y="5481638"/>
          <p14:tracePt t="52407" x="3935413" y="5481638"/>
          <p14:tracePt t="52414" x="3943350" y="5472113"/>
          <p14:tracePt t="52421" x="3968750" y="5472113"/>
          <p14:tracePt t="52428" x="3986213" y="5464175"/>
          <p14:tracePt t="52435" x="4002088" y="5456238"/>
          <p14:tracePt t="52442" x="4027488" y="5446713"/>
          <p14:tracePt t="52449" x="4037013" y="5438775"/>
          <p14:tracePt t="52456" x="4044950" y="5438775"/>
          <p14:tracePt t="52463" x="4052888" y="5438775"/>
          <p14:tracePt t="52470" x="4052888" y="5430838"/>
          <p14:tracePt t="52477" x="4062413" y="5430838"/>
          <p14:tracePt t="52491" x="4070350" y="5430838"/>
          <p14:tracePt t="52506" x="4079875" y="5430838"/>
          <p14:tracePt t="52512" x="4079875" y="5421313"/>
          <p14:tracePt t="52527" x="4079875" y="5413375"/>
          <p14:tracePt t="52541" x="4087813" y="5413375"/>
          <p14:tracePt t="52548" x="4087813" y="5405438"/>
          <p14:tracePt t="52555" x="4087813" y="5395913"/>
          <p14:tracePt t="52562" x="4087813" y="5387975"/>
          <p14:tracePt t="52569" x="4095750" y="5387975"/>
          <p14:tracePt t="52576" x="4105275" y="5387975"/>
          <p14:tracePt t="52583" x="4105275" y="5380038"/>
          <p14:tracePt t="52605" x="4105275" y="5370513"/>
          <p14:tracePt t="52626" x="4095750" y="5362575"/>
          <p14:tracePt t="52632" x="4095750" y="5353050"/>
          <p14:tracePt t="52639" x="4087813" y="5345113"/>
          <p14:tracePt t="52654" x="4070350" y="5337175"/>
          <p14:tracePt t="52673" x="4062413" y="5327650"/>
          <p14:tracePt t="52682" x="4052888" y="5327650"/>
          <p14:tracePt t="52689" x="4052888" y="5319713"/>
          <p14:tracePt t="52696" x="4044950" y="5319713"/>
          <p14:tracePt t="52710" x="4037013" y="5311775"/>
          <p14:tracePt t="52717" x="4037013" y="5302250"/>
          <p14:tracePt t="52724" x="4027488" y="5294313"/>
          <p14:tracePt t="52731" x="4019550" y="5294313"/>
          <p14:tracePt t="52738" x="4002088" y="5286375"/>
          <p14:tracePt t="52745" x="4002088" y="5276850"/>
          <p14:tracePt t="52752" x="3994150" y="5276850"/>
          <p14:tracePt t="52760" x="3986213" y="5268913"/>
          <p14:tracePt t="52774" x="3976688" y="5260975"/>
          <p14:tracePt t="52781" x="3968750" y="5260975"/>
          <p14:tracePt t="52789" x="3960813" y="5251450"/>
          <p14:tracePt t="52795" x="3951288" y="5243513"/>
          <p14:tracePt t="52803" x="3943350" y="5243513"/>
          <p14:tracePt t="52809" x="3935413" y="5235575"/>
          <p14:tracePt t="52816" x="3925888" y="5235575"/>
          <p14:tracePt t="52823" x="3917950" y="5226050"/>
          <p14:tracePt t="52830" x="3908425" y="5218113"/>
          <p14:tracePt t="52837" x="3900488" y="5208588"/>
          <p14:tracePt t="52844" x="3892550" y="5200650"/>
          <p14:tracePt t="52852" x="3883025" y="5192713"/>
          <p14:tracePt t="52858" x="3875088" y="5183188"/>
          <p14:tracePt t="52866" x="3857625" y="5175250"/>
          <p14:tracePt t="52872" x="3849688" y="5157788"/>
          <p14:tracePt t="52879" x="3841750" y="5149850"/>
          <p14:tracePt t="52886" x="3832225" y="5141913"/>
          <p14:tracePt t="52893" x="3824288" y="5132388"/>
          <p14:tracePt t="52907" x="3816350" y="5124450"/>
          <p14:tracePt t="52922" x="3816350" y="5116513"/>
          <p14:tracePt t="52931" x="3798888" y="5116513"/>
          <p14:tracePt t="52935" x="3798888" y="5106988"/>
          <p14:tracePt t="52942" x="3790950" y="5099050"/>
          <p14:tracePt t="52957" x="3790950" y="5091113"/>
          <p14:tracePt t="52964" x="3781425" y="5091113"/>
          <p14:tracePt t="52985" x="3773488" y="5091113"/>
          <p14:tracePt t="52999" x="3773488" y="5081588"/>
          <p14:tracePt t="53013" x="3763963" y="5081588"/>
          <p14:tracePt t="53020" x="3763963" y="5073650"/>
          <p14:tracePt t="53027" x="3756025" y="5073650"/>
          <p14:tracePt t="53036" x="3748088" y="5064125"/>
          <p14:tracePt t="53041" x="3738563" y="5056188"/>
          <p14:tracePt t="53048" x="3730625" y="5048250"/>
          <p14:tracePt t="53055" x="3722688" y="5038725"/>
          <p14:tracePt t="53062" x="3705225" y="5038725"/>
          <p14:tracePt t="53070" x="3697288" y="5030788"/>
          <p14:tracePt t="53077" x="3687763" y="5030788"/>
          <p14:tracePt t="53084" x="3671888" y="5022850"/>
          <p14:tracePt t="53091" x="3662363" y="5022850"/>
          <p14:tracePt t="53098" x="3654425" y="5022850"/>
          <p14:tracePt t="53105" x="3636963" y="5022850"/>
          <p14:tracePt t="53113" x="3629025" y="5022850"/>
          <p14:tracePt t="53119" x="3619500" y="5022850"/>
          <p14:tracePt t="53126" x="3611563" y="5022850"/>
          <p14:tracePt t="53133" x="3603625" y="5022850"/>
          <p14:tracePt t="53140" x="3594100" y="5022850"/>
          <p14:tracePt t="53152" x="3578225" y="5022850"/>
          <p14:tracePt t="53154" x="3568700" y="5022850"/>
          <p14:tracePt t="53161" x="3560763" y="5022850"/>
          <p14:tracePt t="53169" x="3543300" y="5022850"/>
          <p14:tracePt t="53175" x="3535363" y="5030788"/>
          <p14:tracePt t="53182" x="3527425" y="5048250"/>
          <p14:tracePt t="53190" x="3509963" y="5056188"/>
          <p14:tracePt t="53196" x="3502025" y="5064125"/>
          <p14:tracePt t="53204" x="3492500" y="5064125"/>
          <p14:tracePt t="53210" x="3492500" y="5073650"/>
          <p14:tracePt t="53219" x="3475038" y="5073650"/>
          <p14:tracePt t="53225" x="3467100" y="5081588"/>
          <p14:tracePt t="53232" x="3459163" y="5091113"/>
          <p14:tracePt t="53246" x="3449638" y="5106988"/>
          <p14:tracePt t="53253" x="3441700" y="5106988"/>
          <p14:tracePt t="53260" x="3441700" y="5116513"/>
          <p14:tracePt t="53268" x="3433763" y="5116513"/>
          <p14:tracePt t="53281" x="3424238" y="5124450"/>
          <p14:tracePt t="53288" x="3416300" y="5124450"/>
          <p14:tracePt t="53302" x="3416300" y="5132388"/>
          <p14:tracePt t="53309" x="3408363" y="5132388"/>
          <p14:tracePt t="53316" x="3398838" y="5141913"/>
          <p14:tracePt t="53338" x="3390900" y="5149850"/>
          <p14:tracePt t="53344" x="3390900" y="5157788"/>
          <p14:tracePt t="53352" x="3390900" y="5167313"/>
          <p14:tracePt t="53359" x="3382963" y="5167313"/>
          <p14:tracePt t="53373" x="3382963" y="5175250"/>
          <p14:tracePt t="53387" x="3365500" y="5175250"/>
          <p14:tracePt t="53402" x="3365500" y="5183188"/>
          <p14:tracePt t="53408" x="3355975" y="5183188"/>
          <p14:tracePt t="53429" x="3355975" y="5192713"/>
          <p14:tracePt t="53458" x="3348038" y="5200650"/>
          <p14:tracePt t="53493" x="3340100" y="5208588"/>
          <p14:tracePt t="53563" x="3340100" y="5218113"/>
          <p14:tracePt t="53592" x="3340100" y="5226050"/>
          <p14:tracePt t="53627" x="3340100" y="5235575"/>
          <p14:tracePt t="53648" x="3340100" y="5243513"/>
          <p14:tracePt t="53670" x="3340100" y="5251450"/>
          <p14:tracePt t="53678" x="3340100" y="5260975"/>
          <p14:tracePt t="53712" x="3340100" y="5268913"/>
          <p14:tracePt t="53747" x="3340100" y="5276850"/>
          <p14:tracePt t="53818" x="3340100" y="5294313"/>
          <p14:tracePt t="53889" x="3340100" y="5302250"/>
          <p14:tracePt t="53958" x="3340100" y="5311775"/>
          <p14:tracePt t="54113" x="3340100" y="5319713"/>
          <p14:tracePt t="54452" x="3340100" y="5327650"/>
          <p14:tracePt t="54494" x="3340100" y="5337175"/>
          <p14:tracePt t="54550" x="3340100" y="5345113"/>
          <p14:tracePt t="54571" x="3340100" y="5353050"/>
          <p14:tracePt t="54578" x="3340100" y="5362575"/>
          <p14:tracePt t="54585" x="3348038" y="5362575"/>
          <p14:tracePt t="54592" x="3348038" y="5370513"/>
          <p14:tracePt t="54606" x="3348038" y="5387975"/>
          <p14:tracePt t="54613" x="3355975" y="5387975"/>
          <p14:tracePt t="54628" x="3355975" y="5395913"/>
          <p14:tracePt t="54655" x="3355975" y="5405438"/>
          <p14:tracePt t="54670" x="3365500" y="5405438"/>
          <p14:tracePt t="54691" x="3365500" y="5413375"/>
          <p14:tracePt t="54698" x="3373438" y="5413375"/>
          <p14:tracePt t="54721" x="3373438" y="5421313"/>
          <p14:tracePt t="54768" x="3382963" y="5421313"/>
          <p14:tracePt t="54924" x="3390900" y="5421313"/>
          <p14:tracePt t="54973" x="3390900" y="5430838"/>
          <p14:tracePt t="55008" x="3390900" y="5438775"/>
          <p14:tracePt t="55452" x="3398838" y="5438775"/>
          <p14:tracePt t="55530" x="3408363" y="5438775"/>
          <p14:tracePt t="56023" x="3416300" y="5438775"/>
          <p14:tracePt t="57229" x="3433763" y="5438775"/>
          <p14:tracePt t="57236" x="3459163" y="5438775"/>
          <p14:tracePt t="57243" x="3475038" y="5456238"/>
          <p14:tracePt t="57250" x="3509963" y="5456238"/>
          <p14:tracePt t="57257" x="3535363" y="5456238"/>
          <p14:tracePt t="57264" x="3560763" y="5456238"/>
          <p14:tracePt t="57271" x="3594100" y="5456238"/>
          <p14:tracePt t="57278" x="3611563" y="5456238"/>
          <p14:tracePt t="57285" x="3636963" y="5456238"/>
          <p14:tracePt t="57292" x="3662363" y="5456238"/>
          <p14:tracePt t="57300" x="3687763" y="5456238"/>
          <p14:tracePt t="57306" x="3730625" y="5456238"/>
          <p14:tracePt t="57313" x="3781425" y="5456238"/>
          <p14:tracePt t="57320" x="3824288" y="5446713"/>
          <p14:tracePt t="57328" x="3867150" y="5446713"/>
          <p14:tracePt t="57335" x="3917950" y="5446713"/>
          <p14:tracePt t="57341" x="3968750" y="5456238"/>
          <p14:tracePt t="57349" x="3994150" y="5456238"/>
          <p14:tracePt t="57355" x="4027488" y="5456238"/>
          <p14:tracePt t="57362" x="4052888" y="5464175"/>
          <p14:tracePt t="57370" x="4070350" y="5464175"/>
          <p14:tracePt t="57377" x="4079875" y="5464175"/>
          <p14:tracePt t="57384" x="4087813" y="5464175"/>
          <p14:tracePt t="57399" x="4095750" y="5464175"/>
          <p14:tracePt t="57419" x="4105275" y="5464175"/>
          <p14:tracePt t="57447" x="4121150" y="5472113"/>
          <p14:tracePt t="57468" x="4121150" y="5481638"/>
          <p14:tracePt t="57475" x="4130675" y="5481638"/>
          <p14:tracePt t="57518" x="4138613" y="5481638"/>
          <p14:tracePt t="57525" x="4138613" y="5489575"/>
          <p14:tracePt t="57602" x="4130675" y="5489575"/>
          <p14:tracePt t="57617" x="4113213" y="5481638"/>
          <p14:tracePt t="57623" x="4105275" y="5481638"/>
          <p14:tracePt t="57630" x="4095750" y="5481638"/>
          <p14:tracePt t="57638" x="4087813" y="5481638"/>
          <p14:tracePt t="57645" x="4079875" y="5481638"/>
          <p14:tracePt t="57666" x="4062413" y="5481638"/>
          <p14:tracePt t="57687" x="4052888" y="5481638"/>
          <p14:tracePt t="57702" x="4052888" y="5472113"/>
          <p14:tracePt t="57722" x="4044950" y="5472113"/>
          <p14:tracePt t="57772" x="4037013" y="5472113"/>
          <p14:tracePt t="57807" x="4027488" y="5472113"/>
          <p14:tracePt t="57863" x="4027488" y="5481638"/>
          <p14:tracePt t="57878" x="4019550" y="5481638"/>
          <p14:tracePt t="57913" x="4011613" y="5481638"/>
          <p14:tracePt t="57948" x="4002088" y="5481638"/>
          <p14:tracePt t="58004" x="3994150" y="5481638"/>
          <p14:tracePt t="58040" x="3986213" y="5481638"/>
          <p14:tracePt t="58069" x="3976688" y="5472113"/>
          <p14:tracePt t="58082" x="3968750" y="5472113"/>
          <p14:tracePt t="58089" x="3960813" y="5464175"/>
          <p14:tracePt t="58103" x="3960813" y="5456238"/>
          <p14:tracePt t="58117" x="3951288" y="5446713"/>
          <p14:tracePt t="58124" x="3943350" y="5446713"/>
          <p14:tracePt t="58149" x="3943350" y="5438775"/>
          <p14:tracePt t="58153" x="3935413" y="5438775"/>
          <p14:tracePt t="58167" x="3935413" y="5430838"/>
          <p14:tracePt t="58181" x="3935413" y="5421313"/>
          <p14:tracePt t="58195" x="3925888" y="5421313"/>
          <p14:tracePt t="58202" x="3925888" y="5413375"/>
          <p14:tracePt t="58209" x="3917950" y="5405438"/>
          <p14:tracePt t="58216" x="3917950" y="5395913"/>
          <p14:tracePt t="58223" x="3908425" y="5395913"/>
          <p14:tracePt t="58244" x="3908425" y="5387975"/>
          <p14:tracePt t="58272" x="3900488" y="5387975"/>
          <p14:tracePt t="58301" x="3900488" y="5380038"/>
          <p14:tracePt t="58322" x="3892550" y="5380038"/>
          <p14:tracePt t="58385" x="3892550" y="5370513"/>
          <p14:tracePt t="58448" x="3900488" y="5370513"/>
          <p14:tracePt t="58470" x="3908425" y="5370513"/>
          <p14:tracePt t="58484" x="3917950" y="5370513"/>
          <p14:tracePt t="58498" x="3925888" y="5370513"/>
          <p14:tracePt t="58533" x="3935413" y="5370513"/>
          <p14:tracePt t="58576" x="3943350" y="5370513"/>
          <p14:tracePt t="58611" x="3951288" y="5370513"/>
          <p14:tracePt t="58667" x="3951288" y="5353050"/>
          <p14:tracePt t="58674" x="3960813" y="5353050"/>
          <p14:tracePt t="58709" x="3968750" y="5353050"/>
          <p14:tracePt t="58738" x="3976688" y="5353050"/>
          <p14:tracePt t="58752" x="3986213" y="5345113"/>
          <p14:tracePt t="58765" x="3994150" y="5345113"/>
          <p14:tracePt t="58788" x="4002088" y="5345113"/>
          <p14:tracePt t="58801" x="4002088" y="5337175"/>
          <p14:tracePt t="58808" x="4019550" y="5337175"/>
          <p14:tracePt t="58822" x="4027488" y="5327650"/>
          <p14:tracePt t="58843" x="4027488" y="5319713"/>
          <p14:tracePt t="58857" x="4037013" y="5302250"/>
          <p14:tracePt t="58865" x="4037013" y="5286375"/>
          <p14:tracePt t="58871" x="4037013" y="5268913"/>
          <p14:tracePt t="58878" x="4037013" y="5251450"/>
          <p14:tracePt t="58885" x="4037013" y="5235575"/>
          <p14:tracePt t="58893" x="4037013" y="5218113"/>
          <p14:tracePt t="58900" x="4037013" y="5192713"/>
          <p14:tracePt t="58907" x="4037013" y="5175250"/>
          <p14:tracePt t="58914" x="4037013" y="5157788"/>
          <p14:tracePt t="58920" x="4027488" y="5149850"/>
          <p14:tracePt t="58928" x="4027488" y="5132388"/>
          <p14:tracePt t="58935" x="4019550" y="5124450"/>
          <p14:tracePt t="58942" x="4019550" y="5106988"/>
          <p14:tracePt t="58949" x="4011613" y="5099050"/>
          <p14:tracePt t="58956" x="4002088" y="5081588"/>
          <p14:tracePt t="58963" x="4002088" y="5064125"/>
          <p14:tracePt t="58970" x="3994150" y="5064125"/>
          <p14:tracePt t="58977" x="3994150" y="5056188"/>
          <p14:tracePt t="58991" x="3986213" y="5048250"/>
          <p14:tracePt t="58999" x="3976688" y="5048250"/>
          <p14:tracePt t="59013" x="3968750" y="5038725"/>
          <p14:tracePt t="59020" x="3960813" y="5030788"/>
          <p14:tracePt t="59026" x="3943350" y="5030788"/>
          <p14:tracePt t="59034" x="3943350" y="5022850"/>
          <p14:tracePt t="59041" x="3935413" y="5022850"/>
          <p14:tracePt t="59049" x="3925888" y="5022850"/>
          <p14:tracePt t="59055" x="3917950" y="5022850"/>
          <p14:tracePt t="59069" x="3900488" y="5022850"/>
          <p14:tracePt t="59076" x="3892550" y="5022850"/>
          <p14:tracePt t="59083" x="3875088" y="5030788"/>
          <p14:tracePt t="59090" x="3867150" y="5048250"/>
          <p14:tracePt t="59098" x="3849688" y="5056188"/>
          <p14:tracePt t="59104" x="3832225" y="5073650"/>
          <p14:tracePt t="59111" x="3824288" y="5081588"/>
          <p14:tracePt t="59118" x="3816350" y="5099050"/>
          <p14:tracePt t="59125" x="3806825" y="5106988"/>
          <p14:tracePt t="59132" x="3806825" y="5116513"/>
          <p14:tracePt t="59139" x="3798888" y="5124450"/>
          <p14:tracePt t="59154" x="3790950" y="5124450"/>
          <p14:tracePt t="59160" x="3790950" y="5132388"/>
          <p14:tracePt t="59168" x="3781425" y="5132388"/>
          <p14:tracePt t="59175" x="3781425" y="5149850"/>
          <p14:tracePt t="59189" x="3781425" y="5157788"/>
          <p14:tracePt t="59196" x="3773488" y="5157788"/>
          <p14:tracePt t="59210" x="3773488" y="5167313"/>
          <p14:tracePt t="59224" x="3773488" y="5175250"/>
          <p14:tracePt t="59232" x="3773488" y="5183188"/>
          <p14:tracePt t="59245" x="3773488" y="5192713"/>
          <p14:tracePt t="59253" x="3773488" y="5200650"/>
          <p14:tracePt t="59273" x="3773488" y="5208588"/>
          <p14:tracePt t="59280" x="3781425" y="5218113"/>
          <p14:tracePt t="59294" x="3781425" y="5226050"/>
          <p14:tracePt t="59302" x="3790950" y="5226050"/>
          <p14:tracePt t="59315" x="3790950" y="5235575"/>
          <p14:tracePt t="59322" x="3798888" y="5235575"/>
          <p14:tracePt t="59337" x="3798888" y="5243513"/>
          <p14:tracePt t="59344" x="3806825" y="5251450"/>
          <p14:tracePt t="59358" x="3806825" y="5260975"/>
          <p14:tracePt t="59365" x="3816350" y="5260975"/>
          <p14:tracePt t="59372" x="3824288" y="5268913"/>
          <p14:tracePt t="59379" x="3824288" y="5286375"/>
          <p14:tracePt t="59386" x="3832225" y="5286375"/>
          <p14:tracePt t="59393" x="3841750" y="5294313"/>
          <p14:tracePt t="59400" x="3849688" y="5302250"/>
          <p14:tracePt t="59407" x="3857625" y="5302250"/>
          <p14:tracePt t="59415" x="3867150" y="5311775"/>
          <p14:tracePt t="59428" x="3875088" y="5319713"/>
          <p14:tracePt t="59435" x="3883025" y="5327650"/>
          <p14:tracePt t="59443" x="3892550" y="5337175"/>
          <p14:tracePt t="59450" x="3908425" y="5345113"/>
          <p14:tracePt t="59457" x="3917950" y="5353050"/>
          <p14:tracePt t="59464" x="3925888" y="5362575"/>
          <p14:tracePt t="59478" x="3935413" y="5370513"/>
          <p14:tracePt t="59485" x="3951288" y="5370513"/>
          <p14:tracePt t="59492" x="3951288" y="5380038"/>
          <p14:tracePt t="59499" x="3960813" y="5387975"/>
          <p14:tracePt t="59506" x="3968750" y="5395913"/>
          <p14:tracePt t="59513" x="3976688" y="5395913"/>
          <p14:tracePt t="59527" x="3986213" y="5395913"/>
          <p14:tracePt t="59534" x="3986213" y="5405438"/>
          <p14:tracePt t="59541" x="4002088" y="5405438"/>
          <p14:tracePt t="59555" x="4011613" y="5405438"/>
          <p14:tracePt t="59569" x="4019550" y="5405438"/>
          <p14:tracePt t="59584" x="4037013" y="5405438"/>
          <p14:tracePt t="59599" x="4052888" y="5395913"/>
          <p14:tracePt t="59605" x="4070350" y="5380038"/>
          <p14:tracePt t="59612" x="4079875" y="5370513"/>
          <p14:tracePt t="59619" x="4095750" y="5362575"/>
          <p14:tracePt t="59626" x="4095750" y="5345113"/>
          <p14:tracePt t="59634" x="4113213" y="5345113"/>
          <p14:tracePt t="59640" x="4121150" y="5319713"/>
          <p14:tracePt t="59648" x="4130675" y="5319713"/>
          <p14:tracePt t="59654" x="4138613" y="5302250"/>
          <p14:tracePt t="59668" x="4146550" y="5294313"/>
          <p14:tracePt t="59675" x="4146550" y="5286375"/>
          <p14:tracePt t="59683" x="4146550" y="5276850"/>
          <p14:tracePt t="59689" x="4156075" y="5268913"/>
          <p14:tracePt t="59697" x="4164013" y="5260975"/>
          <p14:tracePt t="59703" x="4164013" y="5251450"/>
          <p14:tracePt t="59710" x="4164013" y="5235575"/>
          <p14:tracePt t="59718" x="4164013" y="5218113"/>
          <p14:tracePt t="59725" x="4156075" y="5208588"/>
          <p14:tracePt t="59732" x="4156075" y="5192713"/>
          <p14:tracePt t="59739" x="4146550" y="5183188"/>
          <p14:tracePt t="59746" x="4130675" y="5167313"/>
          <p14:tracePt t="59753" x="4121150" y="5149850"/>
          <p14:tracePt t="59760" x="4105275" y="5149850"/>
          <p14:tracePt t="59767" x="4095750" y="5141913"/>
          <p14:tracePt t="59774" x="4087813" y="5132388"/>
          <p14:tracePt t="59781" x="4079875" y="5132388"/>
          <p14:tracePt t="59788" x="4062413" y="5124450"/>
          <p14:tracePt t="59795" x="4062413" y="5116513"/>
          <p14:tracePt t="59803" x="4044950" y="5116513"/>
          <p14:tracePt t="59809" x="4037013" y="5106988"/>
          <p14:tracePt t="59817" x="4027488" y="5106988"/>
          <p14:tracePt t="59832" x="4019550" y="5106988"/>
          <p14:tracePt t="59845" x="4002088" y="5106988"/>
          <p14:tracePt t="59852" x="3994150" y="5106988"/>
          <p14:tracePt t="59865" x="3976688" y="5106988"/>
          <p14:tracePt t="59882" x="3960813" y="5124450"/>
          <p14:tracePt t="59887" x="3925888" y="5132388"/>
          <p14:tracePt t="59894" x="3917950" y="5141913"/>
          <p14:tracePt t="59901" x="3908425" y="5149850"/>
          <p14:tracePt t="59908" x="3892550" y="5157788"/>
          <p14:tracePt t="59915" x="3875088" y="5157788"/>
          <p14:tracePt t="59922" x="3867150" y="5167313"/>
          <p14:tracePt t="59930" x="3867150" y="5175250"/>
          <p14:tracePt t="59936" x="3857625" y="5183188"/>
          <p14:tracePt t="59943" x="3849688" y="5183188"/>
          <p14:tracePt t="59950" x="3841750" y="5183188"/>
          <p14:tracePt t="59957" x="3841750" y="5192713"/>
          <p14:tracePt t="59971" x="3832225" y="5192713"/>
          <p14:tracePt t="59978" x="3832225" y="5200650"/>
          <p14:tracePt t="59985" x="3824288" y="5200650"/>
          <p14:tracePt t="60021" x="3824288" y="5208588"/>
          <p14:tracePt t="60035" x="3816350" y="5208588"/>
          <p14:tracePt t="60056" x="3816350" y="5218113"/>
          <p14:tracePt t="60162" x="3832225" y="5218113"/>
          <p14:tracePt t="60169" x="3841750" y="5208588"/>
          <p14:tracePt t="60176" x="3849688" y="5208588"/>
          <p14:tracePt t="60183" x="3857625" y="5200650"/>
          <p14:tracePt t="60190" x="3875088" y="5192713"/>
          <p14:tracePt t="60198" x="3892550" y="5183188"/>
          <p14:tracePt t="60204" x="3908425" y="5175250"/>
          <p14:tracePt t="60211" x="3935413" y="5157788"/>
          <p14:tracePt t="60218" x="3986213" y="5132388"/>
          <p14:tracePt t="60225" x="4044950" y="5106988"/>
          <p14:tracePt t="60232" x="4138613" y="5064125"/>
          <p14:tracePt t="60239" x="4232275" y="5030788"/>
          <p14:tracePt t="60246" x="4333875" y="4972050"/>
          <p14:tracePt t="60253" x="4435475" y="4919663"/>
          <p14:tracePt t="60260" x="4554538" y="4868863"/>
          <p14:tracePt t="60268" x="4699000" y="4818063"/>
          <p14:tracePt t="60274" x="4843463" y="4775200"/>
          <p14:tracePt t="60281" x="4972050" y="4724400"/>
          <p14:tracePt t="60288" x="5073650" y="4691063"/>
          <p14:tracePt t="60296" x="5167313" y="4673600"/>
          <p14:tracePt t="60303" x="5260975" y="4657725"/>
          <p14:tracePt t="60310" x="5362575" y="4640263"/>
          <p14:tracePt t="60317" x="5438775" y="4640263"/>
          <p14:tracePt t="60324" x="5507038" y="4640263"/>
          <p14:tracePt t="60332" x="5565775" y="4640263"/>
          <p14:tracePt t="60338" x="5634038" y="4640263"/>
          <p14:tracePt t="60345" x="5694363" y="4665663"/>
          <p14:tracePt t="60352" x="5753100" y="4673600"/>
          <p14:tracePt t="60359" x="5813425" y="4683125"/>
          <p14:tracePt t="60367" x="5872163" y="4691063"/>
          <p14:tracePt t="60373" x="5940425" y="4699000"/>
          <p14:tracePt t="60381" x="5991225" y="4708525"/>
          <p14:tracePt t="60387" x="6059488" y="4716463"/>
          <p14:tracePt t="60395" x="6135688" y="4724400"/>
          <p14:tracePt t="60401" x="6221413" y="4733925"/>
          <p14:tracePt t="60408" x="6297613" y="4733925"/>
          <p14:tracePt t="60416" x="6391275" y="4749800"/>
          <p14:tracePt t="60423" x="6483350" y="4749800"/>
          <p14:tracePt t="60430" x="6594475" y="4759325"/>
          <p14:tracePt t="60437" x="6705600" y="4759325"/>
          <p14:tracePt t="60444" x="6832600" y="4767263"/>
          <p14:tracePt t="60451" x="6969125" y="4767263"/>
          <p14:tracePt t="60458" x="7088188" y="4767263"/>
          <p14:tracePt t="60465" x="7215188" y="4767263"/>
          <p14:tracePt t="60472" x="7334250" y="4775200"/>
          <p14:tracePt t="60479" x="7453313" y="4775200"/>
          <p14:tracePt t="60486" x="7562850" y="4784725"/>
          <p14:tracePt t="60493" x="7673975" y="4802188"/>
          <p14:tracePt t="60500" x="7775575" y="4810125"/>
          <p14:tracePt t="60507" x="7902575" y="4818063"/>
          <p14:tracePt t="60514" x="8005763" y="4835525"/>
          <p14:tracePt t="60521" x="8089900" y="4852988"/>
          <p14:tracePt t="60528" x="8166100" y="4868863"/>
          <p14:tracePt t="60535" x="8226425" y="4886325"/>
          <p14:tracePt t="60542" x="8285163" y="4903788"/>
          <p14:tracePt t="60550" x="8345488" y="4919663"/>
          <p14:tracePt t="60556" x="8388350" y="4946650"/>
          <p14:tracePt t="60564" x="8439150" y="4962525"/>
          <p14:tracePt t="60570" x="8464550" y="4979988"/>
          <p14:tracePt t="60578" x="8489950" y="4987925"/>
          <p14:tracePt t="60585" x="8523288" y="5013325"/>
          <p14:tracePt t="60592" x="8540750" y="5022850"/>
          <p14:tracePt t="60599" x="8566150" y="5038725"/>
          <p14:tracePt t="60606" x="8583613" y="5048250"/>
          <p14:tracePt t="60613" x="8609013" y="5064125"/>
          <p14:tracePt t="60620" x="8634413" y="5081588"/>
          <p14:tracePt t="60627" x="8651875" y="5091113"/>
          <p14:tracePt t="60634" x="8667750" y="5099050"/>
          <p14:tracePt t="60641" x="8702675" y="5116513"/>
          <p14:tracePt t="60652" x="8718550" y="5124450"/>
          <p14:tracePt t="60657" x="8743950" y="5132388"/>
          <p14:tracePt t="60665" x="8769350" y="5141913"/>
          <p14:tracePt t="60670" x="8796338" y="5149850"/>
          <p14:tracePt t="60678" x="8821738" y="5157788"/>
          <p14:tracePt t="60686" x="8847138" y="5167313"/>
          <p14:tracePt t="60692" x="8855075" y="5167313"/>
          <p14:tracePt t="60700" x="8863013" y="5167313"/>
          <p14:tracePt t="60714" x="8880475" y="5175250"/>
          <p14:tracePt t="60719" x="8888413" y="5175250"/>
          <p14:tracePt t="60727" x="8905875" y="517525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F87562-075F-4164-B2DF-F751D56917EF}"/>
              </a:ext>
            </a:extLst>
          </p:cNvPr>
          <p:cNvSpPr>
            <a:spLocks noGrp="1"/>
          </p:cNvSpPr>
          <p:nvPr>
            <p:ph sz="half" idx="2"/>
          </p:nvPr>
        </p:nvSpPr>
        <p:spPr/>
        <p:txBody>
          <a:bodyPr/>
          <a:lstStyle/>
          <a:p>
            <a:pPr>
              <a:spcBef>
                <a:spcPct val="0"/>
              </a:spcBef>
            </a:pPr>
            <a:r>
              <a:rPr lang="en-US">
                <a:latin typeface="+mj-lt"/>
              </a:rPr>
              <a:t>The aforementioned steps are now repeated 8 times. </a:t>
            </a:r>
          </a:p>
          <a:p>
            <a:pPr>
              <a:spcBef>
                <a:spcPct val="0"/>
              </a:spcBef>
            </a:pPr>
            <a:r>
              <a:rPr lang="en-US">
                <a:latin typeface="+mj-lt"/>
                <a:cs typeface="Calibri"/>
              </a:rPr>
              <a:t>In the final round (10</a:t>
            </a:r>
            <a:r>
              <a:rPr lang="en-US" baseline="30000">
                <a:latin typeface="+mj-lt"/>
                <a:cs typeface="Calibri"/>
              </a:rPr>
              <a:t>th</a:t>
            </a:r>
            <a:r>
              <a:rPr lang="en-US">
                <a:latin typeface="+mj-lt"/>
                <a:cs typeface="Calibri"/>
              </a:rPr>
              <a:t> round), we skip the ‘InvMixColumns’ operation (that is, we only perform InvShiftRows, InvSubBytes, AddRoundKey).</a:t>
            </a:r>
          </a:p>
          <a:p>
            <a:pPr>
              <a:spcBef>
                <a:spcPct val="0"/>
              </a:spcBef>
            </a:pPr>
            <a:r>
              <a:rPr lang="en-US">
                <a:latin typeface="+mj-lt"/>
                <a:cs typeface="Calibri"/>
              </a:rPr>
              <a:t>At the end of these 10 rounds, we obtain the plaintext from the ciphertext.</a:t>
            </a:r>
          </a:p>
          <a:p>
            <a:pPr>
              <a:spcBef>
                <a:spcPct val="0"/>
              </a:spcBef>
            </a:pPr>
            <a:endParaRPr lang="en-US" i="1">
              <a:latin typeface="Calibri"/>
              <a:cs typeface="Calibri"/>
            </a:endParaRPr>
          </a:p>
          <a:p>
            <a:endParaRPr lang="en-US"/>
          </a:p>
        </p:txBody>
      </p:sp>
      <p:sp>
        <p:nvSpPr>
          <p:cNvPr id="3" name="Title 2">
            <a:extLst>
              <a:ext uri="{FF2B5EF4-FFF2-40B4-BE49-F238E27FC236}">
                <a16:creationId xmlns:a16="http://schemas.microsoft.com/office/drawing/2014/main" id="{CEEB43DC-2191-4FA6-91C1-99DE5EF10B68}"/>
              </a:ext>
            </a:extLst>
          </p:cNvPr>
          <p:cNvSpPr>
            <a:spLocks noGrp="1"/>
          </p:cNvSpPr>
          <p:nvPr>
            <p:ph type="title"/>
          </p:nvPr>
        </p:nvSpPr>
        <p:spPr/>
        <p:txBody>
          <a:bodyPr/>
          <a:lstStyle/>
          <a:p>
            <a:r>
              <a:rPr lang="en-US">
                <a:cs typeface="Calibri"/>
              </a:rPr>
              <a:t>Step 7: Final Round</a:t>
            </a:r>
            <a:endParaRPr lang="en-US"/>
          </a:p>
        </p:txBody>
      </p:sp>
      <p:pic>
        <p:nvPicPr>
          <p:cNvPr id="12" name="Audio 11">
            <a:hlinkClick r:id="" action="ppaction://media"/>
            <a:extLst>
              <a:ext uri="{FF2B5EF4-FFF2-40B4-BE49-F238E27FC236}">
                <a16:creationId xmlns:a16="http://schemas.microsoft.com/office/drawing/2014/main" id="{32450392-D9E2-4CA9-8965-9C0E9AE9ED66}"/>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738236511"/>
      </p:ext>
    </p:extLst>
  </p:cSld>
  <p:clrMapOvr>
    <a:masterClrMapping/>
  </p:clrMapOvr>
  <mc:AlternateContent xmlns:mc="http://schemas.openxmlformats.org/markup-compatibility/2006">
    <mc:Choice xmlns:p14="http://schemas.microsoft.com/office/powerpoint/2010/main" Requires="p14">
      <p:transition spd="slow" p14:dur="2000" advTm="41844"/>
    </mc:Choice>
    <mc:Fallback>
      <p:transition spd="slow" advTm="41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500"/>
                                        <p:tgtEl>
                                          <p:spTgt spid="2">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 letter&#10;&#10;Description automatically generated">
            <a:extLst>
              <a:ext uri="{FF2B5EF4-FFF2-40B4-BE49-F238E27FC236}">
                <a16:creationId xmlns:a16="http://schemas.microsoft.com/office/drawing/2014/main" id="{A504BDFC-D5C8-4198-BAB6-B8C8169A7202}"/>
              </a:ext>
            </a:extLst>
          </p:cNvPr>
          <p:cNvPicPr>
            <a:picLocks noGrp="1" noChangeAspect="1"/>
          </p:cNvPicPr>
          <p:nvPr>
            <p:ph sz="half" idx="2"/>
          </p:nvPr>
        </p:nvPicPr>
        <p:blipFill rotWithShape="1">
          <a:blip r:embed="rId4"/>
          <a:srcRect r="37271"/>
          <a:stretch/>
        </p:blipFill>
        <p:spPr>
          <a:xfrm>
            <a:off x="1026793" y="2520344"/>
            <a:ext cx="6652146" cy="1817312"/>
          </a:xfrm>
        </p:spPr>
      </p:pic>
      <p:sp>
        <p:nvSpPr>
          <p:cNvPr id="3" name="Title 2">
            <a:extLst>
              <a:ext uri="{FF2B5EF4-FFF2-40B4-BE49-F238E27FC236}">
                <a16:creationId xmlns:a16="http://schemas.microsoft.com/office/drawing/2014/main" id="{B48230D3-B914-4E8E-8957-F211D362A8CB}"/>
              </a:ext>
            </a:extLst>
          </p:cNvPr>
          <p:cNvSpPr>
            <a:spLocks noGrp="1"/>
          </p:cNvSpPr>
          <p:nvPr>
            <p:ph type="title"/>
          </p:nvPr>
        </p:nvSpPr>
        <p:spPr/>
        <p:txBody>
          <a:bodyPr/>
          <a:lstStyle/>
          <a:p>
            <a:r>
              <a:rPr lang="en-US">
                <a:cs typeface="Calibri"/>
              </a:rPr>
              <a:t>RTL Verilog Code</a:t>
            </a:r>
            <a:endParaRPr lang="en-US"/>
          </a:p>
        </p:txBody>
      </p:sp>
      <p:pic>
        <p:nvPicPr>
          <p:cNvPr id="2" name="Audio 1">
            <a:hlinkClick r:id="" action="ppaction://media"/>
            <a:extLst>
              <a:ext uri="{FF2B5EF4-FFF2-40B4-BE49-F238E27FC236}">
                <a16:creationId xmlns:a16="http://schemas.microsoft.com/office/drawing/2014/main" id="{B21722E3-34F0-48C1-A2BF-761BF9936E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28394738"/>
      </p:ext>
    </p:extLst>
  </p:cSld>
  <p:clrMapOvr>
    <a:masterClrMapping/>
  </p:clrMapOvr>
  <mc:AlternateContent xmlns:mc="http://schemas.openxmlformats.org/markup-compatibility/2006">
    <mc:Choice xmlns:p14="http://schemas.microsoft.com/office/powerpoint/2010/main" Requires="p14">
      <p:transition spd="slow" p14:dur="2000" advTm="12827"/>
    </mc:Choice>
    <mc:Fallback>
      <p:transition spd="slow" advTm="12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6764" x="2693988" y="3322638"/>
          <p14:tracePt t="6770" x="2820988" y="3373438"/>
          <p14:tracePt t="6776" x="2940050" y="3408363"/>
          <p14:tracePt t="6783" x="3041650" y="3433763"/>
          <p14:tracePt t="6789" x="3144838" y="3433763"/>
          <p14:tracePt t="6796" x="3228975" y="3433763"/>
          <p14:tracePt t="6805" x="3297238" y="3433763"/>
          <p14:tracePt t="6810" x="3373438" y="3433763"/>
          <p14:tracePt t="6817" x="3433763" y="3433763"/>
          <p14:tracePt t="6824" x="3459163" y="3433763"/>
          <p14:tracePt t="6831" x="3502025" y="3424238"/>
          <p14:tracePt t="6839" x="3527425" y="3416300"/>
          <p14:tracePt t="6844" x="3552825" y="3416300"/>
          <p14:tracePt t="6852" x="3578225" y="3416300"/>
          <p14:tracePt t="6858" x="3603625" y="3416300"/>
          <p14:tracePt t="6866" x="3629025" y="3416300"/>
          <p14:tracePt t="6873" x="3654425" y="3416300"/>
          <p14:tracePt t="6878" x="3679825" y="3416300"/>
          <p14:tracePt t="6886" x="3705225" y="3416300"/>
          <p14:tracePt t="6892" x="3722688" y="3424238"/>
          <p14:tracePt t="6900" x="3748088" y="3424238"/>
          <p14:tracePt t="6906" x="3763963" y="3433763"/>
          <p14:tracePt t="6913" x="3781425" y="3441700"/>
          <p14:tracePt t="6921" x="3806825" y="3449638"/>
          <p14:tracePt t="6926" x="3832225" y="3459163"/>
          <p14:tracePt t="6934" x="3867150" y="3475038"/>
          <p14:tracePt t="6940" x="3883025" y="3484563"/>
          <p14:tracePt t="6947" x="3917950" y="3492500"/>
          <p14:tracePt t="6955" x="3951288" y="3502025"/>
          <p14:tracePt t="6961" x="3986213" y="3509963"/>
          <p14:tracePt t="6968" x="4019550" y="3509963"/>
          <p14:tracePt t="6975" x="4044950" y="3517900"/>
          <p14:tracePt t="6982" x="4079875" y="3517900"/>
          <p14:tracePt t="6990" x="4113213" y="3527425"/>
          <p14:tracePt t="6995" x="4138613" y="3527425"/>
          <p14:tracePt t="7002" x="4164013" y="3527425"/>
          <p14:tracePt t="7009" x="4189413" y="3527425"/>
          <p14:tracePt t="7016" x="4214813" y="3527425"/>
          <p14:tracePt t="7022" x="4224338" y="3527425"/>
          <p14:tracePt t="7029" x="4240213" y="3527425"/>
          <p14:tracePt t="7036" x="4265613" y="3527425"/>
          <p14:tracePt t="7042" x="4275138" y="3527425"/>
          <p14:tracePt t="7051" x="4291013" y="3517900"/>
          <p14:tracePt t="7057" x="4308475" y="3517900"/>
          <p14:tracePt t="7063" x="4325938" y="3517900"/>
          <p14:tracePt t="7071" x="4351338" y="3517900"/>
          <p14:tracePt t="7078" x="4359275" y="3517900"/>
          <p14:tracePt t="7085" x="4384675" y="3517900"/>
          <p14:tracePt t="7091" x="4402138" y="3517900"/>
          <p14:tracePt t="7099" x="4410075" y="3517900"/>
          <p14:tracePt t="7105" x="4427538" y="3517900"/>
          <p14:tracePt t="7112" x="4435475" y="3517900"/>
          <p14:tracePt t="7121" x="4445000" y="3517900"/>
          <p14:tracePt t="7126" x="4452938" y="3517900"/>
          <p14:tracePt t="7134" x="4460875" y="3517900"/>
          <p14:tracePt t="7139" x="4470400" y="3517900"/>
          <p14:tracePt t="7146" x="4478338" y="3517900"/>
          <p14:tracePt t="7155" x="4486275" y="3517900"/>
          <p14:tracePt t="7160" x="4495800" y="3517900"/>
          <p14:tracePt t="7167" x="4513263" y="3517900"/>
          <p14:tracePt t="7173" x="4521200" y="3517900"/>
          <p14:tracePt t="7181" x="4538663" y="3517900"/>
          <p14:tracePt t="7189" x="4564063" y="3527425"/>
          <p14:tracePt t="7195" x="4572000" y="3527425"/>
          <p14:tracePt t="7202" x="4589463" y="3527425"/>
          <p14:tracePt t="7207" x="4597400" y="3527425"/>
          <p14:tracePt t="7215" x="4614863" y="3527425"/>
          <p14:tracePt t="7222" x="4630738" y="3535363"/>
          <p14:tracePt t="7229" x="4648200" y="3535363"/>
          <p14:tracePt t="7237" x="4665663" y="3535363"/>
          <p14:tracePt t="7242" x="4673600" y="3535363"/>
          <p14:tracePt t="7249" x="4691063" y="3535363"/>
          <p14:tracePt t="7256" x="4708525" y="3535363"/>
          <p14:tracePt t="7264" x="4724400" y="3535363"/>
          <p14:tracePt t="7270" x="4749800" y="3535363"/>
          <p14:tracePt t="7277" x="4767263" y="3535363"/>
          <p14:tracePt t="7285" x="4784725" y="3535363"/>
          <p14:tracePt t="7290" x="4802188" y="3535363"/>
          <p14:tracePt t="7297" x="4827588" y="3535363"/>
          <p14:tracePt t="7305" x="4835525" y="3535363"/>
          <p14:tracePt t="7312" x="4852988" y="3535363"/>
          <p14:tracePt t="7319" x="4860925" y="3535363"/>
          <p14:tracePt t="7332" x="4878388" y="3535363"/>
          <p14:tracePt t="7339" x="4886325" y="3535363"/>
          <p14:tracePt t="7356" x="4903788" y="3535363"/>
          <p14:tracePt t="7365" x="4919663" y="3535363"/>
          <p14:tracePt t="7371" x="4929188" y="3535363"/>
          <p14:tracePt t="7379" x="4937125" y="3527425"/>
          <p14:tracePt t="7388" x="4954588" y="3527425"/>
          <p14:tracePt t="7392" x="4972050" y="3527425"/>
          <p14:tracePt t="7400" x="4987925" y="3527425"/>
          <p14:tracePt t="7406" x="5013325" y="3517900"/>
          <p14:tracePt t="7413" x="5038725" y="3517900"/>
          <p14:tracePt t="7421" x="5056188" y="3517900"/>
          <p14:tracePt t="7427" x="5073650" y="3509963"/>
          <p14:tracePt t="7436" x="5091113" y="3509963"/>
          <p14:tracePt t="7441" x="5099050" y="3509963"/>
          <p14:tracePt t="7448" x="5106988" y="3509963"/>
          <p14:tracePt t="7456" x="5116513" y="3509963"/>
          <p14:tracePt t="7461" x="5132388" y="3509963"/>
          <p14:tracePt t="7468" x="5149850" y="3509963"/>
          <p14:tracePt t="7475" x="5149850" y="3502025"/>
          <p14:tracePt t="7482" x="5167313" y="3502025"/>
          <p14:tracePt t="7489" x="5183188" y="3492500"/>
          <p14:tracePt t="7495" x="5192713" y="3492500"/>
          <p14:tracePt t="7505" x="5208588" y="3492500"/>
          <p14:tracePt t="7509" x="5218113" y="3484563"/>
          <p14:tracePt t="7516" x="5226050" y="3484563"/>
          <p14:tracePt t="7523" x="5243513" y="3484563"/>
          <p14:tracePt t="7530" x="5251450" y="3484563"/>
          <p14:tracePt t="7538" x="5260975" y="3475038"/>
          <p14:tracePt t="7544" x="5276850" y="3475038"/>
          <p14:tracePt t="7552" x="5276850" y="3467100"/>
          <p14:tracePt t="7557" x="5286375" y="3467100"/>
          <p14:tracePt t="7566" x="5294313" y="3467100"/>
          <p14:tracePt t="7573" x="5302250" y="3459163"/>
          <p14:tracePt t="7578" x="5311775" y="3459163"/>
          <p14:tracePt t="7585" x="5319713" y="3459163"/>
          <p14:tracePt t="7591" x="5327650" y="3449638"/>
          <p14:tracePt t="7599" x="5337175" y="3441700"/>
          <p14:tracePt t="7606" x="5345113" y="3433763"/>
          <p14:tracePt t="7619" x="5362575" y="3433763"/>
          <p14:tracePt t="7625" x="5370513" y="3424238"/>
          <p14:tracePt t="7634" x="5370513" y="3416300"/>
          <p14:tracePt t="7639" x="5387975" y="3416300"/>
          <p14:tracePt t="7647" x="5395913" y="3408363"/>
          <p14:tracePt t="7661" x="5405438" y="3398838"/>
          <p14:tracePt t="7674" x="5413375" y="3390900"/>
          <p14:tracePt t="7689" x="5421313" y="3390900"/>
          <p14:tracePt t="7709" x="5430838" y="3382963"/>
          <p14:tracePt t="7715" x="5438775" y="3382963"/>
          <p14:tracePt t="7723" x="5438775" y="3373438"/>
          <p14:tracePt t="7729" x="5446713" y="3373438"/>
          <p14:tracePt t="7737" x="5456238" y="3373438"/>
          <p14:tracePt t="7750" x="5464175" y="3373438"/>
          <p14:tracePt t="7757" x="5472113" y="3365500"/>
          <p14:tracePt t="7764" x="5481638" y="3355975"/>
          <p14:tracePt t="7771" x="5497513" y="3355975"/>
          <p14:tracePt t="7777" x="5507038" y="3348038"/>
          <p14:tracePt t="7785" x="5514975" y="3348038"/>
          <p14:tracePt t="7790" x="5532438" y="3348038"/>
          <p14:tracePt t="7797" x="5549900" y="3340100"/>
          <p14:tracePt t="7812" x="5565775" y="3340100"/>
          <p14:tracePt t="7817" x="5575300" y="3340100"/>
          <p14:tracePt t="7825" x="5583238" y="3340100"/>
          <p14:tracePt t="7832" x="5600700" y="3340100"/>
          <p14:tracePt t="7846" x="5608638" y="3340100"/>
          <p14:tracePt t="7854" x="5626100" y="3340100"/>
          <p14:tracePt t="7866" x="5634038" y="3340100"/>
          <p14:tracePt t="7888" x="5668963" y="3340100"/>
          <p14:tracePt t="7893" x="5676900" y="3340100"/>
          <p14:tracePt t="7900" x="5684838" y="3340100"/>
          <p14:tracePt t="7907" x="5702300" y="3340100"/>
          <p14:tracePt t="7922" x="5719763" y="3340100"/>
          <p14:tracePt t="7928" x="5727700" y="3340100"/>
          <p14:tracePt t="7935" x="5745163" y="3340100"/>
          <p14:tracePt t="7941" x="5753100" y="3340100"/>
          <p14:tracePt t="7948" x="5761038" y="3340100"/>
          <p14:tracePt t="7955" x="5778500" y="3340100"/>
          <p14:tracePt t="7963" x="5788025" y="3340100"/>
          <p14:tracePt t="7970" x="5795963" y="3340100"/>
          <p14:tracePt t="7975" x="5813425" y="3340100"/>
          <p14:tracePt t="7983" x="5821363" y="3340100"/>
          <p14:tracePt t="7989" x="5829300" y="3340100"/>
          <p14:tracePt t="7997" x="5846763" y="3330575"/>
          <p14:tracePt t="8005" x="5854700" y="3330575"/>
          <p14:tracePt t="8010" x="5864225" y="3330575"/>
          <p14:tracePt t="8023" x="5872163" y="3322638"/>
          <p14:tracePt t="8360" x="5864225" y="3314700"/>
          <p14:tracePt t="8367" x="5854700" y="3305175"/>
          <p14:tracePt t="8373" x="5846763" y="3289300"/>
          <p14:tracePt t="8380" x="5829300" y="3271838"/>
          <p14:tracePt t="8388" x="5829300" y="3254375"/>
          <p14:tracePt t="8394" x="5813425" y="3246438"/>
          <p14:tracePt t="8400" x="5803900" y="3228975"/>
          <p14:tracePt t="8407" x="5778500" y="3211513"/>
          <p14:tracePt t="8415" x="5761038" y="3195638"/>
          <p14:tracePt t="8422" x="5753100" y="3178175"/>
          <p14:tracePt t="8428" x="5735638" y="3160713"/>
          <p14:tracePt t="8438" x="5719763" y="3144838"/>
          <p14:tracePt t="8441" x="5702300" y="3127375"/>
          <p14:tracePt t="8449" x="5684838" y="3109913"/>
          <p14:tracePt t="8456" x="5668963" y="3094038"/>
          <p14:tracePt t="8462" x="5651500" y="3084513"/>
          <p14:tracePt t="8469" x="5634038" y="3059113"/>
          <p14:tracePt t="8475" x="5608638" y="3041650"/>
          <p14:tracePt t="8482" x="5583238" y="3025775"/>
          <p14:tracePt t="8489" x="5557838" y="3008313"/>
          <p14:tracePt t="8496" x="5540375" y="2990850"/>
          <p14:tracePt t="8504" x="5507038" y="2974975"/>
          <p14:tracePt t="8509" x="5481638" y="2965450"/>
          <p14:tracePt t="8516" x="5446713" y="2957513"/>
          <p14:tracePt t="8523" x="5421313" y="2940050"/>
          <p14:tracePt t="8530" x="5387975" y="2932113"/>
          <p14:tracePt t="8538" x="5370513" y="2914650"/>
          <p14:tracePt t="8544" x="5337175" y="2906713"/>
          <p14:tracePt t="8551" x="5311775" y="2897188"/>
          <p14:tracePt t="8558" x="5286375" y="2881313"/>
          <p14:tracePt t="8565" x="5251450" y="2881313"/>
          <p14:tracePt t="8572" x="5235575" y="2871788"/>
          <p14:tracePt t="8578" x="5200650" y="2863850"/>
          <p14:tracePt t="8586" x="5175250" y="2855913"/>
          <p14:tracePt t="8592" x="5141913" y="2846388"/>
          <p14:tracePt t="8599" x="5124450" y="2838450"/>
          <p14:tracePt t="8606" x="5091113" y="2838450"/>
          <p14:tracePt t="8612" x="5056188" y="2830513"/>
          <p14:tracePt t="8622" x="5022850" y="2830513"/>
          <p14:tracePt t="8626" x="4979988" y="2820988"/>
          <p14:tracePt t="8633" x="4946650" y="2813050"/>
          <p14:tracePt t="8640" x="4903788" y="2795588"/>
          <p14:tracePt t="8647" x="4868863" y="2795588"/>
          <p14:tracePt t="8654" x="4827588" y="2795588"/>
          <p14:tracePt t="8660" x="4784725" y="2787650"/>
          <p14:tracePt t="8668" x="4733925" y="2787650"/>
          <p14:tracePt t="8674" x="4708525" y="2778125"/>
          <p14:tracePt t="8681" x="4657725" y="2778125"/>
          <p14:tracePt t="8688" x="4630738" y="2778125"/>
          <p14:tracePt t="8695" x="4597400" y="2778125"/>
          <p14:tracePt t="8703" x="4554538" y="2778125"/>
          <p14:tracePt t="8709" x="4529138" y="2778125"/>
          <p14:tracePt t="8716" x="4503738" y="2778125"/>
          <p14:tracePt t="8724" x="4470400" y="2778125"/>
          <p14:tracePt t="8729" x="4435475" y="2778125"/>
          <p14:tracePt t="8737" x="4402138" y="2787650"/>
          <p14:tracePt t="8743" x="4359275" y="2795588"/>
          <p14:tracePt t="8750" x="4325938" y="2805113"/>
          <p14:tracePt t="8757" x="4291013" y="2813050"/>
          <p14:tracePt t="8764" x="4257675" y="2813050"/>
          <p14:tracePt t="8772" x="4232275" y="2820988"/>
          <p14:tracePt t="8777" x="4206875" y="2820988"/>
          <p14:tracePt t="8785" x="4189413" y="2830513"/>
          <p14:tracePt t="8791" x="4164013" y="2830513"/>
          <p14:tracePt t="8798" x="4164013" y="2838450"/>
          <p14:tracePt t="8806" x="4146550" y="2838450"/>
          <p14:tracePt t="8812" x="4138613" y="2838450"/>
          <p14:tracePt t="8819" x="4138613" y="2846388"/>
          <p14:tracePt t="8825" x="4121150" y="2846388"/>
          <p14:tracePt t="8840" x="4113213" y="2846388"/>
          <p14:tracePt t="8846" x="4105275" y="2846388"/>
          <p14:tracePt t="8859" x="4095750" y="2846388"/>
          <p14:tracePt t="8873" x="4087813" y="2846388"/>
          <p14:tracePt t="8880" x="4079875" y="2846388"/>
          <p14:tracePt t="8893" x="4070350" y="2855913"/>
          <p14:tracePt t="8905" x="4052888" y="2863850"/>
          <p14:tracePt t="8907" x="4044950" y="2871788"/>
          <p14:tracePt t="8915" x="4037013" y="2871788"/>
          <p14:tracePt t="8922" x="4019550" y="2871788"/>
          <p14:tracePt t="8928" x="4019550" y="2881313"/>
          <p14:tracePt t="8938" x="4011613" y="2889250"/>
          <p14:tracePt t="8941" x="4002088" y="2889250"/>
          <p14:tracePt t="8949" x="3994150" y="2897188"/>
          <p14:tracePt t="8956" x="3986213" y="2897188"/>
          <p14:tracePt t="8963" x="3986213" y="2906713"/>
          <p14:tracePt t="8972" x="3976688" y="2906713"/>
          <p14:tracePt t="8976" x="3968750" y="2914650"/>
          <p14:tracePt t="8996" x="3960813" y="2914650"/>
          <p14:tracePt t="9010" x="3951288" y="2922588"/>
          <p14:tracePt t="9024" x="3951288" y="2932113"/>
          <p14:tracePt t="9038" x="3951288" y="2940050"/>
          <p14:tracePt t="9058" x="3943350" y="2949575"/>
          <p14:tracePt t="9065" x="3943350" y="2957513"/>
          <p14:tracePt t="9072" x="3943350" y="2965450"/>
          <p14:tracePt t="9078" x="3935413" y="2982913"/>
          <p14:tracePt t="9088" x="3935413" y="2990850"/>
          <p14:tracePt t="9092" x="3925888" y="3008313"/>
          <p14:tracePt t="9099" x="3925888" y="3033713"/>
          <p14:tracePt t="9106" x="3925888" y="3041650"/>
          <p14:tracePt t="9113" x="3925888" y="3059113"/>
          <p14:tracePt t="9121" x="3925888" y="3076575"/>
          <p14:tracePt t="9134" x="3925888" y="3084513"/>
          <p14:tracePt t="9140" x="3925888" y="3094038"/>
          <p14:tracePt t="9147" x="3925888" y="3101975"/>
          <p14:tracePt t="9155" x="3925888" y="3109913"/>
          <p14:tracePt t="9162" x="3925888" y="3119438"/>
          <p14:tracePt t="9175" x="3925888" y="3127375"/>
          <p14:tracePt t="9183" x="3925888" y="3135313"/>
          <p14:tracePt t="9197" x="3925888" y="3144838"/>
          <p14:tracePt t="9203" x="3935413" y="3144838"/>
          <p14:tracePt t="9209" x="3935413" y="3152775"/>
          <p14:tracePt t="9215" x="3935413" y="3170238"/>
          <p14:tracePt t="9222" x="3943350" y="3170238"/>
          <p14:tracePt t="9229" x="3951288" y="3178175"/>
          <p14:tracePt t="9238" x="3960813" y="3195638"/>
          <p14:tracePt t="9250" x="3960813" y="3203575"/>
          <p14:tracePt t="9257" x="3968750" y="3211513"/>
          <p14:tracePt t="9264" x="3976688" y="3211513"/>
          <p14:tracePt t="9271" x="3976688" y="3221038"/>
          <p14:tracePt t="9278" x="3986213" y="3228975"/>
          <p14:tracePt t="9284" x="4002088" y="3238500"/>
          <p14:tracePt t="9292" x="4011613" y="3238500"/>
          <p14:tracePt t="9299" x="4027488" y="3246438"/>
          <p14:tracePt t="9306" x="4044950" y="3263900"/>
          <p14:tracePt t="9313" x="4070350" y="3279775"/>
          <p14:tracePt t="9321" x="4105275" y="3305175"/>
          <p14:tracePt t="9328" x="4138613" y="3322638"/>
          <p14:tracePt t="9337" x="4113213" y="3314700"/>
          <p14:tracePt t="9649" x="4333875" y="3382963"/>
          <p14:tracePt t="9655" x="4708525" y="3492500"/>
          <p14:tracePt t="9663" x="4972050" y="3578225"/>
          <p14:tracePt t="9670" x="5141913" y="3611563"/>
          <p14:tracePt t="9676" x="5286375" y="3636963"/>
          <p14:tracePt t="9683" x="5395913" y="3646488"/>
          <p14:tracePt t="9689" x="5489575" y="3662363"/>
          <p14:tracePt t="9696" x="5583238" y="3662363"/>
          <p14:tracePt t="9704" x="5659438" y="3671888"/>
          <p14:tracePt t="9710" x="5719763" y="3671888"/>
          <p14:tracePt t="9717" x="5770563" y="3671888"/>
          <p14:tracePt t="9723" x="5821363" y="3671888"/>
          <p14:tracePt t="9730" x="5864225" y="3671888"/>
          <p14:tracePt t="9738" x="5889625" y="3671888"/>
          <p14:tracePt t="9745" x="5932488" y="3671888"/>
          <p14:tracePt t="9752" x="5965825" y="3679825"/>
          <p14:tracePt t="9757" x="5999163" y="3679825"/>
          <p14:tracePt t="9765" x="6034088" y="3687763"/>
          <p14:tracePt t="9772" x="6067425" y="3687763"/>
          <p14:tracePt t="9779" x="6092825" y="3687763"/>
          <p14:tracePt t="9786" x="6118225" y="3697288"/>
          <p14:tracePt t="9792" x="6143625" y="3697288"/>
          <p14:tracePt t="9799" x="6161088" y="3705225"/>
          <p14:tracePt t="9806" x="6186488" y="3705225"/>
          <p14:tracePt t="9813" x="6211888" y="3705225"/>
          <p14:tracePt t="9821" x="6237288" y="3705225"/>
          <p14:tracePt t="9826" x="6246813" y="3705225"/>
          <p14:tracePt t="9834" x="6272213" y="3713163"/>
          <p14:tracePt t="9839" x="6280150" y="3713163"/>
          <p14:tracePt t="9846" x="6305550" y="3722688"/>
          <p14:tracePt t="9855" x="6330950" y="3722688"/>
          <p14:tracePt t="9861" x="6356350" y="3730625"/>
          <p14:tracePt t="9867" x="6373813" y="3730625"/>
          <p14:tracePt t="9874" x="6399213" y="3730625"/>
          <p14:tracePt t="9881" x="6424613" y="3738563"/>
          <p14:tracePt t="9889" x="6442075" y="3738563"/>
          <p14:tracePt t="9895" x="6467475" y="3748088"/>
          <p14:tracePt t="9904" x="6483350" y="3748088"/>
          <p14:tracePt t="9908" x="6500813" y="3748088"/>
          <p14:tracePt t="9915" x="6518275" y="3748088"/>
          <p14:tracePt t="9923" x="6543675" y="3748088"/>
          <p14:tracePt t="9929" x="6561138" y="3748088"/>
          <p14:tracePt t="9938" x="6586538" y="3748088"/>
          <p14:tracePt t="9942" x="6619875" y="3748088"/>
          <p14:tracePt t="9950" x="6654800" y="3738563"/>
          <p14:tracePt t="9956" x="6696075" y="3738563"/>
          <p14:tracePt t="9964" x="6731000" y="3738563"/>
          <p14:tracePt t="9972" x="6756400" y="3730625"/>
          <p14:tracePt t="9976" x="6789738" y="3730625"/>
          <p14:tracePt t="9985" x="6832600" y="3722688"/>
          <p14:tracePt t="9990" x="6865938" y="3722688"/>
          <p14:tracePt t="9997" x="6908800" y="3713163"/>
          <p14:tracePt t="10004" x="6943725" y="3713163"/>
          <p14:tracePt t="10011" x="6977063" y="3713163"/>
          <p14:tracePt t="10019" x="6994525" y="3705225"/>
          <p14:tracePt t="10025" x="7010400" y="3705225"/>
          <p14:tracePt t="10033" x="7035800" y="3697288"/>
          <p14:tracePt t="10038" x="7045325" y="3697288"/>
          <p14:tracePt t="10046" x="7061200" y="3687763"/>
          <p14:tracePt t="10054" x="7088188" y="3687763"/>
          <p14:tracePt t="10059" x="7096125" y="3687763"/>
          <p14:tracePt t="10065" x="7113588" y="3687763"/>
          <p14:tracePt t="10072" x="7129463" y="3687763"/>
          <p14:tracePt t="10080" x="7138988" y="3679825"/>
          <p14:tracePt t="10088" x="7154863" y="3679825"/>
          <p14:tracePt t="10093" x="7180263" y="3671888"/>
          <p14:tracePt t="10100" x="7189788" y="3671888"/>
          <p14:tracePt t="10107" x="7197725" y="3662363"/>
          <p14:tracePt t="10114" x="7205663" y="3662363"/>
          <p14:tracePt t="10122" x="7223125" y="3662363"/>
          <p14:tracePt t="10127" x="7240588" y="3654425"/>
          <p14:tracePt t="10137" x="7248525" y="3654425"/>
          <p14:tracePt t="10141" x="7258050" y="3646488"/>
          <p14:tracePt t="10148" x="7265988" y="3646488"/>
          <p14:tracePt t="10155" x="7273925" y="3646488"/>
          <p14:tracePt t="10174" x="7283450" y="3646488"/>
          <p14:tracePt t="10175" x="7291388" y="3646488"/>
          <p14:tracePt t="10189" x="7299325" y="3646488"/>
          <p14:tracePt t="10196" x="7308850" y="3646488"/>
          <p14:tracePt t="10205" x="7308850" y="3636963"/>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817FFD1D-4C28-4617-8394-CC946D68151E}"/>
              </a:ext>
            </a:extLst>
          </p:cNvPr>
          <p:cNvPicPr>
            <a:picLocks noGrp="1" noChangeAspect="1"/>
          </p:cNvPicPr>
          <p:nvPr>
            <p:ph sz="half" idx="2"/>
          </p:nvPr>
        </p:nvPicPr>
        <p:blipFill>
          <a:blip r:embed="rId4"/>
          <a:stretch>
            <a:fillRect/>
          </a:stretch>
        </p:blipFill>
        <p:spPr>
          <a:xfrm>
            <a:off x="510201" y="1143773"/>
            <a:ext cx="3315489" cy="5394470"/>
          </a:xfrm>
        </p:spPr>
      </p:pic>
      <p:pic>
        <p:nvPicPr>
          <p:cNvPr id="5" name="Picture 5" descr="Table&#10;&#10;Description automatically generated">
            <a:extLst>
              <a:ext uri="{FF2B5EF4-FFF2-40B4-BE49-F238E27FC236}">
                <a16:creationId xmlns:a16="http://schemas.microsoft.com/office/drawing/2014/main" id="{B9224133-CC0A-4C69-8779-CF14FDA91DE8}"/>
              </a:ext>
            </a:extLst>
          </p:cNvPr>
          <p:cNvPicPr>
            <a:picLocks noChangeAspect="1"/>
          </p:cNvPicPr>
          <p:nvPr/>
        </p:nvPicPr>
        <p:blipFill>
          <a:blip r:embed="rId5"/>
          <a:stretch>
            <a:fillRect/>
          </a:stretch>
        </p:blipFill>
        <p:spPr>
          <a:xfrm>
            <a:off x="4939913" y="1049262"/>
            <a:ext cx="3177347" cy="5383680"/>
          </a:xfrm>
          <a:prstGeom prst="rect">
            <a:avLst/>
          </a:prstGeom>
        </p:spPr>
      </p:pic>
      <p:cxnSp>
        <p:nvCxnSpPr>
          <p:cNvPr id="6" name="Straight Arrow Connector 5">
            <a:extLst>
              <a:ext uri="{FF2B5EF4-FFF2-40B4-BE49-F238E27FC236}">
                <a16:creationId xmlns:a16="http://schemas.microsoft.com/office/drawing/2014/main" id="{4A9982BA-AC12-41A7-8C27-311D8EBDC52B}"/>
              </a:ext>
            </a:extLst>
          </p:cNvPr>
          <p:cNvCxnSpPr/>
          <p:nvPr/>
        </p:nvCxnSpPr>
        <p:spPr>
          <a:xfrm>
            <a:off x="4456737" y="1007432"/>
            <a:ext cx="20143" cy="5659611"/>
          </a:xfrm>
          <a:prstGeom prst="straightConnector1">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1E2BD869-CC86-4BBD-ADE1-4345D7DBC498}"/>
              </a:ext>
            </a:extLst>
          </p:cNvPr>
          <p:cNvSpPr>
            <a:spLocks noGrp="1"/>
          </p:cNvSpPr>
          <p:nvPr>
            <p:ph type="title"/>
          </p:nvPr>
        </p:nvSpPr>
        <p:spPr/>
        <p:txBody>
          <a:bodyPr/>
          <a:lstStyle/>
          <a:p>
            <a:r>
              <a:rPr lang="en-US">
                <a:ea typeface="+mj-lt"/>
                <a:cs typeface="+mj-lt"/>
              </a:rPr>
              <a:t>RTL Verilog Code </a:t>
            </a:r>
            <a:r>
              <a:rPr lang="en-US" b="0">
                <a:ea typeface="+mj-lt"/>
                <a:cs typeface="+mj-lt"/>
              </a:rPr>
              <a:t>(S-Box)</a:t>
            </a:r>
            <a:endParaRPr lang="en-US" b="0"/>
          </a:p>
        </p:txBody>
      </p:sp>
      <p:pic>
        <p:nvPicPr>
          <p:cNvPr id="3" name="Audio 2">
            <a:hlinkClick r:id="" action="ppaction://media"/>
            <a:extLst>
              <a:ext uri="{FF2B5EF4-FFF2-40B4-BE49-F238E27FC236}">
                <a16:creationId xmlns:a16="http://schemas.microsoft.com/office/drawing/2014/main" id="{C892D253-F7AF-46F1-B25D-537D90D458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649282819"/>
      </p:ext>
    </p:extLst>
  </p:cSld>
  <p:clrMapOvr>
    <a:masterClrMapping/>
  </p:clrMapOvr>
  <p:transition spd="slow" advTm="2583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00" x="2108200" y="3730625"/>
          <p14:tracePt t="308" x="2235200" y="3475038"/>
          <p14:tracePt t="314" x="2379663" y="3271838"/>
          <p14:tracePt t="320" x="2516188" y="3094038"/>
          <p14:tracePt t="328" x="2633663" y="2922588"/>
          <p14:tracePt t="335" x="2778125" y="2693988"/>
          <p14:tracePt t="341" x="2940050" y="2524125"/>
          <p14:tracePt t="350" x="3025775" y="2422525"/>
          <p14:tracePt t="354" x="3084513" y="2344738"/>
          <p14:tracePt t="362" x="3135313" y="2252663"/>
          <p14:tracePt t="368" x="3178175" y="2184400"/>
          <p14:tracePt t="376" x="3211513" y="2124075"/>
          <p14:tracePt t="387" x="3221038" y="2090738"/>
          <p14:tracePt t="389" x="3228975" y="2065338"/>
          <p14:tracePt t="395" x="3238500" y="2055813"/>
          <p14:tracePt t="403" x="3238500" y="2047875"/>
          <p14:tracePt t="418" x="3238500" y="2039938"/>
          <p14:tracePt t="422" x="3238500" y="2030413"/>
          <p14:tracePt t="436" x="3238500" y="2022475"/>
          <p14:tracePt t="443" x="3228975" y="2014538"/>
          <p14:tracePt t="452" x="3228975" y="2005013"/>
          <p14:tracePt t="457" x="3211513" y="1989138"/>
          <p14:tracePt t="464" x="3203575" y="1971675"/>
          <p14:tracePt t="471" x="3186113" y="1954213"/>
          <p14:tracePt t="478" x="3170238" y="1938338"/>
          <p14:tracePt t="486" x="3152775" y="1920875"/>
          <p14:tracePt t="492" x="3144838" y="1903413"/>
          <p14:tracePt t="499" x="3127375" y="1885950"/>
          <p14:tracePt t="505" x="3101975" y="1870075"/>
          <p14:tracePt t="512" x="3084513" y="1860550"/>
          <p14:tracePt t="519" x="3059113" y="1835150"/>
          <p14:tracePt t="526" x="3041650" y="1819275"/>
          <p14:tracePt t="535" x="3016250" y="1801813"/>
          <p14:tracePt t="540" x="2990850" y="1784350"/>
          <p14:tracePt t="547" x="2965450" y="1766888"/>
          <p14:tracePt t="553" x="2940050" y="1751013"/>
          <p14:tracePt t="560" x="2897188" y="1725613"/>
          <p14:tracePt t="569" x="2855913" y="1716088"/>
          <p14:tracePt t="574" x="2813050" y="1700213"/>
          <p14:tracePt t="581" x="2770188" y="1690688"/>
          <p14:tracePt t="587" x="2719388" y="1674813"/>
          <p14:tracePt t="596" x="2762250" y="1682750"/>
          <p14:tracePt t="3379" x="2752725" y="1674813"/>
          <p14:tracePt t="3384" x="2736850" y="1665288"/>
          <p14:tracePt t="3391" x="2719388" y="1649413"/>
          <p14:tracePt t="3400" x="2693988" y="1631950"/>
          <p14:tracePt t="3405" x="2660650" y="1614488"/>
          <p14:tracePt t="3412" x="2617788" y="1597025"/>
          <p14:tracePt t="3420" x="2582863" y="1581150"/>
          <p14:tracePt t="3426" x="2516188" y="1555750"/>
          <p14:tracePt t="3435" x="2455863" y="1530350"/>
          <p14:tracePt t="3439" x="2397125" y="1512888"/>
          <p14:tracePt t="3446" x="2336800" y="1495425"/>
          <p14:tracePt t="3454" x="2278063" y="1495425"/>
          <p14:tracePt t="3459" x="2217738" y="1487488"/>
          <p14:tracePt t="3467" x="2174875" y="1487488"/>
          <p14:tracePt t="3474" x="2141538" y="1487488"/>
          <p14:tracePt t="3480" x="2098675" y="1487488"/>
          <p14:tracePt t="3486" x="2065338" y="1487488"/>
          <p14:tracePt t="3494" x="2039938" y="1487488"/>
          <p14:tracePt t="3501" x="2014538" y="1487488"/>
          <p14:tracePt t="3508" x="1997075" y="1487488"/>
          <p14:tracePt t="3517" x="1979613" y="1487488"/>
          <p14:tracePt t="3521" x="1963738" y="1487488"/>
          <p14:tracePt t="3529" x="1954213" y="1487488"/>
          <p14:tracePt t="3535" x="1938338" y="1487488"/>
          <p14:tracePt t="3542" x="1928813" y="1487488"/>
          <p14:tracePt t="3550" x="1920875" y="1487488"/>
          <p14:tracePt t="3556" x="1903413" y="1487488"/>
          <p14:tracePt t="3563" x="1885950" y="1487488"/>
          <p14:tracePt t="3569" x="1895475" y="1487488"/>
          <p14:tracePt t="8470" x="1844675" y="1520825"/>
          <p14:tracePt t="8479" x="1784350" y="1563688"/>
          <p14:tracePt t="8484" x="1708150" y="1606550"/>
          <p14:tracePt t="8490" x="1597025" y="1682750"/>
          <p14:tracePt t="8499" x="1504950" y="1751013"/>
          <p14:tracePt t="8504" x="1427163" y="1793875"/>
          <p14:tracePt t="8511" x="1368425" y="1835150"/>
          <p14:tracePt t="8517" x="1333500" y="1860550"/>
          <p14:tracePt t="8525" x="1292225" y="1878013"/>
          <p14:tracePt t="8533" x="1282700" y="1895475"/>
          <p14:tracePt t="8539" x="1266825" y="1903413"/>
          <p14:tracePt t="8546" x="1257300" y="1911350"/>
          <p14:tracePt t="8558" x="1249363" y="1920875"/>
          <p14:tracePt t="8568" x="1241425" y="1928813"/>
          <p14:tracePt t="8573" x="1231900" y="1928813"/>
          <p14:tracePt t="8580" x="1231900" y="1938338"/>
          <p14:tracePt t="8586" x="1223963" y="1938338"/>
          <p14:tracePt t="8600" x="1216025" y="1938338"/>
          <p14:tracePt t="8616" x="1206500" y="1938338"/>
          <p14:tracePt t="8621" x="1198563" y="1938338"/>
          <p14:tracePt t="8628" x="1189038" y="1938338"/>
          <p14:tracePt t="8648" x="1181100" y="1938338"/>
          <p14:tracePt t="8655" x="1173163" y="1938338"/>
          <p14:tracePt t="8668" x="1163638" y="1938338"/>
          <p14:tracePt t="8676" x="1155700" y="1938338"/>
          <p14:tracePt t="8684" x="1147763" y="1938338"/>
          <p14:tracePt t="8689" x="1138238" y="1938338"/>
          <p14:tracePt t="8696" x="1130300" y="1938338"/>
          <p14:tracePt t="8702" x="1122363" y="1938338"/>
          <p14:tracePt t="8710" x="1112838" y="1938338"/>
          <p14:tracePt t="8717" x="1104900" y="1928813"/>
          <p14:tracePt t="8730" x="1087438" y="1920875"/>
          <p14:tracePt t="8736" x="1079500" y="1920875"/>
          <p14:tracePt t="8751" x="1069975" y="1920875"/>
          <p14:tracePt t="8758" x="1062038" y="1920875"/>
          <p14:tracePt t="8767" x="1062038" y="1911350"/>
          <p14:tracePt t="8771" x="1054100" y="1911350"/>
          <p14:tracePt t="8779" x="1054100" y="1903413"/>
          <p14:tracePt t="8785" x="1044575" y="1895475"/>
          <p14:tracePt t="8792" x="1036638" y="1895475"/>
          <p14:tracePt t="8800" x="1036638" y="1885950"/>
          <p14:tracePt t="8806" x="1028700" y="1870075"/>
          <p14:tracePt t="8813" x="1019175" y="1860550"/>
          <p14:tracePt t="8818" x="1011238" y="1827213"/>
          <p14:tracePt t="8826" x="993775" y="1809750"/>
          <p14:tracePt t="8834" x="985838" y="1776413"/>
          <p14:tracePt t="8840" x="977900" y="1758950"/>
          <p14:tracePt t="8849" x="977900" y="1741488"/>
          <p14:tracePt t="8853" x="968375" y="1725613"/>
          <p14:tracePt t="8860" x="968375" y="1716088"/>
          <p14:tracePt t="8867" x="968375" y="1708150"/>
          <p14:tracePt t="8874" x="968375" y="1690688"/>
          <p14:tracePt t="8882" x="960438" y="1690688"/>
          <p14:tracePt t="8888" x="960438" y="1682750"/>
          <p14:tracePt t="8896" x="960438" y="1674813"/>
          <p14:tracePt t="8908" x="960438" y="1665288"/>
          <p14:tracePt t="8916" x="960438" y="1649413"/>
          <p14:tracePt t="8932" x="968375" y="1631950"/>
          <p14:tracePt t="8935" x="985838" y="1614488"/>
          <p14:tracePt t="8943" x="1011238" y="1581150"/>
          <p14:tracePt t="8950" x="1079500" y="1538288"/>
          <p14:tracePt t="8957" x="1181100" y="1452563"/>
          <p14:tracePt t="8963" x="1368425" y="1325563"/>
          <p14:tracePt t="8969" x="1538288" y="1231900"/>
          <p14:tracePt t="8979" x="1639888" y="1173163"/>
          <p14:tracePt t="8984" x="1716088" y="1138238"/>
          <p14:tracePt t="8992" x="1758950" y="1130300"/>
          <p14:tracePt t="9001" x="1784350" y="1112838"/>
          <p14:tracePt t="9005" x="1809750" y="1104900"/>
          <p14:tracePt t="9018" x="1827213" y="1104900"/>
          <p14:tracePt t="9033" x="1835150" y="1104900"/>
          <p14:tracePt t="9046" x="1844675" y="1104900"/>
          <p14:tracePt t="9052" x="1852613" y="1104900"/>
          <p14:tracePt t="9060" x="1860550" y="1104900"/>
          <p14:tracePt t="9073" x="1870075" y="1104900"/>
          <p14:tracePt t="9080" x="1885950" y="1112838"/>
          <p14:tracePt t="9086" x="1885950" y="1122363"/>
          <p14:tracePt t="9095" x="1911350" y="1122363"/>
          <p14:tracePt t="9100" x="1928813" y="1130300"/>
          <p14:tracePt t="9108" x="1954213" y="1138238"/>
          <p14:tracePt t="9116" x="1989138" y="1147763"/>
          <p14:tracePt t="9120" x="2014538" y="1163638"/>
          <p14:tracePt t="9129" x="2047875" y="1181100"/>
          <p14:tracePt t="9135" x="2065338" y="1198563"/>
          <p14:tracePt t="9141" x="2082800" y="1206500"/>
          <p14:tracePt t="9149" x="2098675" y="1216025"/>
          <p14:tracePt t="9154" x="2116138" y="1216025"/>
          <p14:tracePt t="9169" x="2124075" y="1223963"/>
          <p14:tracePt t="9176" x="2141538" y="1231900"/>
          <p14:tracePt t="9190" x="2141538" y="1241425"/>
          <p14:tracePt t="9196" x="2149475" y="1241425"/>
          <p14:tracePt t="9203" x="2159000" y="1241425"/>
          <p14:tracePt t="9224" x="2166938" y="1249363"/>
          <p14:tracePt t="9238" x="2174875" y="1257300"/>
          <p14:tracePt t="9257" x="2174875" y="1274763"/>
          <p14:tracePt t="9267" x="2174875" y="1282700"/>
          <p14:tracePt t="9280" x="2174875" y="1300163"/>
          <p14:tracePt t="9285" x="2174875" y="1308100"/>
          <p14:tracePt t="9292" x="2174875" y="1317625"/>
          <p14:tracePt t="9300" x="2174875" y="1325563"/>
          <p14:tracePt t="9305" x="2174875" y="1333500"/>
          <p14:tracePt t="9313" x="2166938" y="1350963"/>
          <p14:tracePt t="9319" x="2166938" y="1368425"/>
          <p14:tracePt t="9333" x="2166938" y="1385888"/>
          <p14:tracePt t="9339" x="2166938" y="1393825"/>
          <p14:tracePt t="9349" x="2159000" y="1401763"/>
          <p14:tracePt t="9353" x="2149475" y="1419225"/>
          <p14:tracePt t="9360" x="2141538" y="1452563"/>
          <p14:tracePt t="9367" x="2124075" y="1470025"/>
          <p14:tracePt t="9374" x="2098675" y="1495425"/>
          <p14:tracePt t="9383" x="2073275" y="1538288"/>
          <p14:tracePt t="9388" x="2039938" y="1571625"/>
          <p14:tracePt t="9396" x="2005013" y="1606550"/>
          <p14:tracePt t="9401" x="1971675" y="1649413"/>
          <p14:tracePt t="9409" x="1920875" y="1682750"/>
          <p14:tracePt t="9416" x="1885950" y="1708150"/>
          <p14:tracePt t="9423" x="1844675" y="1733550"/>
          <p14:tracePt t="9431" x="1801813" y="1751013"/>
          <p14:tracePt t="9436" x="1758950" y="1784350"/>
          <p14:tracePt t="9443" x="1733550" y="1784350"/>
          <p14:tracePt t="9450" x="1682750" y="1809750"/>
          <p14:tracePt t="9457" x="1649413" y="1819275"/>
          <p14:tracePt t="9465" x="1614488" y="1827213"/>
          <p14:tracePt t="9470" x="1571625" y="1827213"/>
          <p14:tracePt t="9478" x="1538288" y="1827213"/>
          <p14:tracePt t="9484" x="1495425" y="1827213"/>
          <p14:tracePt t="9491" x="1470025" y="1827213"/>
          <p14:tracePt t="9500" x="1436688" y="1827213"/>
          <p14:tracePt t="9504" x="1411288" y="1819275"/>
          <p14:tracePt t="9512" x="1385888" y="1819275"/>
          <p14:tracePt t="9518" x="1376363" y="1819275"/>
          <p14:tracePt t="9525" x="1360488" y="1809750"/>
          <p14:tracePt t="9533" x="1350963" y="1809750"/>
          <p14:tracePt t="9539" x="1343025" y="1801813"/>
          <p14:tracePt t="9546" x="1333500" y="1801813"/>
          <p14:tracePt t="9553" x="1317625" y="1801813"/>
          <p14:tracePt t="9566" x="1308100" y="1801813"/>
          <p14:tracePt t="9574" x="1300163" y="1801813"/>
          <p14:tracePt t="9580" x="1292225" y="1801813"/>
          <p14:tracePt t="9586" x="1282700" y="1793875"/>
          <p14:tracePt t="9594" x="1274763" y="1793875"/>
          <p14:tracePt t="9601" x="1257300" y="1793875"/>
          <p14:tracePt t="9609" x="1249363" y="1793875"/>
          <p14:tracePt t="9615" x="1241425" y="1793875"/>
          <p14:tracePt t="9621" x="1223963" y="1793875"/>
          <p14:tracePt t="9629" x="1216025" y="1793875"/>
          <p14:tracePt t="9634" x="1206500" y="1793875"/>
          <p14:tracePt t="9642" x="1189038" y="1793875"/>
          <p14:tracePt t="9650" x="1181100" y="1784350"/>
          <p14:tracePt t="9656" x="1173163" y="1784350"/>
          <p14:tracePt t="9662" x="1155700" y="1776413"/>
          <p14:tracePt t="9677" x="1147763" y="1776413"/>
          <p14:tracePt t="9683" x="1138238" y="1766888"/>
          <p14:tracePt t="9689" x="1130300" y="1766888"/>
          <p14:tracePt t="9704" x="1122363" y="1766888"/>
          <p14:tracePt t="9717" x="1122363" y="1758950"/>
          <p14:tracePt t="9724" x="1112838" y="1758950"/>
          <p14:tracePt t="9732" x="1112838" y="1751013"/>
          <p14:tracePt t="9751" x="1104900" y="1751013"/>
          <p14:tracePt t="9771" x="1096963" y="1751013"/>
          <p14:tracePt t="9785" x="1087438" y="1751013"/>
          <p14:tracePt t="9839" x="1096963" y="1751013"/>
          <p14:tracePt t="9846" x="1104900" y="1758950"/>
          <p14:tracePt t="9853" x="1122363" y="1766888"/>
          <p14:tracePt t="9860" x="1155700" y="1784350"/>
          <p14:tracePt t="9868" x="1216025" y="1819275"/>
          <p14:tracePt t="9873" x="1308100" y="1852613"/>
          <p14:tracePt t="9882" x="1411288" y="1895475"/>
          <p14:tracePt t="9887" x="1530350" y="1928813"/>
          <p14:tracePt t="9899" x="1631950" y="1963738"/>
          <p14:tracePt t="9902" x="1690688" y="1989138"/>
          <p14:tracePt t="9907" x="1733550" y="1997075"/>
          <p14:tracePt t="9916" x="1766888" y="1997075"/>
          <p14:tracePt t="9921" x="1793875" y="2005013"/>
          <p14:tracePt t="9929" x="1809750" y="2005013"/>
          <p14:tracePt t="9935" x="1827213" y="2014538"/>
          <p14:tracePt t="9942" x="1844675" y="2014538"/>
          <p14:tracePt t="9950" x="1860550" y="2014538"/>
          <p14:tracePt t="9955" x="1870075" y="2014538"/>
          <p14:tracePt t="9964" x="1885950" y="2014538"/>
          <p14:tracePt t="9969" x="1895475" y="2014538"/>
          <p14:tracePt t="9977" x="1920875" y="2014538"/>
          <p14:tracePt t="9983" x="1938338" y="2014538"/>
          <p14:tracePt t="9990" x="1954213" y="2014538"/>
          <p14:tracePt t="9999" x="1971675" y="2014538"/>
          <p14:tracePt t="10004" x="1997075" y="2014538"/>
          <p14:tracePt t="10011" x="2014538" y="2014538"/>
          <p14:tracePt t="10018" x="2030413" y="2014538"/>
          <p14:tracePt t="10025" x="2039938" y="2014538"/>
          <p14:tracePt t="10033" x="2047875" y="2014538"/>
          <p14:tracePt t="10038" x="2065338" y="2014538"/>
          <p14:tracePt t="10046" x="2073275" y="2014538"/>
          <p14:tracePt t="10051" x="2082800" y="2014538"/>
          <p14:tracePt t="10058" x="2090738" y="2014538"/>
          <p14:tracePt t="10066" x="2098675" y="2014538"/>
          <p14:tracePt t="10073" x="2108200" y="2014538"/>
          <p14:tracePt t="10080" x="2116138" y="2014538"/>
          <p14:tracePt t="10093" x="2124075" y="2014538"/>
          <p14:tracePt t="10100" x="2133600" y="2014538"/>
          <p14:tracePt t="10141" x="2141538" y="2014538"/>
          <p14:tracePt t="10155" x="2149475" y="2014538"/>
          <p14:tracePt t="10175" x="2159000" y="2014538"/>
          <p14:tracePt t="10196" x="2166938" y="2014538"/>
          <p14:tracePt t="10202" x="2174875" y="2005013"/>
          <p14:tracePt t="10216" x="2184400" y="2005013"/>
          <p14:tracePt t="10223" x="2200275" y="1997075"/>
          <p14:tracePt t="10230" x="2209800" y="1997075"/>
          <p14:tracePt t="10237" x="2235200" y="1989138"/>
          <p14:tracePt t="10244" x="2252663" y="1979613"/>
          <p14:tracePt t="10250" x="2260600" y="1971675"/>
          <p14:tracePt t="10258" x="2278063" y="1963738"/>
          <p14:tracePt t="10265" x="2293938" y="1954213"/>
          <p14:tracePt t="10271" x="2303463" y="1954213"/>
          <p14:tracePt t="10280" x="2311400" y="1954213"/>
          <p14:tracePt t="10284" x="2328863" y="1946275"/>
          <p14:tracePt t="10292" x="2336800" y="1938338"/>
          <p14:tracePt t="10300" x="2344738" y="1928813"/>
          <p14:tracePt t="10305" x="2362200" y="1928813"/>
          <p14:tracePt t="10313" x="2362200" y="1920875"/>
          <p14:tracePt t="10319" x="2371725" y="1911350"/>
          <p14:tracePt t="10326" x="2379663" y="1903413"/>
          <p14:tracePt t="10334" x="2387600" y="1903413"/>
          <p14:tracePt t="10347" x="2397125" y="1895475"/>
          <p14:tracePt t="10353" x="2405063" y="1885950"/>
          <p14:tracePt t="10368" x="2413000" y="1878013"/>
          <p14:tracePt t="10373" x="2422525" y="1870075"/>
          <p14:tracePt t="10383" x="2422525" y="1860550"/>
          <p14:tracePt t="10395" x="2430463" y="1860550"/>
          <p14:tracePt t="10401" x="2430463" y="1852613"/>
          <p14:tracePt t="10410" x="2430463" y="1844675"/>
          <p14:tracePt t="10422" x="2430463" y="1827213"/>
          <p14:tracePt t="10430" x="2430463" y="1819275"/>
          <p14:tracePt t="10443" x="2430463" y="1801813"/>
          <p14:tracePt t="10449" x="2430463" y="1793875"/>
          <p14:tracePt t="10456" x="2430463" y="1766888"/>
          <p14:tracePt t="10466" x="2422525" y="1741488"/>
          <p14:tracePt t="10469" x="2405063" y="1716088"/>
          <p14:tracePt t="10477" x="2387600" y="1682750"/>
          <p14:tracePt t="10485" x="2354263" y="1649413"/>
          <p14:tracePt t="10490" x="2328863" y="1622425"/>
          <p14:tracePt t="10499" x="2303463" y="1597025"/>
          <p14:tracePt t="10504" x="2286000" y="1571625"/>
          <p14:tracePt t="10511" x="2268538" y="1563688"/>
          <p14:tracePt t="10518" x="2243138" y="1538288"/>
          <p14:tracePt t="10525" x="2227263" y="1530350"/>
          <p14:tracePt t="10532" x="2217738" y="1530350"/>
          <p14:tracePt t="10539" x="2200275" y="1512888"/>
          <p14:tracePt t="10545" x="2192338" y="1504950"/>
          <p14:tracePt t="10552" x="2184400" y="1495425"/>
          <p14:tracePt t="10559" x="2174875" y="1495425"/>
          <p14:tracePt t="10566" x="2159000" y="1495425"/>
          <p14:tracePt t="10573" x="2149475" y="1487488"/>
          <p14:tracePt t="10581" x="2141538" y="1487488"/>
          <p14:tracePt t="10586" x="2124075" y="1477963"/>
          <p14:tracePt t="10593" x="2116138" y="1477963"/>
          <p14:tracePt t="10600" x="2098675" y="1470025"/>
          <p14:tracePt t="10607" x="2082800" y="1462088"/>
          <p14:tracePt t="10615" x="2073275" y="1452563"/>
          <p14:tracePt t="10621" x="2047875" y="1452563"/>
          <p14:tracePt t="10628" x="2022475" y="1452563"/>
          <p14:tracePt t="10634" x="2014538" y="1444625"/>
          <p14:tracePt t="10641" x="1989138" y="1444625"/>
          <p14:tracePt t="10650" x="1971675" y="1444625"/>
          <p14:tracePt t="10655" x="1946275" y="1436688"/>
          <p14:tracePt t="10662" x="1928813" y="1436688"/>
          <p14:tracePt t="10668" x="1903413" y="1427163"/>
          <p14:tracePt t="10676" x="1885950" y="1427163"/>
          <p14:tracePt t="10683" x="1870075" y="1427163"/>
          <p14:tracePt t="10689" x="1844675" y="1419225"/>
          <p14:tracePt t="10696" x="1827213" y="1419225"/>
          <p14:tracePt t="10702" x="1809750" y="1411288"/>
          <p14:tracePt t="10710" x="1793875" y="1411288"/>
          <p14:tracePt t="10717" x="1766888" y="1401763"/>
          <p14:tracePt t="10724" x="1758950" y="1401763"/>
          <p14:tracePt t="10732" x="1733550" y="1401763"/>
          <p14:tracePt t="10737" x="1716088" y="1393825"/>
          <p14:tracePt t="10744" x="1708150" y="1393825"/>
          <p14:tracePt t="10751" x="1690688" y="1385888"/>
          <p14:tracePt t="10758" x="1674813" y="1385888"/>
          <p14:tracePt t="10767" x="1665288" y="1376363"/>
          <p14:tracePt t="10771" x="1639888" y="1376363"/>
          <p14:tracePt t="10779" x="1614488" y="1376363"/>
          <p14:tracePt t="10785" x="1597025" y="1376363"/>
          <p14:tracePt t="10792" x="1563688" y="1376363"/>
          <p14:tracePt t="10800" x="1538288" y="1376363"/>
          <p14:tracePt t="10805" x="1512888" y="1376363"/>
          <p14:tracePt t="10814" x="1477963" y="1376363"/>
          <p14:tracePt t="10819" x="1452563" y="1376363"/>
          <p14:tracePt t="10826" x="1419225" y="1376363"/>
          <p14:tracePt t="10833" x="1401763" y="1376363"/>
          <p14:tracePt t="10840" x="1376363" y="1376363"/>
          <p14:tracePt t="10849" x="1350963" y="1376363"/>
          <p14:tracePt t="10853" x="1333500" y="1376363"/>
          <p14:tracePt t="10861" x="1308100" y="1376363"/>
          <p14:tracePt t="10867" x="1282700" y="1376363"/>
          <p14:tracePt t="10874" x="1266825" y="1376363"/>
          <p14:tracePt t="10883" x="1241425" y="1376363"/>
          <p14:tracePt t="10888" x="1216025" y="1376363"/>
          <p14:tracePt t="10895" x="1198563" y="1376363"/>
          <p14:tracePt t="10902" x="1181100" y="1376363"/>
          <p14:tracePt t="10909" x="1163638" y="1376363"/>
          <p14:tracePt t="10922" x="1147763" y="1376363"/>
          <p14:tracePt t="10929" x="1138238" y="1376363"/>
          <p14:tracePt t="10936" x="1130300" y="1376363"/>
          <p14:tracePt t="10943" x="1112838" y="1376363"/>
          <p14:tracePt t="10949" x="1104900" y="1376363"/>
          <p14:tracePt t="10956" x="1096963" y="1376363"/>
          <p14:tracePt t="10966" x="1087438" y="1376363"/>
          <p14:tracePt t="10970" x="1079500" y="1385888"/>
          <p14:tracePt t="10978" x="1062038" y="1385888"/>
          <p14:tracePt t="10984" x="1044575" y="1393825"/>
          <p14:tracePt t="10991" x="1036638" y="1393825"/>
          <p14:tracePt t="10998" x="1019175" y="1393825"/>
          <p14:tracePt t="11005" x="1011238" y="1401763"/>
          <p14:tracePt t="11011" x="993775" y="1401763"/>
          <p14:tracePt t="11018" x="977900" y="1411288"/>
          <p14:tracePt t="11033" x="960438" y="1411288"/>
          <p14:tracePt t="11040" x="952500" y="1411288"/>
          <p14:tracePt t="11052" x="942975" y="1419225"/>
          <p14:tracePt t="11061" x="935038" y="1419225"/>
          <p14:tracePt t="11067" x="925513" y="1427163"/>
          <p14:tracePt t="11094" x="917575" y="1427163"/>
          <p14:tracePt t="11115" x="909638" y="1436688"/>
          <p14:tracePt t="11121" x="909638" y="1444625"/>
          <p14:tracePt t="11133" x="909638" y="1452563"/>
          <p14:tracePt t="11142" x="909638" y="1470025"/>
          <p14:tracePt t="11149" x="909638" y="1477963"/>
          <p14:tracePt t="11165" x="909638" y="1487488"/>
          <p14:tracePt t="11169" x="909638" y="1495425"/>
          <p14:tracePt t="11183" x="909638" y="1504950"/>
          <p14:tracePt t="11189" x="909638" y="1512888"/>
          <p14:tracePt t="11211" x="909638" y="1520825"/>
          <p14:tracePt t="11223" x="909638" y="1530350"/>
          <p14:tracePt t="11238" x="909638" y="1538288"/>
          <p14:tracePt t="11285" x="909638" y="1546225"/>
          <p14:tracePt t="11306" x="917575" y="1555750"/>
          <p14:tracePt t="11319" x="925513" y="1555750"/>
          <p14:tracePt t="11326" x="935038" y="1563688"/>
          <p14:tracePt t="11333" x="942975" y="1571625"/>
          <p14:tracePt t="11341" x="952500" y="1571625"/>
          <p14:tracePt t="11350" x="968375" y="1581150"/>
          <p14:tracePt t="11354" x="977900" y="1589088"/>
          <p14:tracePt t="11362" x="985838" y="1589088"/>
          <p14:tracePt t="11368" x="1003300" y="1597025"/>
          <p14:tracePt t="11375" x="1011238" y="1606550"/>
          <p14:tracePt t="11384" x="1019175" y="1606550"/>
          <p14:tracePt t="11389" x="1036638" y="1614488"/>
          <p14:tracePt t="11402" x="1044575" y="1614488"/>
          <p14:tracePt t="11409" x="1054100" y="1614488"/>
          <p14:tracePt t="11416" x="1062038" y="1622425"/>
          <p14:tracePt t="11423" x="1069975" y="1631950"/>
          <p14:tracePt t="11430" x="1087438" y="1639888"/>
          <p14:tracePt t="11444" x="1104900" y="1649413"/>
          <p14:tracePt t="11450" x="1122363" y="1649413"/>
          <p14:tracePt t="11458" x="1130300" y="1657350"/>
          <p14:tracePt t="11466" x="1147763" y="1665288"/>
          <p14:tracePt t="11470" x="1163638" y="1674813"/>
          <p14:tracePt t="11484" x="1173163" y="1682750"/>
          <p14:tracePt t="11492" x="1181100" y="1682750"/>
          <p14:tracePt t="11499" x="1189038" y="1682750"/>
          <p14:tracePt t="11504" x="1198563" y="1682750"/>
          <p14:tracePt t="11512" x="1206500" y="1682750"/>
          <p14:tracePt t="11519" x="1216025" y="1690688"/>
          <p14:tracePt t="11535" x="1223963" y="1700213"/>
          <p14:tracePt t="11539" x="1231900" y="1700213"/>
          <p14:tracePt t="11566" x="1241425" y="1700213"/>
          <p14:tracePt t="11582" x="1249363" y="1700213"/>
          <p14:tracePt t="11595" x="1257300" y="1700213"/>
          <p14:tracePt t="11628" x="1266825" y="1700213"/>
          <p14:tracePt t="11642" x="1274763" y="1700213"/>
          <p14:tracePt t="11649" x="1274763" y="1708150"/>
          <p14:tracePt t="11669" x="1274763" y="1716088"/>
          <p14:tracePt t="11677" x="1282700" y="1716088"/>
          <p14:tracePt t="11690" x="1292225" y="1716088"/>
          <p14:tracePt t="11786" x="1300163" y="1716088"/>
          <p14:tracePt t="11807" x="1308100" y="1716088"/>
          <p14:tracePt t="11815" x="1308100" y="1725613"/>
          <p14:tracePt t="11828" x="1317625" y="1725613"/>
          <p14:tracePt t="11855" x="1325563" y="1725613"/>
          <p14:tracePt t="11868" x="1333500" y="1725613"/>
          <p14:tracePt t="11888" x="1333500" y="1733550"/>
          <p14:tracePt t="11958" x="1333500" y="1741488"/>
          <p14:tracePt t="11965" x="1343025" y="1741488"/>
          <p14:tracePt t="11984" x="1350963" y="1741488"/>
          <p14:tracePt t="11992" x="1360488" y="1751013"/>
          <p14:tracePt t="12006" x="1360488" y="1758950"/>
          <p14:tracePt t="12015" x="1368425" y="1758950"/>
          <p14:tracePt t="12026" x="1376363" y="1766888"/>
          <p14:tracePt t="12040" x="1385888" y="1766888"/>
          <p14:tracePt t="12054" x="1393825" y="1776413"/>
          <p14:tracePt t="12060" x="1401763" y="1776413"/>
          <p14:tracePt t="12074" x="1411288" y="1776413"/>
          <p14:tracePt t="12082" x="1419225" y="1776413"/>
          <p14:tracePt t="12101" x="1427163" y="1776413"/>
          <p14:tracePt t="12109" x="1436688" y="1776413"/>
          <p14:tracePt t="12122" x="1444625" y="1776413"/>
          <p14:tracePt t="12156" x="1452563" y="1776413"/>
          <p14:tracePt t="12170" x="1462088" y="1776413"/>
          <p14:tracePt t="12390" x="1462088" y="1784350"/>
          <p14:tracePt t="12396" x="1470025" y="1784350"/>
          <p14:tracePt t="12402" x="1477963" y="1784350"/>
          <p14:tracePt t="12410" x="1487488" y="1784350"/>
          <p14:tracePt t="12424" x="1495425" y="1784350"/>
          <p14:tracePt t="12433" x="1504950" y="1784350"/>
          <p14:tracePt t="12451" x="1512888" y="1784350"/>
          <p14:tracePt t="12467" x="1520825" y="1784350"/>
          <p14:tracePt t="12482" x="1530350" y="1784350"/>
          <p14:tracePt t="12527" x="1538288" y="1784350"/>
          <p14:tracePt t="12554" x="1546225" y="1784350"/>
          <p14:tracePt t="12580" x="1555750" y="1784350"/>
          <p14:tracePt t="12588" x="1563688" y="1784350"/>
          <p14:tracePt t="12594" x="1571625" y="1784350"/>
          <p14:tracePt t="12601" x="1589088" y="1784350"/>
          <p14:tracePt t="12609" x="1597025" y="1784350"/>
          <p14:tracePt t="12622" x="1614488" y="1784350"/>
          <p14:tracePt t="12631" x="1622425" y="1784350"/>
          <p14:tracePt t="12643" x="1631950" y="1784350"/>
          <p14:tracePt t="12650" x="1639888" y="1784350"/>
          <p14:tracePt t="12669" x="1649413" y="1784350"/>
          <p14:tracePt t="12685" x="1657350" y="1784350"/>
          <p14:tracePt t="12699" x="1665288" y="1784350"/>
          <p14:tracePt t="12760" x="1674813" y="1784350"/>
          <p14:tracePt t="12820" x="1674813" y="1776413"/>
          <p14:tracePt t="12849" x="1674813" y="1766888"/>
          <p14:tracePt t="12861" x="1674813" y="1758950"/>
          <p14:tracePt t="12868" x="1674813" y="1751013"/>
          <p14:tracePt t="12890" x="1674813" y="1741488"/>
          <p14:tracePt t="12898" x="1674813" y="1733550"/>
          <p14:tracePt t="12910" x="1674813" y="1725613"/>
          <p14:tracePt t="12916" x="1665288" y="1716088"/>
          <p14:tracePt t="12924" x="1665288" y="1708150"/>
          <p14:tracePt t="12938" x="1657350" y="1708150"/>
          <p14:tracePt t="12945" x="1657350" y="1700213"/>
          <p14:tracePt t="12951" x="1649413" y="1690688"/>
          <p14:tracePt t="12966" x="1649413" y="1682750"/>
          <p14:tracePt t="12972" x="1639888" y="1674813"/>
          <p14:tracePt t="12979" x="1631950" y="1665288"/>
          <p14:tracePt t="13000" x="1622425" y="1657350"/>
          <p14:tracePt t="13006" x="1614488" y="1657350"/>
          <p14:tracePt t="13015" x="1606550" y="1649413"/>
          <p14:tracePt t="13027" x="1597025" y="1649413"/>
          <p14:tracePt t="13040" x="1589088" y="1649413"/>
          <p14:tracePt t="13049" x="1589088" y="1639888"/>
          <p14:tracePt t="13061" x="1589088" y="1631950"/>
          <p14:tracePt t="13067" x="1581150" y="1631950"/>
          <p14:tracePt t="13082" x="1571625" y="1631950"/>
          <p14:tracePt t="13101" x="1563688" y="1631950"/>
          <p14:tracePt t="13117" x="1555750" y="1631950"/>
          <p14:tracePt t="13121" x="1546225" y="1631950"/>
          <p14:tracePt t="13135" x="1538288" y="1631950"/>
          <p14:tracePt t="13143" x="1520825" y="1631950"/>
          <p14:tracePt t="13157" x="1512888" y="1622425"/>
          <p14:tracePt t="13165" x="1495425" y="1622425"/>
          <p14:tracePt t="13170" x="1487488" y="1614488"/>
          <p14:tracePt t="13178" x="1470025" y="1614488"/>
          <p14:tracePt t="13183" x="1462088" y="1606550"/>
          <p14:tracePt t="13190" x="1452563" y="1606550"/>
          <p14:tracePt t="13199" x="1436688" y="1606550"/>
          <p14:tracePt t="13212" x="1427163" y="1606550"/>
          <p14:tracePt t="13218" x="1419225" y="1597025"/>
          <p14:tracePt t="13226" x="1411288" y="1597025"/>
          <p14:tracePt t="13232" x="1401763" y="1589088"/>
          <p14:tracePt t="13238" x="1393825" y="1589088"/>
          <p14:tracePt t="13252" x="1385888" y="1589088"/>
          <p14:tracePt t="13260" x="1376363" y="1589088"/>
          <p14:tracePt t="13273" x="1368425" y="1589088"/>
          <p14:tracePt t="13286" x="1360488" y="1589088"/>
          <p14:tracePt t="13294" x="1350963" y="1589088"/>
          <p14:tracePt t="13308" x="1343025" y="1589088"/>
          <p14:tracePt t="13329" x="1333500" y="1589088"/>
          <p14:tracePt t="13342" x="1325563" y="1589088"/>
          <p14:tracePt t="13376" x="1317625" y="1589088"/>
          <p14:tracePt t="13389" x="1308100" y="1589088"/>
          <p14:tracePt t="13410" x="1300163" y="1597025"/>
          <p14:tracePt t="13424" x="1282700" y="1606550"/>
          <p14:tracePt t="13432" x="1282700" y="1614488"/>
          <p14:tracePt t="13437" x="1274763" y="1614488"/>
          <p14:tracePt t="13444" x="1257300" y="1622425"/>
          <p14:tracePt t="13458" x="1249363" y="1631950"/>
          <p14:tracePt t="13466" x="1249363" y="1639888"/>
          <p14:tracePt t="13472" x="1241425" y="1639888"/>
          <p14:tracePt t="13481" x="1231900" y="1649413"/>
          <p14:tracePt t="13485" x="1231900" y="1657350"/>
          <p14:tracePt t="13500" x="1223963" y="1657350"/>
          <p14:tracePt t="13506" x="1223963" y="1665288"/>
          <p14:tracePt t="13516" x="1223963" y="1674813"/>
          <p14:tracePt t="13938" x="1231900" y="1682750"/>
          <p14:tracePt t="13945" x="1249363" y="1690688"/>
          <p14:tracePt t="13951" x="1266825" y="1700213"/>
          <p14:tracePt t="13959" x="1274763" y="1700213"/>
          <p14:tracePt t="13966" x="1282700" y="1700213"/>
          <p14:tracePt t="13972" x="1292225" y="1708150"/>
          <p14:tracePt t="13981" x="1300163" y="1708150"/>
          <p14:tracePt t="13986" x="1308100" y="1708150"/>
          <p14:tracePt t="13993" x="1317625" y="1708150"/>
          <p14:tracePt t="13999" x="1325563" y="1708150"/>
          <p14:tracePt t="14007" x="1343025" y="1708150"/>
          <p14:tracePt t="14015" x="1368425" y="1708150"/>
          <p14:tracePt t="14020" x="1385888" y="1708150"/>
          <p14:tracePt t="14027" x="1411288" y="1708150"/>
          <p14:tracePt t="14034" x="1444625" y="1708150"/>
          <p14:tracePt t="14041" x="1477963" y="1716088"/>
          <p14:tracePt t="14049" x="1504950" y="1716088"/>
          <p14:tracePt t="14055" x="1530350" y="1716088"/>
          <p14:tracePt t="14063" x="1555750" y="1725613"/>
          <p14:tracePt t="14070" x="1589088" y="1725613"/>
          <p14:tracePt t="14076" x="1597025" y="1725613"/>
          <p14:tracePt t="14082" x="1622425" y="1725613"/>
          <p14:tracePt t="14089" x="1631950" y="1725613"/>
          <p14:tracePt t="14098" x="1649413" y="1733550"/>
          <p14:tracePt t="14102" x="1674813" y="1733550"/>
          <p14:tracePt t="14110" x="1690688" y="1741488"/>
          <p14:tracePt t="14123" x="1708150" y="1741488"/>
          <p14:tracePt t="14137" x="1725613" y="1741488"/>
          <p14:tracePt t="14144" x="1741488" y="1751013"/>
          <p14:tracePt t="14150" x="1751013" y="1751013"/>
          <p14:tracePt t="14159" x="1766888" y="1751013"/>
          <p14:tracePt t="14165" x="1784350" y="1758950"/>
          <p14:tracePt t="14171" x="1801813" y="1758950"/>
          <p14:tracePt t="14182" x="1835150" y="1766888"/>
          <p14:tracePt t="14185" x="1860550" y="1766888"/>
          <p14:tracePt t="14192" x="1895475" y="1776413"/>
          <p14:tracePt t="14199" x="1920875" y="1776413"/>
          <p14:tracePt t="14206" x="1954213" y="1776413"/>
          <p14:tracePt t="14215" x="1989138" y="1776413"/>
          <p14:tracePt t="14219" x="2022475" y="1776413"/>
          <p14:tracePt t="14227" x="2065338" y="1776413"/>
          <p14:tracePt t="14232" x="2090738" y="1776413"/>
          <p14:tracePt t="14240" x="2124075" y="1776413"/>
          <p14:tracePt t="14248" x="2166938" y="1776413"/>
          <p14:tracePt t="14254" x="2200275" y="1776413"/>
          <p14:tracePt t="14260" x="2227263" y="1776413"/>
          <p14:tracePt t="14267" x="2260600" y="1776413"/>
          <p14:tracePt t="14274" x="2293938" y="1776413"/>
          <p14:tracePt t="14282" x="2328863" y="1776413"/>
          <p14:tracePt t="14288" x="2371725" y="1776413"/>
          <p14:tracePt t="14295" x="2397125" y="1776413"/>
          <p14:tracePt t="14302" x="2422525" y="1776413"/>
          <p14:tracePt t="14309" x="2447925" y="1776413"/>
          <p14:tracePt t="14315" x="2463800" y="1776413"/>
          <p14:tracePt t="14323" x="2489200" y="1776413"/>
          <p14:tracePt t="14332" x="2506663" y="1776413"/>
          <p14:tracePt t="14336" x="2524125" y="1776413"/>
          <p14:tracePt t="14343" x="2541588" y="1776413"/>
          <p14:tracePt t="14350" x="2566988" y="1784350"/>
          <p14:tracePt t="14355" x="2582863" y="1784350"/>
          <p14:tracePt t="14365" x="2608263" y="1793875"/>
          <p14:tracePt t="14370" x="2651125" y="1801813"/>
          <p14:tracePt t="14377" x="2686050" y="1819275"/>
          <p14:tracePt t="14383" x="2752725" y="1835150"/>
          <p14:tracePt t="14390" x="2813050" y="1860550"/>
          <p14:tracePt t="14398" x="2855913" y="1878013"/>
          <p14:tracePt t="14404" x="2922588" y="1895475"/>
          <p14:tracePt t="14411" x="2965450" y="1920875"/>
          <p14:tracePt t="14418" x="3033713" y="1938338"/>
          <p14:tracePt t="14425" x="3076575" y="1954213"/>
          <p14:tracePt t="14431" x="3127375" y="1963738"/>
          <p14:tracePt t="14438" x="3186113" y="1979613"/>
          <p14:tracePt t="14720" x="3051175" y="2278063"/>
          <p14:tracePt t="14727" x="2957513" y="2651125"/>
          <p14:tracePt t="14733" x="2922588" y="3008313"/>
          <p14:tracePt t="14740" x="2922588" y="3263900"/>
          <p14:tracePt t="14748" x="2965450" y="3578225"/>
          <p14:tracePt t="14753" x="3041650" y="3832225"/>
          <p14:tracePt t="14760" x="3135313" y="4027488"/>
          <p14:tracePt t="14767" x="3228975" y="4146550"/>
          <p14:tracePt t="14774" x="3314700" y="4257675"/>
          <p14:tracePt t="14781" x="3424238" y="4351338"/>
          <p14:tracePt t="14787" x="3543300" y="4419600"/>
          <p14:tracePt t="14795" x="3679825" y="4495800"/>
          <p14:tracePt t="14801" x="3781425" y="4529138"/>
          <p14:tracePt t="14809" x="3892550" y="4529138"/>
          <p14:tracePt t="14816" x="4027488" y="4529138"/>
          <p14:tracePt t="14823" x="4189413" y="4529138"/>
          <p14:tracePt t="14831" x="4368800" y="4513263"/>
          <p14:tracePt t="14836" x="4495800" y="4513263"/>
          <p14:tracePt t="14843" x="4605338" y="4503738"/>
          <p14:tracePt t="14849" x="4691063" y="4495800"/>
          <p14:tracePt t="14856" x="4784725" y="4478338"/>
          <p14:tracePt t="14865" x="4878388" y="4470400"/>
          <p14:tracePt t="14870" x="5005388" y="4460875"/>
          <p14:tracePt t="14877" x="5124450" y="4445000"/>
          <p14:tracePt t="14883" x="5260975" y="4445000"/>
          <p14:tracePt t="14900" x="5591175" y="4419600"/>
          <p14:tracePt t="14904" x="5778500" y="4410075"/>
          <p14:tracePt t="14911" x="5905500" y="4394200"/>
          <p14:tracePt t="14917" x="5991225" y="4394200"/>
          <p14:tracePt t="14925" x="6076950" y="4402138"/>
          <p14:tracePt t="14932" x="6135688" y="4410075"/>
          <p14:tracePt t="14938" x="6186488" y="4419600"/>
          <p14:tracePt t="14948" x="6229350" y="4445000"/>
          <p14:tracePt t="14952" x="6280150" y="4470400"/>
          <p14:tracePt t="14959" x="6323013" y="4503738"/>
          <p14:tracePt t="14966" x="6356350" y="4529138"/>
          <p14:tracePt t="14973" x="6381750" y="4572000"/>
          <p14:tracePt t="14981" x="6407150" y="4605338"/>
          <p14:tracePt t="14987" x="6442075" y="4673600"/>
          <p14:tracePt t="14993" x="6457950" y="4716463"/>
          <p14:tracePt t="15000" x="6483350" y="4810125"/>
          <p14:tracePt t="15008" x="6500813" y="4878388"/>
          <p14:tracePt t="15016" x="6526213" y="4946650"/>
          <p14:tracePt t="15021" x="6535738" y="4972050"/>
          <p14:tracePt t="15324" x="6348413" y="5073650"/>
          <p14:tracePt t="15330" x="6178550" y="5175250"/>
          <p14:tracePt t="15337" x="6067425" y="5243513"/>
          <p14:tracePt t="15343" x="5965825" y="5311775"/>
          <p14:tracePt t="15349" x="5872163" y="5370513"/>
          <p14:tracePt t="15356" x="5753100" y="5430838"/>
          <p14:tracePt t="15364" x="5641975" y="5472113"/>
          <p14:tracePt t="15370" x="5549900" y="5524500"/>
          <p14:tracePt t="15379" x="5446713" y="5565775"/>
          <p14:tracePt t="15384" x="5353050" y="5608638"/>
          <p14:tracePt t="15391" x="5311775" y="5634038"/>
          <p14:tracePt t="15398" x="5268913" y="5651500"/>
          <p14:tracePt t="15405" x="5251450" y="5659438"/>
          <p14:tracePt t="15413" x="5235575" y="5659438"/>
          <p14:tracePt t="15418" x="5226050" y="5659438"/>
          <p14:tracePt t="15426" x="5218113" y="5668963"/>
          <p14:tracePt t="15434" x="5208588" y="5668963"/>
          <p14:tracePt t="15439" x="5208588" y="5676900"/>
          <p14:tracePt t="15448" x="5200650" y="5676900"/>
          <p14:tracePt t="15453" x="5200650" y="5684838"/>
          <p14:tracePt t="15460" x="5192713" y="5684838"/>
          <p14:tracePt t="15466" x="5183188" y="5684838"/>
          <p14:tracePt t="15481" x="5175250" y="5684838"/>
          <p14:tracePt t="15487" x="5175250" y="5694363"/>
          <p14:tracePt t="15494" x="5167313" y="5694363"/>
          <p14:tracePt t="15500" x="5157788" y="5702300"/>
          <p14:tracePt t="15535" x="5149850" y="5702300"/>
          <p14:tracePt t="15550" x="5141913" y="5702300"/>
          <p14:tracePt t="15597" x="5141913" y="5710238"/>
          <p14:tracePt t="15603" x="5141913" y="5719763"/>
          <p14:tracePt t="15610" x="5141913" y="5727700"/>
          <p14:tracePt t="15616" x="5141913" y="5735638"/>
          <p14:tracePt t="15624" x="5141913" y="5761038"/>
          <p14:tracePt t="15632" x="5141913" y="5788025"/>
          <p14:tracePt t="15639" x="5149850" y="5813425"/>
          <p14:tracePt t="15645" x="5157788" y="5846763"/>
          <p14:tracePt t="15651" x="5167313" y="5880100"/>
          <p14:tracePt t="15659" x="5175250" y="5905500"/>
          <p14:tracePt t="15665" x="5183188" y="5922963"/>
          <p14:tracePt t="15673" x="5192713" y="5932488"/>
          <p14:tracePt t="15680" x="5192713" y="5948363"/>
          <p14:tracePt t="15685" x="5192713" y="5957888"/>
          <p14:tracePt t="15700" x="5200650" y="5965825"/>
          <p14:tracePt t="15706" x="5200650" y="5973763"/>
          <p14:tracePt t="15714" x="5208588" y="5973763"/>
          <p14:tracePt t="15719" x="5208588" y="5983288"/>
          <p14:tracePt t="15727" x="5218113" y="5991225"/>
          <p14:tracePt t="15740" x="5226050" y="5999163"/>
          <p14:tracePt t="15748" x="5243513" y="6008688"/>
          <p14:tracePt t="15754" x="5251450" y="6016625"/>
          <p14:tracePt t="15761" x="5268913" y="6034088"/>
          <p14:tracePt t="15768" x="5286375" y="6042025"/>
          <p14:tracePt t="15775" x="5302250" y="6049963"/>
          <p14:tracePt t="15781" x="5311775" y="6059488"/>
          <p14:tracePt t="15788" x="5327650" y="6059488"/>
          <p14:tracePt t="15800" x="5337175" y="6067425"/>
          <p14:tracePt t="15802" x="5345113" y="6076950"/>
          <p14:tracePt t="15809" x="5353050" y="6084888"/>
          <p14:tracePt t="15816" x="5362575" y="6084888"/>
          <p14:tracePt t="15832" x="5370513" y="6084888"/>
          <p14:tracePt t="15837" x="5387975" y="6092825"/>
          <p14:tracePt t="15851" x="5405438" y="6102350"/>
          <p14:tracePt t="15858" x="5430838" y="6102350"/>
          <p14:tracePt t="15865" x="5472113" y="6110288"/>
          <p14:tracePt t="15870" x="5514975" y="6110288"/>
          <p14:tracePt t="15879" x="5575300" y="6118225"/>
          <p14:tracePt t="15884" x="5641975" y="6118225"/>
          <p14:tracePt t="15891" x="5719763" y="6118225"/>
          <p14:tracePt t="15898" x="5803900" y="6118225"/>
          <p14:tracePt t="15905" x="5864225" y="6118225"/>
          <p14:tracePt t="15913" x="5932488" y="6110288"/>
          <p14:tracePt t="15918" x="5991225" y="6092825"/>
          <p14:tracePt t="15926" x="6067425" y="6076950"/>
          <p14:tracePt t="15932" x="6127750" y="6067425"/>
          <p14:tracePt t="15939" x="6186488" y="6059488"/>
          <p14:tracePt t="15948" x="6246813" y="6042025"/>
          <p14:tracePt t="15952" x="6297613" y="6024563"/>
          <p14:tracePt t="15959" x="6356350" y="6016625"/>
          <p14:tracePt t="15966" x="6416675" y="6008688"/>
          <p14:tracePt t="15973" x="6450013" y="5999163"/>
          <p14:tracePt t="15981" x="6492875" y="5999163"/>
          <p14:tracePt t="15986" x="6526213" y="5991225"/>
          <p14:tracePt t="15995" x="6543675" y="5991225"/>
          <p14:tracePt t="16000" x="6569075" y="5991225"/>
          <p14:tracePt t="16008" x="6594475" y="5991225"/>
          <p14:tracePt t="16015" x="6602413" y="5991225"/>
          <p14:tracePt t="16021" x="6619875" y="5991225"/>
          <p14:tracePt t="16029" x="6637338" y="5991225"/>
          <p14:tracePt t="16034" x="6645275" y="5991225"/>
          <p14:tracePt t="16042" x="6662738" y="5999163"/>
          <p14:tracePt t="16049" x="6688138" y="5999163"/>
          <p14:tracePt t="16055" x="6705600" y="5999163"/>
          <p14:tracePt t="16065" x="6731000" y="6008688"/>
          <p14:tracePt t="16069" x="6756400" y="6008688"/>
          <p14:tracePt t="16076" x="6772275" y="6008688"/>
          <p14:tracePt t="16083" x="6807200" y="6008688"/>
          <p14:tracePt t="16090" x="6832600" y="6016625"/>
          <p14:tracePt t="16097" x="6858000" y="6016625"/>
          <p14:tracePt t="16104" x="6875463" y="6024563"/>
          <p14:tracePt t="16110" x="6900863" y="6024563"/>
          <p14:tracePt t="16117" x="6926263" y="6034088"/>
          <p14:tracePt t="16125" x="6943725" y="6034088"/>
          <p14:tracePt t="16132" x="6969125" y="6042025"/>
          <p14:tracePt t="16138" x="6994525" y="6042025"/>
          <p14:tracePt t="16144" x="7010400" y="6049963"/>
          <p14:tracePt t="16151" x="7019925" y="6049963"/>
          <p14:tracePt t="16159" x="7035800" y="6049963"/>
          <p14:tracePt t="16165" x="7045325" y="6059488"/>
          <p14:tracePt t="16172" x="7061200" y="6059488"/>
          <p14:tracePt t="16181" x="7088188" y="6067425"/>
          <p14:tracePt t="16186" x="7104063" y="6067425"/>
          <p14:tracePt t="16193" x="7121525" y="6076950"/>
          <p14:tracePt t="16199" x="7146925" y="6076950"/>
          <p14:tracePt t="16206" x="7154863" y="6076950"/>
          <p14:tracePt t="16215" x="7180263" y="6076950"/>
          <p14:tracePt t="16220" x="7197725" y="6076950"/>
          <p14:tracePt t="16229" x="7215188" y="6084888"/>
          <p14:tracePt t="16234" x="7232650" y="6084888"/>
          <p14:tracePt t="16240" x="7248525" y="6084888"/>
          <p14:tracePt t="16248" x="7258050" y="6084888"/>
          <p14:tracePt t="16255" x="7283450" y="6084888"/>
          <p14:tracePt t="16264" x="7291388" y="6084888"/>
          <p14:tracePt t="16268" x="7299325" y="6084888"/>
          <p14:tracePt t="16276" x="7316788" y="6084888"/>
          <p14:tracePt t="16289" x="7334250" y="6084888"/>
          <p14:tracePt t="16296" x="7350125" y="6084888"/>
          <p14:tracePt t="16302" x="7359650" y="6084888"/>
          <p14:tracePt t="16310" x="7367588" y="6084888"/>
          <p14:tracePt t="16315" x="7377113" y="6084888"/>
          <p14:tracePt t="16323" x="7392988" y="6084888"/>
          <p14:tracePt t="16330" x="7410450" y="6084888"/>
          <p14:tracePt t="16348" x="7427913" y="6084888"/>
          <p14:tracePt t="16350" x="7435850" y="6084888"/>
          <p14:tracePt t="16357" x="7453313" y="6084888"/>
          <p14:tracePt t="16365" x="7478713" y="6084888"/>
          <p14:tracePt t="16370" x="7494588" y="6084888"/>
          <p14:tracePt t="16378" x="7512050" y="6084888"/>
          <p14:tracePt t="16384" x="7537450" y="6084888"/>
          <p14:tracePt t="16391" x="7546975" y="6084888"/>
          <p14:tracePt t="16398" x="7572375" y="6084888"/>
          <p14:tracePt t="16404" x="7588250" y="6084888"/>
          <p14:tracePt t="16414" x="7605713" y="6084888"/>
          <p14:tracePt t="16419" x="7613650" y="6084888"/>
          <p14:tracePt t="16426" x="7631113" y="6084888"/>
          <p14:tracePt t="16432" x="7656513" y="6084888"/>
          <p14:tracePt t="16439" x="7699375" y="6084888"/>
          <p14:tracePt t="16447" x="7732713" y="6084888"/>
          <p14:tracePt t="16452" x="7775575" y="6084888"/>
          <p14:tracePt t="16460" x="7810500" y="6076950"/>
          <p14:tracePt t="16466" x="7843838" y="6076950"/>
          <p14:tracePt t="16473" x="7861300" y="6076950"/>
          <p14:tracePt t="16481" x="7877175" y="6076950"/>
          <p14:tracePt t="16486" x="7902575" y="6076950"/>
          <p14:tracePt t="16494" x="7902575" y="6067425"/>
          <p14:tracePt t="16500" x="7920038" y="6067425"/>
          <p14:tracePt t="16508" x="7927975" y="6059488"/>
          <p14:tracePt t="16521" x="7937500" y="6049963"/>
          <p14:tracePt t="16529" x="7954963" y="6049963"/>
          <p14:tracePt t="16535" x="7954963" y="6042025"/>
          <p14:tracePt t="16542" x="7962900" y="6034088"/>
          <p14:tracePt t="16549" x="7970838" y="6034088"/>
          <p14:tracePt t="16556" x="7970838" y="6024563"/>
          <p14:tracePt t="16564" x="7980363" y="6024563"/>
          <p14:tracePt t="16569" x="7988300" y="6016625"/>
          <p14:tracePt t="16583" x="7996238" y="6016625"/>
          <p14:tracePt t="16590" x="7996238" y="6008688"/>
          <p14:tracePt t="16611" x="7996238" y="5999163"/>
          <p14:tracePt t="16625" x="7996238" y="5983288"/>
          <p14:tracePt t="16631" x="7988300" y="5983288"/>
          <p14:tracePt t="16638" x="7980363" y="5957888"/>
          <p14:tracePt t="16644" x="7970838" y="5940425"/>
          <p14:tracePt t="16651" x="7945438" y="5922963"/>
          <p14:tracePt t="16661" x="7927975" y="5905500"/>
          <p14:tracePt t="16665" x="7902575" y="5880100"/>
          <p14:tracePt t="16672" x="7877175" y="5864225"/>
          <p14:tracePt t="16681" x="7851775" y="5846763"/>
          <p14:tracePt t="16685" x="7843838" y="5829300"/>
          <p14:tracePt t="16693" x="7826375" y="5829300"/>
          <p14:tracePt t="16699" x="7810500" y="5821363"/>
          <p14:tracePt t="16707" x="7793038" y="5803900"/>
          <p14:tracePt t="16714" x="7783513" y="5795963"/>
          <p14:tracePt t="16720" x="7767638" y="5788025"/>
          <p14:tracePt t="16727" x="7750175" y="5778500"/>
          <p14:tracePt t="16733" x="7742238" y="5770563"/>
          <p14:tracePt t="16740" x="7724775" y="5761038"/>
          <p14:tracePt t="16747" x="7699375" y="5753100"/>
          <p14:tracePt t="16755" x="7673975" y="5735638"/>
          <p14:tracePt t="16762" x="7666038" y="5727700"/>
          <p14:tracePt t="16767" x="7639050" y="5710238"/>
          <p14:tracePt t="16774" x="7623175" y="5694363"/>
          <p14:tracePt t="16782" x="7605713" y="5694363"/>
          <p14:tracePt t="16789" x="7588250" y="5684838"/>
          <p14:tracePt t="16797" x="7572375" y="5668963"/>
          <p14:tracePt t="16802" x="7546975" y="5651500"/>
          <p14:tracePt t="16809" x="7521575" y="5634038"/>
          <p14:tracePt t="16815" x="7486650" y="5626100"/>
          <p14:tracePt t="16823" x="7453313" y="5608638"/>
          <p14:tracePt t="16830" x="7410450" y="5591175"/>
          <p14:tracePt t="16836" x="7367588" y="5575300"/>
          <p14:tracePt t="16844" x="7308850" y="5549900"/>
          <p14:tracePt t="16850" x="7265988" y="5532438"/>
          <p14:tracePt t="16856" x="7197725" y="5514975"/>
          <p14:tracePt t="16865" x="7138988" y="5481638"/>
          <p14:tracePt t="16870" x="7088188" y="5464175"/>
          <p14:tracePt t="16878" x="7027863" y="5438775"/>
          <p14:tracePt t="16900" x="6891338" y="5413375"/>
          <p14:tracePt t="16904" x="6858000" y="5405438"/>
          <p14:tracePt t="16913" x="6815138" y="5395913"/>
          <p14:tracePt t="16918" x="6764338" y="5395913"/>
          <p14:tracePt t="16925" x="6705600" y="5387975"/>
          <p14:tracePt t="16932" x="6662738" y="5387975"/>
          <p14:tracePt t="16939" x="6619875" y="5387975"/>
          <p14:tracePt t="16945" x="6654800" y="5387975"/>
          <p14:tracePt t="21970" x="6432550" y="5327650"/>
          <p14:tracePt t="21979" x="6143625" y="5226050"/>
          <p14:tracePt t="21984" x="5854700" y="5157788"/>
          <p14:tracePt t="21991" x="5565775" y="5073650"/>
          <p14:tracePt t="21997" x="5362575" y="4997450"/>
          <p14:tracePt t="22005" x="5099050" y="4937125"/>
          <p14:tracePt t="22013" x="4792663" y="4860925"/>
          <p14:tracePt t="22018" x="4503738" y="4802188"/>
          <p14:tracePt t="22026" x="4214813" y="4716463"/>
          <p14:tracePt t="22032" x="3935413" y="4648200"/>
          <p14:tracePt t="22039" x="3646488" y="4579938"/>
          <p14:tracePt t="22046" x="3382963" y="4495800"/>
          <p14:tracePt t="22053" x="3041650" y="4427538"/>
          <p14:tracePt t="22060" x="2820988" y="4376738"/>
          <p14:tracePt t="22066" x="2566988" y="4333875"/>
          <p14:tracePt t="22074" x="2336800" y="4275138"/>
          <p14:tracePt t="22080" x="2192338" y="4232275"/>
          <p14:tracePt t="22088" x="2047875" y="4189413"/>
          <p14:tracePt t="22096" x="1928813" y="4138613"/>
          <p14:tracePt t="22100" x="1844675" y="4105275"/>
          <p14:tracePt t="22108" x="1793875" y="4079875"/>
          <p14:tracePt t="22115" x="1758950" y="4062413"/>
          <p14:tracePt t="22122" x="1733550" y="4044950"/>
          <p14:tracePt t="22130" x="1725613" y="4037013"/>
          <p14:tracePt t="22135" x="1716088" y="4027488"/>
          <p14:tracePt t="22183" x="1725613" y="4027488"/>
          <p14:tracePt t="22190" x="1733550" y="4027488"/>
          <p14:tracePt t="22196" x="1733550" y="4019550"/>
          <p14:tracePt t="22205" x="1751013" y="4002088"/>
          <p14:tracePt t="22210" x="1776413" y="3976688"/>
          <p14:tracePt t="22218" x="1793875" y="3951288"/>
          <p14:tracePt t="22225" x="1809750" y="3935413"/>
          <p14:tracePt t="22231" x="1819275" y="3908425"/>
          <p14:tracePt t="22238" x="1827213" y="3908425"/>
          <p14:tracePt t="22246" x="1835150" y="3892550"/>
          <p14:tracePt t="22252" x="1844675" y="3892550"/>
          <p14:tracePt t="22259" x="1844675" y="3875088"/>
          <p14:tracePt t="22273" x="1844675" y="3867150"/>
          <p14:tracePt t="22286" x="1844675" y="3857625"/>
          <p14:tracePt t="22293" x="1844675" y="3841750"/>
          <p14:tracePt t="22299" x="1844675" y="3798888"/>
          <p14:tracePt t="22307" x="1844675" y="3722688"/>
          <p14:tracePt t="22313" x="1827213" y="3611563"/>
          <p14:tracePt t="22321" x="1793875" y="3408363"/>
          <p14:tracePt t="22329" x="1766888" y="3195638"/>
          <p14:tracePt t="22334" x="1751013" y="2982913"/>
          <p14:tracePt t="22341" x="1733550" y="2881313"/>
          <p14:tracePt t="22349" x="1708150" y="2820988"/>
          <p14:tracePt t="22355" x="1700213" y="2795588"/>
          <p14:tracePt t="22363" x="1700213" y="2778125"/>
          <p14:tracePt t="22368" x="1690688" y="2770188"/>
          <p14:tracePt t="22376" x="1682750" y="2770188"/>
          <p14:tracePt t="22382" x="1674813" y="2762250"/>
          <p14:tracePt t="22389" x="1665288" y="2752725"/>
          <p14:tracePt t="22396" x="1657350" y="2752725"/>
          <p14:tracePt t="22403" x="1649413" y="2752725"/>
          <p14:tracePt t="22409" x="1639888" y="2752725"/>
          <p14:tracePt t="22416" x="1631950" y="2752725"/>
          <p14:tracePt t="22423" x="1622425" y="2752725"/>
          <p14:tracePt t="22429" x="1606550" y="2752725"/>
          <p14:tracePt t="22437" x="1589088" y="2752725"/>
          <p14:tracePt t="22444" x="1581150" y="2762250"/>
          <p14:tracePt t="22450" x="1563688" y="2770188"/>
          <p14:tracePt t="22459" x="1555750" y="2778125"/>
          <p14:tracePt t="22464" x="1538288" y="2787650"/>
          <p14:tracePt t="22471" x="1530350" y="2795588"/>
          <p14:tracePt t="22480" x="1512888" y="2813050"/>
          <p14:tracePt t="22484" x="1504950" y="2820988"/>
          <p14:tracePt t="22491" x="1487488" y="2846388"/>
          <p14:tracePt t="22498" x="1470025" y="2863850"/>
          <p14:tracePt t="22506" x="1462088" y="2881313"/>
          <p14:tracePt t="22513" x="1462088" y="2871788"/>
          <p14:tracePt t="22835" x="1462088" y="2949575"/>
          <p14:tracePt t="22842" x="1487488" y="3041650"/>
          <p14:tracePt t="22848" x="1530350" y="3119438"/>
          <p14:tracePt t="22854" x="1571625" y="3195638"/>
          <p14:tracePt t="22863" x="1614488" y="3246438"/>
          <p14:tracePt t="22869" x="1649413" y="3279775"/>
          <p14:tracePt t="22876" x="1733550" y="3348038"/>
          <p14:tracePt t="22882" x="1835150" y="3424238"/>
          <p14:tracePt t="22891" x="1938338" y="3467100"/>
          <p14:tracePt t="22897" x="2065338" y="3517900"/>
          <p14:tracePt t="22903" x="2200275" y="3560763"/>
          <p14:tracePt t="22909" x="2303463" y="3586163"/>
          <p14:tracePt t="22916" x="2413000" y="3594100"/>
          <p14:tracePt t="22924" x="2516188" y="3603625"/>
          <p14:tracePt t="22931" x="2600325" y="3603625"/>
          <p14:tracePt t="22938" x="2660650" y="3594100"/>
          <p14:tracePt t="22946" x="2711450" y="3586163"/>
          <p14:tracePt t="22950" x="2744788" y="3568700"/>
          <p14:tracePt t="22958" x="2762250" y="3552825"/>
          <p14:tracePt t="22964" x="2778125" y="3535363"/>
          <p14:tracePt t="22971" x="2795588" y="3517900"/>
          <p14:tracePt t="22980" x="2820988" y="3509963"/>
          <p14:tracePt t="22984" x="2838450" y="3484563"/>
          <p14:tracePt t="22992" x="2863850" y="3459163"/>
          <p14:tracePt t="22999" x="2889250" y="3433763"/>
          <p14:tracePt t="23006" x="2906713" y="3398838"/>
          <p14:tracePt t="23013" x="2932113" y="3373438"/>
          <p14:tracePt t="23019" x="2932113" y="3355975"/>
          <p14:tracePt t="23028" x="2940050" y="3355975"/>
          <p14:tracePt t="23033" x="2949575" y="3340100"/>
          <p14:tracePt t="23040" x="2949575" y="3322638"/>
          <p14:tracePt t="23047" x="2957513" y="3305175"/>
          <p14:tracePt t="23053" x="2957513" y="3289300"/>
          <p14:tracePt t="23060" x="2965450" y="3271838"/>
          <p14:tracePt t="23067" x="2965450" y="3263900"/>
          <p14:tracePt t="23074" x="2965450" y="3254375"/>
          <p14:tracePt t="23081" x="2965450" y="3238500"/>
          <p14:tracePt t="23089" x="2965450" y="3228975"/>
          <p14:tracePt t="23096" x="2957513" y="3221038"/>
          <p14:tracePt t="23112" x="2949575" y="3211513"/>
          <p14:tracePt t="23119" x="2922588" y="3195638"/>
          <p14:tracePt t="23125" x="2889250" y="3195638"/>
          <p14:tracePt t="23131" x="2830513" y="3211513"/>
          <p14:tracePt t="23140" x="2813050" y="3211513"/>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853337C9-4C41-4159-86FE-7D3BA3A322AF}"/>
              </a:ext>
            </a:extLst>
          </p:cNvPr>
          <p:cNvPicPr>
            <a:picLocks noGrp="1" noChangeAspect="1"/>
          </p:cNvPicPr>
          <p:nvPr>
            <p:ph sz="half" idx="2"/>
          </p:nvPr>
        </p:nvPicPr>
        <p:blipFill>
          <a:blip r:embed="rId5"/>
          <a:stretch>
            <a:fillRect/>
          </a:stretch>
        </p:blipFill>
        <p:spPr>
          <a:xfrm>
            <a:off x="131050" y="1102847"/>
            <a:ext cx="4812656" cy="5223272"/>
          </a:xfrm>
        </p:spPr>
      </p:pic>
      <p:sp>
        <p:nvSpPr>
          <p:cNvPr id="3" name="Title 2">
            <a:extLst>
              <a:ext uri="{FF2B5EF4-FFF2-40B4-BE49-F238E27FC236}">
                <a16:creationId xmlns:a16="http://schemas.microsoft.com/office/drawing/2014/main" id="{5D2464FF-0685-44F6-9D56-687B7209AF77}"/>
              </a:ext>
            </a:extLst>
          </p:cNvPr>
          <p:cNvSpPr>
            <a:spLocks noGrp="1"/>
          </p:cNvSpPr>
          <p:nvPr>
            <p:ph type="title"/>
          </p:nvPr>
        </p:nvSpPr>
        <p:spPr/>
        <p:txBody>
          <a:bodyPr/>
          <a:lstStyle/>
          <a:p>
            <a:r>
              <a:rPr lang="en-US">
                <a:ea typeface="+mj-lt"/>
                <a:cs typeface="+mj-lt"/>
              </a:rPr>
              <a:t>RTL Verilog Code </a:t>
            </a:r>
            <a:r>
              <a:rPr lang="en-US" b="0">
                <a:ea typeface="+mj-lt"/>
                <a:cs typeface="+mj-lt"/>
              </a:rPr>
              <a:t>(Key Expansion)</a:t>
            </a:r>
            <a:endParaRPr lang="en-US" b="0"/>
          </a:p>
        </p:txBody>
      </p:sp>
      <p:pic>
        <p:nvPicPr>
          <p:cNvPr id="5" name="Picture 5">
            <a:extLst>
              <a:ext uri="{FF2B5EF4-FFF2-40B4-BE49-F238E27FC236}">
                <a16:creationId xmlns:a16="http://schemas.microsoft.com/office/drawing/2014/main" id="{FEA64F90-6908-49A4-9C57-979F6CF637F5}"/>
              </a:ext>
            </a:extLst>
          </p:cNvPr>
          <p:cNvPicPr>
            <a:picLocks noChangeAspect="1"/>
          </p:cNvPicPr>
          <p:nvPr/>
        </p:nvPicPr>
        <p:blipFill>
          <a:blip r:embed="rId6"/>
          <a:stretch>
            <a:fillRect/>
          </a:stretch>
        </p:blipFill>
        <p:spPr>
          <a:xfrm>
            <a:off x="252641" y="6319277"/>
            <a:ext cx="846593" cy="139603"/>
          </a:xfrm>
          <a:prstGeom prst="rect">
            <a:avLst/>
          </a:prstGeom>
        </p:spPr>
      </p:pic>
      <p:pic>
        <p:nvPicPr>
          <p:cNvPr id="2" name="Picture 4" descr="Diagram&#10;&#10;Description automatically generated">
            <a:extLst>
              <a:ext uri="{FF2B5EF4-FFF2-40B4-BE49-F238E27FC236}">
                <a16:creationId xmlns:a16="http://schemas.microsoft.com/office/drawing/2014/main" id="{CC145714-FEEB-401B-B00C-A0C10D52D091}"/>
              </a:ext>
            </a:extLst>
          </p:cNvPr>
          <p:cNvPicPr>
            <a:picLocks noChangeAspect="1"/>
          </p:cNvPicPr>
          <p:nvPr/>
        </p:nvPicPr>
        <p:blipFill>
          <a:blip r:embed="rId7"/>
          <a:stretch>
            <a:fillRect/>
          </a:stretch>
        </p:blipFill>
        <p:spPr>
          <a:xfrm>
            <a:off x="5021578" y="1625610"/>
            <a:ext cx="3863756" cy="3882663"/>
          </a:xfrm>
          <a:prstGeom prst="rect">
            <a:avLst/>
          </a:prstGeom>
        </p:spPr>
      </p:pic>
      <p:pic>
        <p:nvPicPr>
          <p:cNvPr id="6" name="Audio 5">
            <a:hlinkClick r:id="" action="ppaction://media"/>
            <a:extLst>
              <a:ext uri="{FF2B5EF4-FFF2-40B4-BE49-F238E27FC236}">
                <a16:creationId xmlns:a16="http://schemas.microsoft.com/office/drawing/2014/main" id="{E44B060D-AE28-44C7-A07B-94950AFB883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00001849"/>
      </p:ext>
    </p:extLst>
  </p:cSld>
  <p:clrMapOvr>
    <a:masterClrMapping/>
  </p:clrMapOvr>
  <p:transition spd="slow" advTm="9460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66" x="2932113" y="3101975"/>
          <p14:tracePt t="169" x="3119438" y="2932113"/>
          <p14:tracePt t="176" x="3330575" y="2744788"/>
          <p14:tracePt t="184" x="3467100" y="2625725"/>
          <p14:tracePt t="190" x="3560763" y="2532063"/>
          <p14:tracePt t="197" x="3611563" y="2498725"/>
          <p14:tracePt t="204" x="3646488" y="2455863"/>
          <p14:tracePt t="210" x="3671888" y="2438400"/>
          <p14:tracePt t="218" x="3679825" y="2430463"/>
          <p14:tracePt t="225" x="3687763" y="2430463"/>
          <p14:tracePt t="232" x="3687763" y="2422525"/>
          <p14:tracePt t="253" x="3697288" y="2422525"/>
          <p14:tracePt t="314" x="3697288" y="2413000"/>
          <p14:tracePt t="328" x="3697288" y="2405063"/>
          <p14:tracePt t="348" x="3697288" y="2397125"/>
          <p14:tracePt t="362" x="3697288" y="2379663"/>
          <p14:tracePt t="375" x="3687763" y="2354263"/>
          <p14:tracePt t="384" x="3671888" y="2344738"/>
          <p14:tracePt t="389" x="3662363" y="2319338"/>
          <p14:tracePt t="396" x="3646488" y="2293938"/>
          <p14:tracePt t="403" x="3629025" y="2268538"/>
          <p14:tracePt t="410" x="3603625" y="2235200"/>
          <p14:tracePt t="418" x="3578225" y="2200275"/>
          <p14:tracePt t="423" x="3535363" y="2149475"/>
          <p14:tracePt t="430" x="3484563" y="2082800"/>
          <p14:tracePt t="436" x="3416300" y="2005013"/>
          <p14:tracePt t="444" x="3348038" y="1920875"/>
          <p14:tracePt t="452" x="3279775" y="1860550"/>
          <p14:tracePt t="458" x="3228975" y="1793875"/>
          <p14:tracePt t="464" x="3160713" y="1741488"/>
          <p14:tracePt t="471" x="3127375" y="1700213"/>
          <p14:tracePt t="478" x="3084513" y="1665288"/>
          <p14:tracePt t="485" x="3051175" y="1631950"/>
          <p14:tracePt t="492" x="3008313" y="1606550"/>
          <p14:tracePt t="501" x="2982913" y="1581150"/>
          <p14:tracePt t="505" x="2949575" y="1555750"/>
          <p14:tracePt t="512" x="2914650" y="1530350"/>
          <p14:tracePt t="519" x="2863850" y="1477963"/>
          <p14:tracePt t="527" x="2805113" y="1419225"/>
          <p14:tracePt t="1851" x="2787650" y="1401763"/>
          <p14:tracePt t="1856" x="2744788" y="1360488"/>
          <p14:tracePt t="1864" x="2719388" y="1333500"/>
          <p14:tracePt t="1871" x="2686050" y="1317625"/>
          <p14:tracePt t="1876" x="2651125" y="1292225"/>
          <p14:tracePt t="1884" x="2617788" y="1274763"/>
          <p14:tracePt t="1891" x="2592388" y="1257300"/>
          <p14:tracePt t="1898" x="2557463" y="1249363"/>
          <p14:tracePt t="1903" x="2506663" y="1231900"/>
          <p14:tracePt t="1911" x="2481263" y="1231900"/>
          <p14:tracePt t="1918" x="2447925" y="1223963"/>
          <p14:tracePt t="1924" x="2413000" y="1223963"/>
          <p14:tracePt t="1933" x="2371725" y="1223963"/>
          <p14:tracePt t="1939" x="2336800" y="1223963"/>
          <p14:tracePt t="1946" x="2303463" y="1223963"/>
          <p14:tracePt t="1952" x="2268538" y="1223963"/>
          <p14:tracePt t="1970" x="2184400" y="1216025"/>
          <p14:tracePt t="1972" x="2159000" y="1206500"/>
          <p14:tracePt t="1979" x="2124075" y="1198563"/>
          <p14:tracePt t="1986" x="2073275" y="1189038"/>
          <p14:tracePt t="1994" x="2030413" y="1163638"/>
          <p14:tracePt t="2000" x="1979613" y="1155700"/>
          <p14:tracePt t="2007" x="1946275" y="1138238"/>
          <p14:tracePt t="2014" x="1895475" y="1122363"/>
          <p14:tracePt t="2020" x="1860550" y="1104900"/>
          <p14:tracePt t="2029" x="1827213" y="1079500"/>
          <p14:tracePt t="2035" x="1793875" y="1069975"/>
          <p14:tracePt t="2041" x="1766888" y="1054100"/>
          <p14:tracePt t="2050" x="1751013" y="1036638"/>
          <p14:tracePt t="2055" x="1725613" y="1028700"/>
          <p14:tracePt t="2062" x="1700213" y="1019175"/>
          <p14:tracePt t="2068" x="1674813" y="1003300"/>
          <p14:tracePt t="2075" x="1657350" y="993775"/>
          <p14:tracePt t="2084" x="1622425" y="985838"/>
          <p14:tracePt t="2089" x="1597025" y="977900"/>
          <p14:tracePt t="2095" x="1563688" y="977900"/>
          <p14:tracePt t="2102" x="1530350" y="968375"/>
          <p14:tracePt t="2110" x="1470025" y="952500"/>
          <p14:tracePt t="2117" x="1427163" y="942975"/>
          <p14:tracePt t="2125" x="1368425" y="942975"/>
          <p14:tracePt t="2131" x="1325563" y="942975"/>
          <p14:tracePt t="2137" x="1292225" y="942975"/>
          <p14:tracePt t="2144" x="1257300" y="942975"/>
          <p14:tracePt t="2151" x="1241425" y="942975"/>
          <p14:tracePt t="2158" x="1216025" y="942975"/>
          <p14:tracePt t="2167" x="1206500" y="942975"/>
          <p14:tracePt t="2172" x="1181100" y="942975"/>
          <p14:tracePt t="2179" x="1163638" y="942975"/>
          <p14:tracePt t="2186" x="1147763" y="942975"/>
          <p14:tracePt t="2191" x="1112838" y="942975"/>
          <p14:tracePt t="2200" x="1079500" y="942975"/>
          <p14:tracePt t="2205" x="1036638" y="942975"/>
          <p14:tracePt t="2213" x="993775" y="942975"/>
          <p14:tracePt t="2219" x="935038" y="942975"/>
          <p14:tracePt t="2225" x="866775" y="952500"/>
          <p14:tracePt t="2234" x="808038" y="960438"/>
          <p14:tracePt t="2241" x="730250" y="968375"/>
          <p14:tracePt t="2246" x="688975" y="968375"/>
          <p14:tracePt t="2253" x="654050" y="977900"/>
          <p14:tracePt t="2261" x="620713" y="985838"/>
          <p14:tracePt t="2267" x="595313" y="993775"/>
          <p14:tracePt t="2276" x="585788" y="1003300"/>
          <p14:tracePt t="2281" x="560388" y="1003300"/>
          <p14:tracePt t="2287" x="552450" y="1003300"/>
          <p14:tracePt t="2296" x="544513" y="1003300"/>
          <p14:tracePt t="2301" x="527050" y="1011238"/>
          <p14:tracePt t="2310" x="509588" y="1011238"/>
          <p14:tracePt t="2318" x="501650" y="1011238"/>
          <p14:tracePt t="2322" x="492125" y="1019175"/>
          <p14:tracePt t="2330" x="484188" y="1019175"/>
          <p14:tracePt t="2335" x="476250" y="1028700"/>
          <p14:tracePt t="2342" x="458788" y="1028700"/>
          <p14:tracePt t="2356" x="441325" y="1036638"/>
          <p14:tracePt t="2364" x="425450" y="1036638"/>
          <p14:tracePt t="2370" x="415925" y="1054100"/>
          <p14:tracePt t="2377" x="400050" y="1062038"/>
          <p14:tracePt t="2383" x="374650" y="1069975"/>
          <p14:tracePt t="2391" x="357188" y="1087438"/>
          <p14:tracePt t="2399" x="339725" y="1096963"/>
          <p14:tracePt t="2404" x="314325" y="1112838"/>
          <p14:tracePt t="2412" x="288925" y="1122363"/>
          <p14:tracePt t="2418" x="263525" y="1138238"/>
          <p14:tracePt t="2426" x="246063" y="1147763"/>
          <p14:tracePt t="2434" x="238125" y="1163638"/>
          <p14:tracePt t="2438" x="220663" y="1173163"/>
          <p14:tracePt t="2445" x="212725" y="1173163"/>
          <p14:tracePt t="2452" x="203200" y="1181100"/>
          <p14:tracePt t="2460" x="195263" y="1189038"/>
          <p14:tracePt t="2467" x="187325" y="1189038"/>
          <p14:tracePt t="2479" x="187325" y="1198563"/>
          <p14:tracePt t="2486" x="177800" y="1206500"/>
          <p14:tracePt t="2493" x="169863" y="1216025"/>
          <p14:tracePt t="2501" x="161925" y="1223963"/>
          <p14:tracePt t="2506" x="161925" y="1249363"/>
          <p14:tracePt t="2515" x="152400" y="1257300"/>
          <p14:tracePt t="2520" x="152400" y="1266825"/>
          <p14:tracePt t="2528" x="144463" y="1282700"/>
          <p14:tracePt t="2541" x="144463" y="1292225"/>
          <p14:tracePt t="2550" x="136525" y="1308100"/>
          <p14:tracePt t="2562" x="136525" y="1317625"/>
          <p14:tracePt t="2569" x="136525" y="1325563"/>
          <p14:tracePt t="2596" x="136525" y="1333500"/>
          <p14:tracePt t="2603" x="136525" y="1343025"/>
          <p14:tracePt t="2609" x="136525" y="1350963"/>
          <p14:tracePt t="2623" x="136525" y="1368425"/>
          <p14:tracePt t="2631" x="136525" y="1376363"/>
          <p14:tracePt t="2637" x="136525" y="1385888"/>
          <p14:tracePt t="2645" x="136525" y="1401763"/>
          <p14:tracePt t="2651" x="136525" y="1411288"/>
          <p14:tracePt t="2658" x="136525" y="1419225"/>
          <p14:tracePt t="2667" x="136525" y="1427163"/>
          <p14:tracePt t="2678" x="136525" y="1436688"/>
          <p14:tracePt t="2685" x="136525" y="1444625"/>
          <p14:tracePt t="2701" x="136525" y="1452563"/>
          <p14:tracePt t="2705" x="136525" y="1462088"/>
          <p14:tracePt t="2719" x="136525" y="1470025"/>
          <p14:tracePt t="2734" x="136525" y="1477963"/>
          <p14:tracePt t="2739" x="136525" y="1495425"/>
          <p14:tracePt t="2748" x="136525" y="1504950"/>
          <p14:tracePt t="2754" x="136525" y="1538288"/>
          <p14:tracePt t="2761" x="136525" y="1571625"/>
          <p14:tracePt t="2768" x="136525" y="1597025"/>
          <p14:tracePt t="2775" x="136525" y="1622425"/>
          <p14:tracePt t="2784" x="136525" y="1649413"/>
          <p14:tracePt t="2788" x="136525" y="1665288"/>
          <p14:tracePt t="2795" x="144463" y="1674813"/>
          <p14:tracePt t="2802" x="144463" y="1682750"/>
          <p14:tracePt t="2809" x="144463" y="1690688"/>
          <p14:tracePt t="2816" x="152400" y="1700213"/>
          <p14:tracePt t="2823" x="152400" y="1708150"/>
          <p14:tracePt t="2830" x="152400" y="1725613"/>
          <p14:tracePt t="2835" x="152400" y="1741488"/>
          <p14:tracePt t="2844" x="152400" y="1784350"/>
          <p14:tracePt t="2850" x="169863" y="1860550"/>
          <p14:tracePt t="2858" x="177800" y="1997075"/>
          <p14:tracePt t="2867" x="195263" y="2303463"/>
          <p14:tracePt t="2870" x="255588" y="2744788"/>
          <p14:tracePt t="2877" x="306388" y="3109913"/>
          <p14:tracePt t="2884" x="322263" y="3322638"/>
          <p14:tracePt t="2891" x="331788" y="3433763"/>
          <p14:tracePt t="2900" x="339725" y="3509963"/>
          <p14:tracePt t="2904" x="347663" y="3586163"/>
          <p14:tracePt t="2912" x="365125" y="3654425"/>
          <p14:tracePt t="2919" x="374650" y="3730625"/>
          <p14:tracePt t="2926" x="374650" y="3816350"/>
          <p14:tracePt t="2933" x="382588" y="3900488"/>
          <p14:tracePt t="2940" x="390525" y="3976688"/>
          <p14:tracePt t="2946" x="407988" y="4044950"/>
          <p14:tracePt t="2952" x="407988" y="4105275"/>
          <p14:tracePt t="2960" x="415925" y="4181475"/>
          <p14:tracePt t="2967" x="415925" y="4249738"/>
          <p14:tracePt t="2972" x="425450" y="4351338"/>
          <p14:tracePt t="2980" x="425450" y="4460875"/>
          <p14:tracePt t="2990" x="425450" y="4564063"/>
          <p14:tracePt t="2994" x="433388" y="4622800"/>
          <p14:tracePt t="3000" x="433388" y="4665663"/>
          <p14:tracePt t="3007" x="433388" y="4691063"/>
          <p14:tracePt t="3015" x="433388" y="4699000"/>
          <p14:tracePt t="3020" x="433388" y="4716463"/>
          <p14:tracePt t="3035" x="433388" y="4733925"/>
          <p14:tracePt t="3042" x="441325" y="4749800"/>
          <p14:tracePt t="3051" x="441325" y="4767263"/>
          <p14:tracePt t="3055" x="450850" y="4784725"/>
          <p14:tracePt t="3063" x="450850" y="4818063"/>
          <p14:tracePt t="3069" x="450850" y="4852988"/>
          <p14:tracePt t="3075" x="458788" y="4894263"/>
          <p14:tracePt t="3084" x="466725" y="4954588"/>
          <p14:tracePt t="3089" x="484188" y="5022850"/>
          <p14:tracePt t="3096" x="501650" y="5099050"/>
          <p14:tracePt t="3103" x="527050" y="5183188"/>
          <p14:tracePt t="3110" x="544513" y="5260975"/>
          <p14:tracePt t="3118" x="569913" y="5319713"/>
          <p14:tracePt t="3123" x="595313" y="5395913"/>
          <p14:tracePt t="3132" x="620713" y="5472113"/>
          <p14:tracePt t="3136" x="636588" y="5532438"/>
          <p14:tracePt t="3146" x="646113" y="5591175"/>
          <p14:tracePt t="3152" x="671513" y="5641975"/>
          <p14:tracePt t="3514" x="663575" y="5668963"/>
          <p14:tracePt t="3522" x="646113" y="5702300"/>
          <p14:tracePt t="3529" x="628650" y="5727700"/>
          <p14:tracePt t="3536" x="620713" y="5770563"/>
          <p14:tracePt t="3542" x="611188" y="5803900"/>
          <p14:tracePt t="3551" x="611188" y="5846763"/>
          <p14:tracePt t="3555" x="611188" y="5880100"/>
          <p14:tracePt t="3563" x="620713" y="5922963"/>
          <p14:tracePt t="3569" x="646113" y="5999163"/>
          <p14:tracePt t="3576" x="671513" y="6059488"/>
          <p14:tracePt t="3584" x="704850" y="6110288"/>
          <p14:tracePt t="3591" x="747713" y="6161088"/>
          <p14:tracePt t="3596" x="798513" y="6211888"/>
          <p14:tracePt t="3603" x="858838" y="6254750"/>
          <p14:tracePt t="3610" x="909638" y="6297613"/>
          <p14:tracePt t="3618" x="977900" y="6330950"/>
          <p14:tracePt t="3624" x="1036638" y="6356350"/>
          <p14:tracePt t="3630" x="1069975" y="6365875"/>
          <p14:tracePt t="3638" x="1104900" y="6373813"/>
          <p14:tracePt t="3644" x="1138238" y="6381750"/>
          <p14:tracePt t="3651" x="1163638" y="6391275"/>
          <p14:tracePt t="3657" x="1189038" y="6391275"/>
          <p14:tracePt t="3664" x="1223963" y="6399213"/>
          <p14:tracePt t="3671" x="1257300" y="6399213"/>
          <p14:tracePt t="3678" x="1282700" y="6399213"/>
          <p14:tracePt t="3685" x="1325563" y="6399213"/>
          <p14:tracePt t="3692" x="1360488" y="6399213"/>
          <p14:tracePt t="3700" x="1411288" y="6399213"/>
          <p14:tracePt t="3706" x="1462088" y="6399213"/>
          <p14:tracePt t="3713" x="1504950" y="6399213"/>
          <p14:tracePt t="3719" x="1563688" y="6399213"/>
          <p14:tracePt t="3726" x="1649413" y="6399213"/>
          <p14:tracePt t="3735" x="1741488" y="6399213"/>
          <p14:tracePt t="3741" x="1844675" y="6391275"/>
          <p14:tracePt t="3747" x="2005013" y="6365875"/>
          <p14:tracePt t="3754" x="2133600" y="6348413"/>
          <p14:tracePt t="3762" x="2260600" y="6330950"/>
          <p14:tracePt t="3768" x="2362200" y="6305550"/>
          <p14:tracePt t="3775" x="2463800" y="6280150"/>
          <p14:tracePt t="3782" x="2566988" y="6262688"/>
          <p14:tracePt t="3788" x="2668588" y="6229350"/>
          <p14:tracePt t="3796" x="2838450" y="6178550"/>
          <p14:tracePt t="3802" x="2965450" y="6135688"/>
          <p14:tracePt t="3809" x="3094038" y="6102350"/>
          <p14:tracePt t="3817" x="3246438" y="6049963"/>
          <p14:tracePt t="3823" x="3416300" y="5999163"/>
          <p14:tracePt t="3830" x="3619500" y="5957888"/>
          <p14:tracePt t="3836" x="3748088" y="5922963"/>
          <p14:tracePt t="3846" x="3849688" y="5889625"/>
          <p14:tracePt t="3851" x="3951288" y="5864225"/>
          <p14:tracePt t="3857" x="4070350" y="5821363"/>
          <p14:tracePt t="3864" x="4181475" y="5795963"/>
          <p14:tracePt t="3870" x="4283075" y="5761038"/>
          <p14:tracePt t="3878" x="4376738" y="5727700"/>
          <p14:tracePt t="3885" x="4460875" y="5694363"/>
          <p14:tracePt t="3892" x="4529138" y="5651500"/>
          <p14:tracePt t="3899" x="4589463" y="5616575"/>
          <p14:tracePt t="3904" x="4622800" y="5591175"/>
          <p14:tracePt t="3912" x="4665663" y="5575300"/>
          <p14:tracePt t="3919" x="4683125" y="5557838"/>
          <p14:tracePt t="3925" x="4708525" y="5549900"/>
          <p14:tracePt t="3933" x="4733925" y="5532438"/>
          <p14:tracePt t="3939" x="4759325" y="5532438"/>
          <p14:tracePt t="3950" x="4775200" y="5514975"/>
          <p14:tracePt t="3959" x="4792663" y="5514975"/>
          <p14:tracePt t="3966" x="4802188" y="5507038"/>
          <p14:tracePt t="3973" x="4810125" y="5507038"/>
          <p14:tracePt t="3980" x="4818063" y="5497513"/>
          <p14:tracePt t="3986" x="4827588" y="5497513"/>
          <p14:tracePt t="4001" x="4835525" y="5489575"/>
          <p14:tracePt t="4007" x="4843463" y="5489575"/>
          <p14:tracePt t="4017" x="4843463" y="5481638"/>
          <p14:tracePt t="4021" x="4852988" y="5472113"/>
          <p14:tracePt t="4028" x="4868863" y="5464175"/>
          <p14:tracePt t="4035" x="4886325" y="5446713"/>
          <p14:tracePt t="4041" x="4886325" y="5430838"/>
          <p14:tracePt t="4050" x="4903788" y="5413375"/>
          <p14:tracePt t="4055" x="4919663" y="5405438"/>
          <p14:tracePt t="4062" x="4929188" y="5380038"/>
          <p14:tracePt t="4069" x="4946650" y="5362575"/>
          <p14:tracePt t="4075" x="4954588" y="5337175"/>
          <p14:tracePt t="4083" x="4972050" y="5319713"/>
          <p14:tracePt t="4089" x="4987925" y="5286375"/>
          <p14:tracePt t="4097" x="5005388" y="5243513"/>
          <p14:tracePt t="4103" x="5030788" y="5200650"/>
          <p14:tracePt t="4110" x="5048250" y="5149850"/>
          <p14:tracePt t="4118" x="5064125" y="5073650"/>
          <p14:tracePt t="4124" x="5091113" y="4987925"/>
          <p14:tracePt t="4132" x="5116513" y="4886325"/>
          <p14:tracePt t="4137" x="5132388" y="4802188"/>
          <p14:tracePt t="4145" x="5149850" y="4708525"/>
          <p14:tracePt t="4151" x="5167313" y="4640263"/>
          <p14:tracePt t="4158" x="5167313" y="4579938"/>
          <p14:tracePt t="4166" x="5167313" y="4513263"/>
          <p14:tracePt t="4172" x="5167313" y="4452938"/>
          <p14:tracePt t="4179" x="5167313" y="4394200"/>
          <p14:tracePt t="4185" x="5157788" y="4341813"/>
          <p14:tracePt t="4192" x="5149850" y="4308475"/>
          <p14:tracePt t="4201" x="5141913" y="4265613"/>
          <p14:tracePt t="4206" x="5132388" y="4224338"/>
          <p14:tracePt t="4213" x="5106988" y="4156075"/>
          <p14:tracePt t="4219" x="5099050" y="4113213"/>
          <p14:tracePt t="4228" x="5091113" y="4070350"/>
          <p14:tracePt t="4236" x="5073650" y="4002088"/>
          <p14:tracePt t="4241" x="5048250" y="3917950"/>
          <p14:tracePt t="4250" x="5030788" y="3832225"/>
          <p14:tracePt t="4254" x="4979988" y="3697288"/>
          <p14:tracePt t="4262" x="4911725" y="3527425"/>
          <p14:tracePt t="4269" x="4852988" y="3373438"/>
          <p14:tracePt t="4275" x="4775200" y="3254375"/>
          <p14:tracePt t="4285" x="4708525" y="3160713"/>
          <p14:tracePt t="4288" x="4657725" y="3094038"/>
          <p14:tracePt t="4296" x="4597400" y="3041650"/>
          <p14:tracePt t="4302" x="4546600" y="2990850"/>
          <p14:tracePt t="4310" x="4513263" y="2965450"/>
          <p14:tracePt t="4317" x="4460875" y="2914650"/>
          <p14:tracePt t="4324" x="4394200" y="2871788"/>
          <p14:tracePt t="4331" x="4341813" y="2830513"/>
          <p14:tracePt t="4336" x="4283075" y="2770188"/>
          <p14:tracePt t="4344" x="4232275" y="2719388"/>
          <p14:tracePt t="4351" x="4164013" y="2668588"/>
          <p14:tracePt t="4357" x="4095750" y="2608263"/>
          <p14:tracePt t="4366" x="4037013" y="2557463"/>
          <p14:tracePt t="4372" x="3994150" y="2524125"/>
          <p14:tracePt t="4378" x="3943350" y="2481263"/>
          <p14:tracePt t="4386" x="3908425" y="2438400"/>
          <p14:tracePt t="4392" x="3867150" y="2413000"/>
          <p14:tracePt t="4400" x="3841750" y="2397125"/>
          <p14:tracePt t="4405" x="3824288" y="2371725"/>
          <p14:tracePt t="4413" x="3806825" y="2344738"/>
          <p14:tracePt t="4419" x="3790950" y="2336800"/>
          <p14:tracePt t="4425" x="3773488" y="2319338"/>
          <p14:tracePt t="4434" x="3763963" y="2311400"/>
          <p14:tracePt t="4440" x="3756025" y="2303463"/>
          <p14:tracePt t="4446" x="3738563" y="2293938"/>
          <p14:tracePt t="4452" x="3730625" y="2278063"/>
          <p14:tracePt t="4460" x="3713163" y="2268538"/>
          <p14:tracePt t="4468" x="3722688" y="2268538"/>
          <p14:tracePt t="5132" x="3705225" y="2252663"/>
          <p14:tracePt t="5141" x="3671888" y="2227263"/>
          <p14:tracePt t="5145" x="3646488" y="2200275"/>
          <p14:tracePt t="5152" x="3619500" y="2184400"/>
          <p14:tracePt t="5159" x="3603625" y="2174875"/>
          <p14:tracePt t="5166" x="3560763" y="2149475"/>
          <p14:tracePt t="5173" x="3543300" y="2133600"/>
          <p14:tracePt t="5180" x="3509963" y="2116138"/>
          <p14:tracePt t="5186" x="3484563" y="2108200"/>
          <p14:tracePt t="5193" x="3459163" y="2090738"/>
          <p14:tracePt t="5201" x="3424238" y="2073275"/>
          <p14:tracePt t="5209" x="3398838" y="2065338"/>
          <p14:tracePt t="5218" x="3365500" y="2047875"/>
          <p14:tracePt t="5220" x="3340100" y="2022475"/>
          <p14:tracePt t="5228" x="3322638" y="2005013"/>
          <p14:tracePt t="5234" x="3297238" y="1989138"/>
          <p14:tracePt t="5242" x="3271838" y="1979613"/>
          <p14:tracePt t="5250" x="3254375" y="1963738"/>
          <p14:tracePt t="5255" x="3246438" y="1963738"/>
          <p14:tracePt t="5261" x="3228975" y="1954213"/>
          <p14:tracePt t="5268" x="3221038" y="1954213"/>
          <p14:tracePt t="5275" x="3211513" y="1946275"/>
          <p14:tracePt t="5284" x="3203575" y="1946275"/>
          <p14:tracePt t="5289" x="3195638" y="1938338"/>
          <p14:tracePt t="5296" x="3186113" y="1938338"/>
          <p14:tracePt t="5302" x="3170238" y="1928813"/>
          <p14:tracePt t="5309" x="3160713" y="1928813"/>
          <p14:tracePt t="5318" x="3152775" y="1920875"/>
          <p14:tracePt t="5323" x="3127375" y="1911350"/>
          <p14:tracePt t="5330" x="3109913" y="1903413"/>
          <p14:tracePt t="5337" x="3101975" y="1895475"/>
          <p14:tracePt t="5346" x="3084513" y="1878013"/>
          <p14:tracePt t="5351" x="3067050" y="1878013"/>
          <p14:tracePt t="5358" x="3051175" y="1870075"/>
          <p14:tracePt t="5371" x="3041650" y="1860550"/>
          <p14:tracePt t="5378" x="3033713" y="1852613"/>
          <p14:tracePt t="5385" x="3025775" y="1852613"/>
          <p14:tracePt t="5392" x="3016250" y="1835150"/>
          <p14:tracePt t="5399" x="3008313" y="1827213"/>
          <p14:tracePt t="5405" x="3000375" y="1827213"/>
          <p14:tracePt t="5412" x="2990850" y="1809750"/>
          <p14:tracePt t="5419" x="2982913" y="1809750"/>
          <p14:tracePt t="5425" x="2974975" y="1801813"/>
          <p14:tracePt t="5433" x="2974975" y="1793875"/>
          <p14:tracePt t="5440" x="2965450" y="1793875"/>
          <p14:tracePt t="5447" x="2957513" y="1793875"/>
          <p14:tracePt t="5453" x="2957513" y="1784350"/>
          <p14:tracePt t="5460" x="2957513" y="1776413"/>
          <p14:tracePt t="5468" x="2957513" y="1766888"/>
          <p14:tracePt t="5484" x="2949575" y="1766888"/>
          <p14:tracePt t="5502" x="2949575" y="1758950"/>
          <p14:tracePt t="5523" x="2949575" y="1751013"/>
          <p14:tracePt t="5577" x="2949575" y="1741488"/>
          <p14:tracePt t="5591" x="2940050" y="1741488"/>
          <p14:tracePt t="5646" x="2940050" y="1733550"/>
          <p14:tracePt t="6865" x="2990850" y="1733550"/>
          <p14:tracePt t="6872" x="3051175" y="1733550"/>
          <p14:tracePt t="6879" x="3101975" y="1733550"/>
          <p14:tracePt t="6886" x="3135313" y="1733550"/>
          <p14:tracePt t="6894" x="3170238" y="1733550"/>
          <p14:tracePt t="6901" x="3178175" y="1733550"/>
          <p14:tracePt t="6906" x="3195638" y="1733550"/>
          <p14:tracePt t="6916" x="3203575" y="1733550"/>
          <p14:tracePt t="6920" x="3211513" y="1733550"/>
          <p14:tracePt t="6934" x="3221038" y="1733550"/>
          <p14:tracePt t="6950" x="3228975" y="1733550"/>
          <p14:tracePt t="6962" x="3238500" y="1725613"/>
          <p14:tracePt t="6976" x="3246438" y="1725613"/>
          <p14:tracePt t="6989" x="3254375" y="1716088"/>
          <p14:tracePt t="6996" x="3254375" y="1708150"/>
          <p14:tracePt t="7010" x="3254375" y="1700213"/>
          <p14:tracePt t="7017" x="3254375" y="1690688"/>
          <p14:tracePt t="7025" x="3254375" y="1682750"/>
          <p14:tracePt t="7046" x="3263900" y="1674813"/>
          <p14:tracePt t="7051" x="3263900" y="1665288"/>
          <p14:tracePt t="7058" x="3271838" y="1665288"/>
          <p14:tracePt t="7066" x="3271838" y="1657350"/>
          <p14:tracePt t="7071" x="3271838" y="1649413"/>
          <p14:tracePt t="7079" x="3271838" y="1639888"/>
          <p14:tracePt t="7092" x="3271838" y="1631950"/>
          <p14:tracePt t="7099" x="3271838" y="1622425"/>
          <p14:tracePt t="7127" x="3271838" y="1614488"/>
          <p14:tracePt t="7133" x="3263900" y="1614488"/>
          <p14:tracePt t="7141" x="3263900" y="1606550"/>
          <p14:tracePt t="7148" x="3246438" y="1597025"/>
          <p14:tracePt t="7153" x="3228975" y="1597025"/>
          <p14:tracePt t="7161" x="3221038" y="1589088"/>
          <p14:tracePt t="7168" x="3195638" y="1581150"/>
          <p14:tracePt t="7175" x="3178175" y="1581150"/>
          <p14:tracePt t="7183" x="3160713" y="1571625"/>
          <p14:tracePt t="7187" x="3144838" y="1563688"/>
          <p14:tracePt t="7195" x="3135313" y="1563688"/>
          <p14:tracePt t="7201" x="3119438" y="1555750"/>
          <p14:tracePt t="7216" x="3109913" y="1555750"/>
          <p14:tracePt t="7223" x="3101975" y="1555750"/>
          <p14:tracePt t="7229" x="3094038" y="1546225"/>
          <p14:tracePt t="7235" x="3084513" y="1546225"/>
          <p14:tracePt t="7243" x="3076575" y="1538288"/>
          <p14:tracePt t="7250" x="3067050" y="1538288"/>
          <p14:tracePt t="7255" x="3059113" y="1538288"/>
          <p14:tracePt t="7265" x="3051175" y="1530350"/>
          <p14:tracePt t="7270" x="3041650" y="1530350"/>
          <p14:tracePt t="7277" x="3033713" y="1520825"/>
          <p14:tracePt t="7285" x="3025775" y="1520825"/>
          <p14:tracePt t="7291" x="3016250" y="1512888"/>
          <p14:tracePt t="7299" x="3008313" y="1504950"/>
          <p14:tracePt t="7305" x="3000375" y="1504950"/>
          <p14:tracePt t="7311" x="2990850" y="1495425"/>
          <p14:tracePt t="7319" x="2990850" y="1487488"/>
          <p14:tracePt t="7325" x="2982913" y="1477963"/>
          <p14:tracePt t="7333" x="2974975" y="1477963"/>
          <p14:tracePt t="7345" x="2965450" y="1470025"/>
          <p14:tracePt t="7352" x="2957513" y="1462088"/>
          <p14:tracePt t="7373" x="2949575" y="1452563"/>
          <p14:tracePt t="7380" x="2949575" y="1444625"/>
          <p14:tracePt t="7386" x="2940050" y="1436688"/>
          <p14:tracePt t="7401" x="2932113" y="1427163"/>
          <p14:tracePt t="7407" x="2932113" y="1419225"/>
          <p14:tracePt t="7417" x="2922588" y="1419225"/>
          <p14:tracePt t="7420" x="2914650" y="1419225"/>
          <p14:tracePt t="7428" x="2914650" y="1411288"/>
          <p14:tracePt t="7434" x="2914650" y="1401763"/>
          <p14:tracePt t="7442" x="2906713" y="1401763"/>
          <p14:tracePt t="7449" x="2889250" y="1393825"/>
          <p14:tracePt t="7455" x="2881313" y="1393825"/>
          <p14:tracePt t="7463" x="2863850" y="1385888"/>
          <p14:tracePt t="7468" x="2830513" y="1376363"/>
          <p14:tracePt t="7476" x="2805113" y="1376363"/>
          <p14:tracePt t="7483" x="2778125" y="1368425"/>
          <p14:tracePt t="7490" x="2752725" y="1368425"/>
          <p14:tracePt t="7496" x="2736850" y="1368425"/>
          <p14:tracePt t="7503" x="2719388" y="1368425"/>
          <p14:tracePt t="7511" x="2701925" y="1368425"/>
          <p14:tracePt t="7517" x="2676525" y="1368425"/>
          <p14:tracePt t="7530" x="2668588" y="1368425"/>
          <p14:tracePt t="7537" x="2660650" y="1368425"/>
          <p14:tracePt t="7544" x="2651125" y="1376363"/>
          <p14:tracePt t="7551" x="2643188" y="1376363"/>
          <p14:tracePt t="7566" x="2633663" y="1376363"/>
          <p14:tracePt t="7571" x="2625725" y="1376363"/>
          <p14:tracePt t="7599" x="2617788" y="1376363"/>
          <p14:tracePt t="8738" x="2643188" y="1376363"/>
          <p14:tracePt t="8745" x="2693988" y="1385888"/>
          <p14:tracePt t="8751" x="2727325" y="1393825"/>
          <p14:tracePt t="8758" x="2752725" y="1393825"/>
          <p14:tracePt t="8767" x="2778125" y="1393825"/>
          <p14:tracePt t="8773" x="2795588" y="1393825"/>
          <p14:tracePt t="8782" x="2805113" y="1393825"/>
          <p14:tracePt t="8785" x="2830513" y="1393825"/>
          <p14:tracePt t="8793" x="2838450" y="1393825"/>
          <p14:tracePt t="8807" x="2855913" y="1393825"/>
          <p14:tracePt t="8815" x="2863850" y="1393825"/>
          <p14:tracePt t="8827" x="2871788" y="1393825"/>
          <p14:tracePt t="8833" x="2881313" y="1393825"/>
          <p14:tracePt t="8850" x="2889250" y="1393825"/>
          <p14:tracePt t="8855" x="2897188" y="1393825"/>
          <p14:tracePt t="8862" x="2906713" y="1393825"/>
          <p14:tracePt t="8868" x="2906713" y="1401763"/>
          <p14:tracePt t="8883" x="2914650" y="1401763"/>
          <p14:tracePt t="8888" x="2922588" y="1401763"/>
          <p14:tracePt t="8910" x="2932113" y="1401763"/>
          <p14:tracePt t="8916" x="2940050" y="1411288"/>
          <p14:tracePt t="8936" x="2949575" y="1411288"/>
          <p14:tracePt t="8968" x="2957513" y="1411288"/>
          <p14:tracePt t="8978" x="2965450" y="1411288"/>
          <p14:tracePt t="9013" x="2974975" y="1411288"/>
          <p14:tracePt t="9018" x="2982913" y="1411288"/>
          <p14:tracePt t="9025" x="2990850" y="1401763"/>
          <p14:tracePt t="9039" x="3000375" y="1393825"/>
          <p14:tracePt t="9053" x="3008313" y="1393825"/>
          <p14:tracePt t="9087" x="3016250" y="1385888"/>
          <p14:tracePt t="9100" x="3025775" y="1385888"/>
          <p14:tracePt t="9142" x="3033713" y="1385888"/>
          <p14:tracePt t="9815" x="3033713" y="1376363"/>
          <p14:tracePt t="9820" x="3033713" y="1368425"/>
          <p14:tracePt t="9827" x="3033713" y="1350963"/>
          <p14:tracePt t="9834" x="3033713" y="1343025"/>
          <p14:tracePt t="9842" x="3033713" y="1333500"/>
          <p14:tracePt t="9849" x="3025775" y="1317625"/>
          <p14:tracePt t="9855" x="3025775" y="1308100"/>
          <p14:tracePt t="9863" x="3008313" y="1292225"/>
          <p14:tracePt t="9868" x="2990850" y="1274763"/>
          <p14:tracePt t="9876" x="2965450" y="1249363"/>
          <p14:tracePt t="9883" x="2957513" y="1231900"/>
          <p14:tracePt t="9890" x="2932113" y="1216025"/>
          <p14:tracePt t="9897" x="2914650" y="1198563"/>
          <p14:tracePt t="9903" x="2897188" y="1189038"/>
          <p14:tracePt t="9909" x="2881313" y="1173163"/>
          <p14:tracePt t="9917" x="2881313" y="1163638"/>
          <p14:tracePt t="9924" x="2863850" y="1163638"/>
          <p14:tracePt t="9932" x="2855913" y="1163638"/>
          <p14:tracePt t="9936" x="2855913" y="1155700"/>
          <p14:tracePt t="9945" x="2838450" y="1147763"/>
          <p14:tracePt t="9968" x="2813050" y="1130300"/>
          <p14:tracePt t="9971" x="2805113" y="1122363"/>
          <p14:tracePt t="9979" x="2778125" y="1104900"/>
          <p14:tracePt t="9985" x="2752725" y="1096963"/>
          <p14:tracePt t="9991" x="2736850" y="1087438"/>
          <p14:tracePt t="9999" x="2719388" y="1079500"/>
          <p14:tracePt t="10006" x="2701925" y="1069975"/>
          <p14:tracePt t="10013" x="2676525" y="1054100"/>
          <p14:tracePt t="10019" x="2651125" y="1054100"/>
          <p14:tracePt t="10026" x="2633663" y="1044575"/>
          <p14:tracePt t="10034" x="2608263" y="1036638"/>
          <p14:tracePt t="10041" x="2582863" y="1028700"/>
          <p14:tracePt t="10049" x="2566988" y="1028700"/>
          <p14:tracePt t="10054" x="2549525" y="1019175"/>
          <p14:tracePt t="10061" x="2524125" y="1019175"/>
          <p14:tracePt t="10067" x="2498725" y="1019175"/>
          <p14:tracePt t="10075" x="2481263" y="1019175"/>
          <p14:tracePt t="10084" x="2447925" y="1019175"/>
          <p14:tracePt t="10088" x="2413000" y="1019175"/>
          <p14:tracePt t="10095" x="2387600" y="1019175"/>
          <p14:tracePt t="10101" x="2354263" y="1019175"/>
          <p14:tracePt t="10109" x="2319338" y="1019175"/>
          <p14:tracePt t="10116" x="2293938" y="1019175"/>
          <p14:tracePt t="10122" x="2278063" y="1019175"/>
          <p14:tracePt t="10130" x="2252663" y="1019175"/>
          <p14:tracePt t="10136" x="2235200" y="1019175"/>
          <p14:tracePt t="10144" x="2227263" y="1019175"/>
          <p14:tracePt t="10150" x="2217738" y="1019175"/>
          <p14:tracePt t="10156" x="2209800" y="1028700"/>
          <p14:tracePt t="10167" x="2200275" y="1028700"/>
          <p14:tracePt t="10170" x="2184400" y="1036638"/>
          <p14:tracePt t="10177" x="2174875" y="1036638"/>
          <p14:tracePt t="10184" x="2166938" y="1044575"/>
          <p14:tracePt t="10190" x="2149475" y="1044575"/>
          <p14:tracePt t="10198" x="2141538" y="1044575"/>
          <p14:tracePt t="10204" x="2133600" y="1044575"/>
          <p14:tracePt t="10212" x="2116138" y="1054100"/>
          <p14:tracePt t="10218" x="2116138" y="1062038"/>
          <p14:tracePt t="10225" x="2098675" y="1062038"/>
          <p14:tracePt t="10232" x="2090738" y="1069975"/>
          <p14:tracePt t="10239" x="2090738" y="1079500"/>
          <p14:tracePt t="10245" x="2073275" y="1087438"/>
          <p14:tracePt t="10252" x="2065338" y="1087438"/>
          <p14:tracePt t="10267" x="2055813" y="1096963"/>
          <p14:tracePt t="10272" x="2047875" y="1096963"/>
          <p14:tracePt t="10284" x="2047875" y="1104900"/>
          <p14:tracePt t="10295" x="2047875" y="1112838"/>
          <p14:tracePt t="10307" x="2047875" y="1130300"/>
          <p14:tracePt t="10320" x="2047875" y="1147763"/>
          <p14:tracePt t="10330" x="2055813" y="1173163"/>
          <p14:tracePt t="10335" x="2065338" y="1198563"/>
          <p14:tracePt t="10341" x="2090738" y="1216025"/>
          <p14:tracePt t="10350" x="2108200" y="1257300"/>
          <p14:tracePt t="10355" x="2133600" y="1292225"/>
          <p14:tracePt t="10363" x="2166938" y="1343025"/>
          <p14:tracePt t="10368" x="2192338" y="1376363"/>
          <p14:tracePt t="10376" x="2217738" y="1401763"/>
          <p14:tracePt t="10383" x="2235200" y="1427163"/>
          <p14:tracePt t="10389" x="2252663" y="1452563"/>
          <p14:tracePt t="10397" x="2260600" y="1462088"/>
          <p14:tracePt t="10402" x="2278063" y="1477963"/>
          <p14:tracePt t="10410" x="2293938" y="1487488"/>
          <p14:tracePt t="10418" x="2303463" y="1495425"/>
          <p14:tracePt t="10423" x="2311400" y="1504950"/>
          <p14:tracePt t="10432" x="2328863" y="1512888"/>
          <p14:tracePt t="10437" x="2344738" y="1520825"/>
          <p14:tracePt t="10445" x="2354263" y="1538288"/>
          <p14:tracePt t="10451" x="2379663" y="1546225"/>
          <p14:tracePt t="10458" x="2397125" y="1546225"/>
          <p14:tracePt t="10467" x="2422525" y="1555750"/>
          <p14:tracePt t="10472" x="2430463" y="1563688"/>
          <p14:tracePt t="10479" x="2455863" y="1563688"/>
          <p14:tracePt t="10485" x="2481263" y="1563688"/>
          <p14:tracePt t="10493" x="2498725" y="1563688"/>
          <p14:tracePt t="10500" x="2524125" y="1571625"/>
          <p14:tracePt t="10505" x="2557463" y="1571625"/>
          <p14:tracePt t="10515" x="2600325" y="1571625"/>
          <p14:tracePt t="10520" x="2668588" y="1571625"/>
          <p14:tracePt t="10526" x="2787650" y="1555750"/>
          <p14:tracePt t="10534" x="2897188" y="1530350"/>
          <p14:tracePt t="10541" x="3016250" y="1504950"/>
          <p14:tracePt t="10549" x="3119438" y="1495425"/>
          <p14:tracePt t="10554" x="3178175" y="1470025"/>
          <p14:tracePt t="10562" x="3211513" y="1470025"/>
          <p14:tracePt t="10568" x="3228975" y="1470025"/>
          <p14:tracePt t="10574" x="3238500" y="1470025"/>
          <p14:tracePt t="10583" x="3254375" y="1462088"/>
          <p14:tracePt t="10589" x="3263900" y="1462088"/>
          <p14:tracePt t="10610" x="3271838" y="1462088"/>
          <p14:tracePt t="12605" x="3186113" y="1546225"/>
          <p14:tracePt t="12610" x="3051175" y="1725613"/>
          <p14:tracePt t="12617" x="2871788" y="1938338"/>
          <p14:tracePt t="12625" x="2701925" y="2174875"/>
          <p14:tracePt t="12631" x="2574925" y="2354263"/>
          <p14:tracePt t="12638" x="2447925" y="2549525"/>
          <p14:tracePt t="12644" x="2362200" y="2668588"/>
          <p14:tracePt t="12651" x="2311400" y="2762250"/>
          <p14:tracePt t="12658" x="2252663" y="2863850"/>
          <p14:tracePt t="12665" x="2192338" y="2957513"/>
          <p14:tracePt t="12672" x="2159000" y="3033713"/>
          <p14:tracePt t="12679" x="2124075" y="3094038"/>
          <p14:tracePt t="12685" x="2116138" y="3144838"/>
          <p14:tracePt t="12693" x="2108200" y="3170238"/>
          <p14:tracePt t="12701" x="2108200" y="3186113"/>
          <p14:tracePt t="12705" x="2108200" y="3203575"/>
          <p14:tracePt t="12715" x="2098675" y="3211513"/>
          <p14:tracePt t="12733" x="2098675" y="3221038"/>
          <p14:tracePt t="12749" x="2098675" y="3228975"/>
          <p14:tracePt t="12761" x="2098675" y="3238500"/>
          <p14:tracePt t="12774" x="2090738" y="3238500"/>
          <p14:tracePt t="12782" x="2082800" y="3238500"/>
          <p14:tracePt t="12789" x="2055813" y="3246438"/>
          <p14:tracePt t="12796" x="2030413" y="3254375"/>
          <p14:tracePt t="12802" x="1997075" y="3263900"/>
          <p14:tracePt t="12809" x="1954213" y="3279775"/>
          <p14:tracePt t="12817" x="1885950" y="3305175"/>
          <p14:tracePt t="12822" x="1801813" y="3340100"/>
          <p14:tracePt t="12832" x="1700213" y="3373438"/>
          <p14:tracePt t="13851" x="1682750" y="3221038"/>
          <p14:tracePt t="13857" x="1674813" y="3067050"/>
          <p14:tracePt t="13864" x="1674813" y="2957513"/>
          <p14:tracePt t="13871" x="1674813" y="2881313"/>
          <p14:tracePt t="13878" x="1682750" y="2820988"/>
          <p14:tracePt t="13884" x="1682750" y="2795588"/>
          <p14:tracePt t="13891" x="1682750" y="2762250"/>
          <p14:tracePt t="13898" x="1682750" y="2744788"/>
          <p14:tracePt t="13905" x="1682750" y="2727325"/>
          <p14:tracePt t="13912" x="1682750" y="2711450"/>
          <p14:tracePt t="13918" x="1682750" y="2686050"/>
          <p14:tracePt t="13925" x="1682750" y="2660650"/>
          <p14:tracePt t="13932" x="1665288" y="2643188"/>
          <p14:tracePt t="13939" x="1649413" y="2617788"/>
          <p14:tracePt t="13949" x="1631950" y="2592388"/>
          <p14:tracePt t="13953" x="1606550" y="2557463"/>
          <p14:tracePt t="13960" x="1581150" y="2532063"/>
          <p14:tracePt t="13966" x="1555750" y="2506663"/>
          <p14:tracePt t="13974" x="1530350" y="2473325"/>
          <p14:tracePt t="13981" x="1504950" y="2447925"/>
          <p14:tracePt t="13987" x="1477963" y="2422525"/>
          <p14:tracePt t="13995" x="1462088" y="2405063"/>
          <p14:tracePt t="14001" x="1452563" y="2387600"/>
          <p14:tracePt t="14008" x="1436688" y="2387600"/>
          <p14:tracePt t="14016" x="1419225" y="2371725"/>
          <p14:tracePt t="14021" x="1411288" y="2362200"/>
          <p14:tracePt t="14029" x="1411288" y="2354263"/>
          <p14:tracePt t="14036" x="1401763" y="2344738"/>
          <p14:tracePt t="14042" x="1385888" y="2336800"/>
          <p14:tracePt t="14049" x="1376363" y="2328863"/>
          <p14:tracePt t="14056" x="1376363" y="2319338"/>
          <p14:tracePt t="14070" x="1368425" y="2319338"/>
          <p14:tracePt t="14076" x="1360488" y="2311400"/>
          <p14:tracePt t="14083" x="1360488" y="2303463"/>
          <p14:tracePt t="14098" x="1350963" y="2303463"/>
          <p14:tracePt t="14111" x="1343025" y="2303463"/>
          <p14:tracePt t="14118" x="1343025" y="2293938"/>
          <p14:tracePt t="14132" x="1333500" y="2293938"/>
          <p14:tracePt t="14173" x="1333500" y="2286000"/>
          <p14:tracePt t="14221" x="1325563" y="2286000"/>
          <p14:tracePt t="14227" x="1317625" y="2286000"/>
          <p14:tracePt t="14234" x="1317625" y="2278063"/>
          <p14:tracePt t="14240" x="1308100" y="2268538"/>
          <p14:tracePt t="14249" x="1292225" y="2268538"/>
          <p14:tracePt t="14255" x="1292225" y="2260600"/>
          <p14:tracePt t="14264" x="1282700" y="2260600"/>
          <p14:tracePt t="14268" x="1274763" y="2260600"/>
          <p14:tracePt t="14282" x="1266825" y="2252663"/>
          <p14:tracePt t="14290" x="1249363" y="2252663"/>
          <p14:tracePt t="14297" x="1241425" y="2243138"/>
          <p14:tracePt t="14304" x="1223963" y="2235200"/>
          <p14:tracePt t="14310" x="1206500" y="2227263"/>
          <p14:tracePt t="14316" x="1189038" y="2227263"/>
          <p14:tracePt t="14325" x="1181100" y="2227263"/>
          <p14:tracePt t="14331" x="1163638" y="2217738"/>
          <p14:tracePt t="14338" x="1155700" y="2217738"/>
          <p14:tracePt t="14344" x="1138238" y="2217738"/>
          <p14:tracePt t="14350" x="1130300" y="2209800"/>
          <p14:tracePt t="14358" x="1122363" y="2209800"/>
          <p14:tracePt t="14366" x="1104900" y="2200275"/>
          <p14:tracePt t="14372" x="1087438" y="2200275"/>
          <p14:tracePt t="14385" x="1079500" y="2200275"/>
          <p14:tracePt t="14392" x="1062038" y="2200275"/>
          <p14:tracePt t="14399" x="1054100" y="2200275"/>
          <p14:tracePt t="14406" x="1036638" y="2200275"/>
          <p14:tracePt t="14415" x="1028700" y="2200275"/>
          <p14:tracePt t="14420" x="1003300" y="2209800"/>
          <p14:tracePt t="14427" x="985838" y="2209800"/>
          <p14:tracePt t="14433" x="993775" y="2209800"/>
          <p14:tracePt t="14816" x="765175" y="2286000"/>
          <p14:tracePt t="14824" x="466725" y="2397125"/>
          <p14:tracePt t="14831" x="255588" y="2481263"/>
          <p14:tracePt t="14837" x="119063" y="2541588"/>
          <p14:tracePt t="14844" x="33338" y="2574925"/>
          <p14:tracePt t="15125" x="33338" y="3408363"/>
          <p14:tracePt t="15131" x="42863" y="3424238"/>
          <p14:tracePt t="15139" x="58738" y="3441700"/>
          <p14:tracePt t="15148" x="76200" y="3449638"/>
          <p14:tracePt t="15152" x="93663" y="3467100"/>
          <p14:tracePt t="15160" x="101600" y="3484563"/>
          <p14:tracePt t="15165" x="119063" y="3502025"/>
          <p14:tracePt t="15173" x="127000" y="3509963"/>
          <p14:tracePt t="15181" x="136525" y="3517900"/>
          <p14:tracePt t="15188" x="144463" y="3527425"/>
          <p14:tracePt t="15194" x="152400" y="3535363"/>
          <p14:tracePt t="15200" x="161925" y="3543300"/>
          <p14:tracePt t="15208" x="177800" y="3552825"/>
          <p14:tracePt t="15214" x="177800" y="3560763"/>
          <p14:tracePt t="15232" x="195263" y="3578225"/>
          <p14:tracePt t="15234" x="203200" y="3594100"/>
          <p14:tracePt t="15242" x="203200" y="3603625"/>
          <p14:tracePt t="15250" x="220663" y="3611563"/>
          <p14:tracePt t="15256" x="230188" y="3629025"/>
          <p14:tracePt t="15265" x="246063" y="3646488"/>
          <p14:tracePt t="15269" x="263525" y="3662363"/>
          <p14:tracePt t="15276" x="271463" y="3687763"/>
          <p14:tracePt t="15284" x="288925" y="3705225"/>
          <p14:tracePt t="15289" x="314325" y="3730625"/>
          <p14:tracePt t="15297" x="331788" y="3748088"/>
          <p14:tracePt t="15302" x="357188" y="3763963"/>
          <p14:tracePt t="15311" x="365125" y="3773488"/>
          <p14:tracePt t="15316" x="390525" y="3790950"/>
          <p14:tracePt t="15325" x="415925" y="3816350"/>
          <p14:tracePt t="15331" x="450850" y="3832225"/>
          <p14:tracePt t="15337" x="476250" y="3841750"/>
          <p14:tracePt t="15345" x="509588" y="3857625"/>
          <p14:tracePt t="15351" x="534988" y="3867150"/>
          <p14:tracePt t="15359" x="560388" y="3875088"/>
          <p14:tracePt t="15367" x="569913" y="3892550"/>
          <p14:tracePt t="15371" x="595313" y="3900488"/>
          <p14:tracePt t="15379" x="628650" y="3900488"/>
          <p14:tracePt t="15385" x="654050" y="3900488"/>
          <p14:tracePt t="15393" x="679450" y="3908425"/>
          <p14:tracePt t="15399" x="704850" y="3917950"/>
          <p14:tracePt t="15405" x="739775" y="3917950"/>
          <p14:tracePt t="15414" x="765175" y="3925888"/>
          <p14:tracePt t="15419" x="781050" y="3925888"/>
          <p14:tracePt t="15427" x="815975" y="3935413"/>
          <p14:tracePt t="15433" x="841375" y="3935413"/>
          <p14:tracePt t="15441" x="874713" y="3935413"/>
          <p14:tracePt t="15448" x="909638" y="3935413"/>
          <p14:tracePt t="15455" x="942975" y="3935413"/>
          <p14:tracePt t="15462" x="1003300" y="3935413"/>
          <p14:tracePt t="15467" x="1062038" y="3935413"/>
          <p14:tracePt t="15475" x="1130300" y="3925888"/>
          <p14:tracePt t="15482" x="1206500" y="3900488"/>
          <p14:tracePt t="15489" x="1292225" y="3883025"/>
          <p14:tracePt t="15497" x="1368425" y="3857625"/>
          <p14:tracePt t="15501" x="1444625" y="3849688"/>
          <p14:tracePt t="15509" x="1504950" y="3832225"/>
          <p14:tracePt t="15517" x="1563688" y="3816350"/>
          <p14:tracePt t="15523" x="1614488" y="3798888"/>
          <p14:tracePt t="15531" x="1657350" y="3790950"/>
          <p14:tracePt t="15536" x="1690688" y="3781425"/>
          <p14:tracePt t="15543" x="1733550" y="3773488"/>
          <p14:tracePt t="15549" x="1784350" y="3763963"/>
          <p14:tracePt t="15557" x="1827213" y="3748088"/>
          <p14:tracePt t="15565" x="1895475" y="3722688"/>
          <p14:tracePt t="15572" x="1938338" y="3705225"/>
          <p14:tracePt t="15578" x="1989138" y="3687763"/>
          <p14:tracePt t="15584" x="2039938" y="3654425"/>
          <p14:tracePt t="15592" x="2073275" y="3636963"/>
          <p14:tracePt t="15598" x="2108200" y="3619500"/>
          <p14:tracePt t="15605" x="2133600" y="3611563"/>
          <p14:tracePt t="15612" x="2149475" y="3594100"/>
          <p14:tracePt t="15618" x="2166938" y="3586163"/>
          <p14:tracePt t="15625" x="2174875" y="3586163"/>
          <p14:tracePt t="15632" x="2184400" y="3586163"/>
          <p14:tracePt t="15647" x="2192338" y="3586163"/>
          <p14:tracePt t="15653" x="2200275" y="3578225"/>
          <p14:tracePt t="15666" x="2200275" y="3568700"/>
          <p14:tracePt t="15674" x="2217738" y="3568700"/>
          <p14:tracePt t="15680" x="2227263" y="3560763"/>
          <p14:tracePt t="15687" x="2235200" y="3543300"/>
          <p14:tracePt t="15694" x="2243138" y="3535363"/>
          <p14:tracePt t="15700" x="2252663" y="3535363"/>
          <p14:tracePt t="15708" x="2260600" y="3517900"/>
          <p14:tracePt t="15715" x="2278063" y="3502025"/>
          <p14:tracePt t="15722" x="2278063" y="3492500"/>
          <p14:tracePt t="15731" x="2278063" y="3475038"/>
          <p14:tracePt t="15735" x="2286000" y="3467100"/>
          <p14:tracePt t="16166" x="2278063" y="3424238"/>
          <p14:tracePt t="16174" x="2260600" y="3355975"/>
          <p14:tracePt t="16180" x="2252663" y="3279775"/>
          <p14:tracePt t="16187" x="2227263" y="3195638"/>
          <p14:tracePt t="16194" x="2209800" y="3101975"/>
          <p14:tracePt t="16200" x="2184400" y="3041650"/>
          <p14:tracePt t="16208" x="2166938" y="2982913"/>
          <p14:tracePt t="16215" x="2149475" y="2949575"/>
          <p14:tracePt t="16222" x="2133600" y="2914650"/>
          <p14:tracePt t="16230" x="2116138" y="2881313"/>
          <p14:tracePt t="16235" x="2098675" y="2855913"/>
          <p14:tracePt t="16243" x="2082800" y="2820988"/>
          <p14:tracePt t="16248" x="2055813" y="2795588"/>
          <p14:tracePt t="16256" x="2030413" y="2770188"/>
          <p14:tracePt t="16264" x="2005013" y="2744788"/>
          <p14:tracePt t="16269" x="1979613" y="2719388"/>
          <p14:tracePt t="16276" x="1954213" y="2693988"/>
          <p14:tracePt t="16283" x="1928813" y="2668588"/>
          <p14:tracePt t="16291" x="1903413" y="2651125"/>
          <p14:tracePt t="16297" x="1885950" y="2643188"/>
          <p14:tracePt t="16305" x="1870075" y="2633663"/>
          <p14:tracePt t="16311" x="1852613" y="2617788"/>
          <p14:tracePt t="16317" x="1827213" y="2608263"/>
          <p14:tracePt t="16325" x="1819275" y="2600325"/>
          <p14:tracePt t="16331" x="1793875" y="2592388"/>
          <p14:tracePt t="16339" x="1766888" y="2582863"/>
          <p14:tracePt t="16347" x="1741488" y="2574925"/>
          <p14:tracePt t="16352" x="1725613" y="2574925"/>
          <p14:tracePt t="16359" x="1690688" y="2557463"/>
          <p14:tracePt t="16366" x="1657350" y="2549525"/>
          <p14:tracePt t="16373" x="1631950" y="2541588"/>
          <p14:tracePt t="16380" x="1597025" y="2532063"/>
          <p14:tracePt t="16386" x="1563688" y="2524125"/>
          <p14:tracePt t="16393" x="1546225" y="2516188"/>
          <p14:tracePt t="16399" x="1512888" y="2506663"/>
          <p14:tracePt t="16406" x="1487488" y="2498725"/>
          <p14:tracePt t="16415" x="1452563" y="2489200"/>
          <p14:tracePt t="16420" x="1436688" y="2481263"/>
          <p14:tracePt t="16428" x="1411288" y="2473325"/>
          <p14:tracePt t="16433" x="1376363" y="2463800"/>
          <p14:tracePt t="16440" x="1350963" y="2455863"/>
          <p14:tracePt t="16448" x="1325563" y="2438400"/>
          <p14:tracePt t="16455" x="1308100" y="2438400"/>
          <p14:tracePt t="16463" x="1282700" y="2430463"/>
          <p14:tracePt t="16468" x="1266825" y="2413000"/>
          <p14:tracePt t="16477" x="1241425" y="2405063"/>
          <p14:tracePt t="16483" x="1257300" y="2405063"/>
          <p14:tracePt t="17072" x="1257300" y="2413000"/>
          <p14:tracePt t="17084" x="1249363" y="2413000"/>
          <p14:tracePt t="17092" x="1241425" y="2422525"/>
          <p14:tracePt t="17106" x="1241425" y="2430463"/>
          <p14:tracePt t="17120" x="1231900" y="2430463"/>
          <p14:tracePt t="17140" x="1223963" y="2438400"/>
          <p14:tracePt t="17147" x="1216025" y="2438400"/>
          <p14:tracePt t="17161" x="1206500" y="2447925"/>
          <p14:tracePt t="17167" x="1198563" y="2447925"/>
          <p14:tracePt t="17175" x="1189038" y="2447925"/>
          <p14:tracePt t="17181" x="1173163" y="2447925"/>
          <p14:tracePt t="17188" x="1163638" y="2447925"/>
          <p14:tracePt t="17195" x="1147763" y="2447925"/>
          <p14:tracePt t="17201" x="1122363" y="2447925"/>
          <p14:tracePt t="17210" x="1112838" y="2447925"/>
          <p14:tracePt t="17215" x="1096963" y="2447925"/>
          <p14:tracePt t="17223" x="1079500" y="2447925"/>
          <p14:tracePt t="17236" x="1062038" y="2447925"/>
          <p14:tracePt t="17243" x="1054100" y="2447925"/>
          <p14:tracePt t="17249" x="1044575" y="2447925"/>
          <p14:tracePt t="17256" x="1036638" y="2447925"/>
          <p14:tracePt t="17265" x="1028700" y="2438400"/>
          <p14:tracePt t="17271" x="1019175" y="2438400"/>
          <p14:tracePt t="17278" x="1011238" y="2438400"/>
          <p14:tracePt t="17285" x="1003300" y="2438400"/>
          <p14:tracePt t="17304" x="993775" y="2438400"/>
          <p14:tracePt t="17314" x="985838" y="2438400"/>
          <p14:tracePt t="17317" x="985838" y="2430463"/>
          <p14:tracePt t="17332" x="977900" y="2430463"/>
          <p14:tracePt t="17339" x="968375" y="2430463"/>
          <p14:tracePt t="17352" x="960438" y="2422525"/>
          <p14:tracePt t="17360" x="952500" y="2422525"/>
          <p14:tracePt t="17366" x="942975" y="2413000"/>
          <p14:tracePt t="17386" x="935038" y="2413000"/>
          <p14:tracePt t="17397" x="925513" y="2413000"/>
          <p14:tracePt t="17428" x="917575" y="2413000"/>
          <p14:tracePt t="17442" x="909638" y="2413000"/>
          <p14:tracePt t="17463" x="900113" y="2413000"/>
          <p14:tracePt t="17532" x="900113" y="2405063"/>
          <p14:tracePt t="17586" x="900113" y="2422525"/>
          <p14:tracePt t="17593" x="917575" y="2447925"/>
          <p14:tracePt t="17600" x="925513" y="2463800"/>
          <p14:tracePt t="17605" x="952500" y="2489200"/>
          <p14:tracePt t="17613" x="968375" y="2516188"/>
          <p14:tracePt t="17620" x="985838" y="2541588"/>
          <p14:tracePt t="17626" x="993775" y="2557463"/>
          <p14:tracePt t="17633" x="1003300" y="2566988"/>
          <p14:tracePt t="17641" x="1011238" y="2574925"/>
          <p14:tracePt t="17647" x="1019175" y="2582863"/>
          <p14:tracePt t="17661" x="1028700" y="2592388"/>
          <p14:tracePt t="17667" x="1036638" y="2600325"/>
          <p14:tracePt t="17683" x="1036638" y="2608263"/>
          <p14:tracePt t="17697" x="1044575" y="2608263"/>
          <p14:tracePt t="17709" x="1054100" y="2617788"/>
          <p14:tracePt t="17723" x="1062038" y="2617788"/>
          <p14:tracePt t="17744" x="1069975" y="2617788"/>
          <p14:tracePt t="17749" x="1079500" y="2617788"/>
          <p14:tracePt t="17756" x="1087438" y="2617788"/>
          <p14:tracePt t="17764" x="1104900" y="2617788"/>
          <p14:tracePt t="17777" x="1122363" y="2608263"/>
          <p14:tracePt t="17784" x="1130300" y="2608263"/>
          <p14:tracePt t="17798" x="1147763" y="2608263"/>
          <p14:tracePt t="17805" x="1155700" y="2608263"/>
          <p14:tracePt t="17818" x="1163638" y="2608263"/>
          <p14:tracePt t="17825" x="1173163" y="2600325"/>
          <p14:tracePt t="17840" x="1181100" y="2600325"/>
          <p14:tracePt t="17847" x="1181100" y="2592388"/>
          <p14:tracePt t="17866" x="1189038" y="2592388"/>
          <p14:tracePt t="17874" x="1189038" y="2582863"/>
          <p14:tracePt t="17895" x="1189038" y="2574925"/>
          <p14:tracePt t="17907" x="1189038" y="2566988"/>
          <p14:tracePt t="17934" x="1189038" y="2557463"/>
          <p14:tracePt t="17942" x="1189038" y="2549525"/>
          <p14:tracePt t="17948" x="1181100" y="2549525"/>
          <p14:tracePt t="17955" x="1173163" y="2541588"/>
          <p14:tracePt t="17964" x="1163638" y="2541588"/>
          <p14:tracePt t="17968" x="1147763" y="2532063"/>
          <p14:tracePt t="17976" x="1138238" y="2524125"/>
          <p14:tracePt t="17982" x="1122363" y="2516188"/>
          <p14:tracePt t="17989" x="1104900" y="2516188"/>
          <p14:tracePt t="17997" x="1087438" y="2516188"/>
          <p14:tracePt t="18003" x="1079500" y="2506663"/>
          <p14:tracePt t="18010" x="1062038" y="2506663"/>
          <p14:tracePt t="18016" x="1054100" y="2498725"/>
          <p14:tracePt t="18024" x="1044575" y="2498725"/>
          <p14:tracePt t="18031" x="1028700" y="2498725"/>
          <p14:tracePt t="18045" x="1011238" y="2498725"/>
          <p14:tracePt t="18051" x="1003300" y="2498725"/>
          <p14:tracePt t="18060" x="993775" y="2489200"/>
          <p14:tracePt t="18457" x="952500" y="2582863"/>
          <p14:tracePt t="18465" x="909638" y="2686050"/>
          <p14:tracePt t="18469" x="874713" y="2762250"/>
          <p14:tracePt t="18476" x="866775" y="2820988"/>
          <p14:tracePt t="18483" x="849313" y="2838450"/>
          <p14:tracePt t="18490" x="849313" y="2855913"/>
          <p14:tracePt t="18497" x="841375" y="2871788"/>
          <p14:tracePt t="18503" x="841375" y="2881313"/>
          <p14:tracePt t="18516" x="841375" y="2889250"/>
          <p14:tracePt t="18538" x="841375" y="2897188"/>
          <p14:tracePt t="18566" x="841375" y="2906713"/>
          <p14:tracePt t="23259" x="884238" y="2889250"/>
          <p14:tracePt t="23266" x="935038" y="2863850"/>
          <p14:tracePt t="23273" x="968375" y="2846388"/>
          <p14:tracePt t="23280" x="1003300" y="2830513"/>
          <p14:tracePt t="23286" x="1028700" y="2805113"/>
          <p14:tracePt t="23295" x="1054100" y="2795588"/>
          <p14:tracePt t="23300" x="1062038" y="2778125"/>
          <p14:tracePt t="23307" x="1079500" y="2778125"/>
          <p14:tracePt t="23315" x="1087438" y="2770188"/>
          <p14:tracePt t="23329" x="1087438" y="2762250"/>
          <p14:tracePt t="23334" x="1087438" y="2752725"/>
          <p14:tracePt t="23348" x="1087438" y="2744788"/>
          <p14:tracePt t="23363" x="1087438" y="2727325"/>
          <p14:tracePt t="23370" x="1069975" y="2719388"/>
          <p14:tracePt t="23377" x="1054100" y="2711450"/>
          <p14:tracePt t="23382" x="1036638" y="2693988"/>
          <p14:tracePt t="23390" x="1003300" y="2693988"/>
          <p14:tracePt t="23397" x="952500" y="2676525"/>
          <p14:tracePt t="23404" x="925513" y="2676525"/>
          <p14:tracePt t="23413" x="884238" y="2668588"/>
          <p14:tracePt t="23417" x="849313" y="2668588"/>
          <p14:tracePt t="23425" x="808038" y="2668588"/>
          <p14:tracePt t="23430" x="781050" y="2676525"/>
          <p14:tracePt t="23438" x="747713" y="2686050"/>
          <p14:tracePt t="23446" x="722313" y="2701925"/>
          <p14:tracePt t="23451" x="696913" y="2719388"/>
          <p14:tracePt t="23459" x="679450" y="2736850"/>
          <p14:tracePt t="23465" x="636588" y="2770188"/>
          <p14:tracePt t="23471" x="611188" y="2820988"/>
          <p14:tracePt t="23479" x="569913" y="2871788"/>
          <p14:tracePt t="23486" x="544513" y="2922588"/>
          <p14:tracePt t="23493" x="509588" y="2974975"/>
          <p14:tracePt t="23500" x="492125" y="3016250"/>
          <p14:tracePt t="23506" x="484188" y="3051175"/>
          <p14:tracePt t="23513" x="476250" y="3101975"/>
          <p14:tracePt t="23520" x="476250" y="3119438"/>
          <p14:tracePt t="23529" x="476250" y="3109913"/>
          <p14:tracePt t="23897" x="476250" y="3160713"/>
          <p14:tracePt t="23905" x="476250" y="3279775"/>
          <p14:tracePt t="23913" x="476250" y="3365500"/>
          <p14:tracePt t="23917" x="501650" y="3475038"/>
          <p14:tracePt t="23925" x="509588" y="3594100"/>
          <p14:tracePt t="23931" x="534988" y="3671888"/>
          <p14:tracePt t="23938" x="560388" y="3730625"/>
          <p14:tracePt t="23946" x="585788" y="3781425"/>
          <p14:tracePt t="23966" x="628650" y="3883025"/>
          <p14:tracePt t="23973" x="636588" y="3900488"/>
          <p14:tracePt t="23981" x="646113" y="3925888"/>
          <p14:tracePt t="23985" x="654050" y="3951288"/>
          <p14:tracePt t="23995" x="671513" y="3976688"/>
          <p14:tracePt t="23999" x="688975" y="4002088"/>
          <p14:tracePt t="24006" x="696913" y="4011613"/>
          <p14:tracePt t="24014" x="714375" y="4027488"/>
          <p14:tracePt t="24021" x="730250" y="4052888"/>
          <p14:tracePt t="24028" x="739775" y="4070350"/>
          <p14:tracePt t="24035" x="765175" y="4087813"/>
          <p14:tracePt t="24042" x="798513" y="4105275"/>
          <p14:tracePt t="24047" x="833438" y="4121150"/>
          <p14:tracePt t="24055" x="909638" y="4138613"/>
          <p14:tracePt t="24062" x="1028700" y="4146550"/>
          <p14:tracePt t="24069" x="1216025" y="4146550"/>
          <p14:tracePt t="24075" x="1487488" y="4130675"/>
          <p14:tracePt t="24081" x="1751013" y="4062413"/>
          <p14:tracePt t="24089" x="1920875" y="4011613"/>
          <p14:tracePt t="24096" x="2039938" y="3951288"/>
          <p14:tracePt t="24103" x="2133600" y="3900488"/>
          <p14:tracePt t="24112" x="2184400" y="3875088"/>
          <p14:tracePt t="24116" x="2227263" y="3857625"/>
          <p14:tracePt t="24123" x="2260600" y="3849688"/>
          <p14:tracePt t="24132" x="2278063" y="3849688"/>
          <p14:tracePt t="24451" x="2252663" y="3925888"/>
          <p14:tracePt t="24460" x="2217738" y="4044950"/>
          <p14:tracePt t="24466" x="2209800" y="4130675"/>
          <p14:tracePt t="24475" x="2184400" y="4206875"/>
          <p14:tracePt t="24479" x="2184400" y="4240213"/>
          <p14:tracePt t="24486" x="2184400" y="4257675"/>
          <p14:tracePt t="24495" x="2184400" y="4275138"/>
          <p14:tracePt t="24501" x="2184400" y="4291013"/>
          <p14:tracePt t="24513" x="2184400" y="4300538"/>
          <p14:tracePt t="24520" x="2184400" y="4308475"/>
          <p14:tracePt t="24535" x="2184400" y="4316413"/>
          <p14:tracePt t="24541" x="2184400" y="4325938"/>
          <p14:tracePt t="24547" x="2184400" y="4333875"/>
          <p14:tracePt t="24564" x="2192338" y="4333875"/>
          <p14:tracePt t="24569" x="2192338" y="4351338"/>
          <p14:tracePt t="24576" x="2200275" y="4351338"/>
          <p14:tracePt t="24582" x="2200275" y="4359275"/>
          <p14:tracePt t="24590" x="2200275" y="4368800"/>
          <p14:tracePt t="24596" x="2200275" y="4376738"/>
          <p14:tracePt t="24610" x="2209800" y="4384675"/>
          <p14:tracePt t="24616" x="2209800" y="4394200"/>
          <p14:tracePt t="24624" x="2217738" y="4394200"/>
          <p14:tracePt t="24630" x="2217738" y="4402138"/>
          <p14:tracePt t="24645" x="2217738" y="4410075"/>
          <p14:tracePt t="24651" x="2235200" y="4410075"/>
          <p14:tracePt t="24658" x="2260600" y="4410075"/>
          <p14:tracePt t="24664" x="2319338" y="4410075"/>
          <p14:tracePt t="24672" x="2592388" y="4351338"/>
          <p14:tracePt t="24679" x="3279775" y="4171950"/>
          <p14:tracePt t="24685" x="4138613" y="3917950"/>
          <p14:tracePt t="24693" x="4445000" y="3867150"/>
          <p14:tracePt t="24699" x="4792663" y="3756025"/>
          <p14:tracePt t="24706" x="5064125" y="3722688"/>
          <p14:tracePt t="24713" x="5337175" y="3705225"/>
          <p14:tracePt t="24720" x="5616575" y="3636963"/>
          <p14:tracePt t="24726" x="5838825" y="3611563"/>
          <p14:tracePt t="24734" x="6118225" y="3543300"/>
          <p14:tracePt t="24741" x="6399213" y="3492500"/>
          <p14:tracePt t="24747" x="6619875" y="3398838"/>
          <p14:tracePt t="24754" x="6850063" y="3322638"/>
          <p14:tracePt t="24762" x="7019925" y="3228975"/>
          <p14:tracePt t="24767" x="7138988" y="3152775"/>
          <p14:tracePt t="24775" x="7240588" y="3094038"/>
          <p14:tracePt t="24780" x="7334250" y="3025775"/>
          <p14:tracePt t="24788" x="7367588" y="3008313"/>
          <p14:tracePt t="24796" x="7392988" y="3000375"/>
          <p14:tracePt t="24802" x="7410450" y="2990850"/>
          <p14:tracePt t="24815" x="7418388" y="2990850"/>
          <p14:tracePt t="24836" x="7427913" y="2990850"/>
          <p14:tracePt t="24850" x="7435850" y="2990850"/>
          <p14:tracePt t="24863" x="7443788" y="2990850"/>
          <p14:tracePt t="24869" x="7453313" y="2990850"/>
          <p14:tracePt t="24879" x="7461250" y="2990850"/>
          <p14:tracePt t="24883" x="7478713" y="2990850"/>
          <p14:tracePt t="24891" x="7494588" y="2990850"/>
          <p14:tracePt t="24897" x="7512050" y="2990850"/>
          <p14:tracePt t="24905" x="7537450" y="2990850"/>
          <p14:tracePt t="24913" x="7572375" y="2990850"/>
          <p14:tracePt t="24919" x="7613650" y="2990850"/>
          <p14:tracePt t="24925" x="7656513" y="3008313"/>
          <p14:tracePt t="24931" x="7707313" y="3016250"/>
          <p14:tracePt t="24939" x="7724775" y="3016250"/>
          <p14:tracePt t="24946" x="7758113" y="3025775"/>
          <p14:tracePt t="24953" x="7775575" y="3025775"/>
          <p14:tracePt t="24964" x="7783513" y="3025775"/>
          <p14:tracePt t="24981" x="7810500" y="3033713"/>
          <p14:tracePt t="24986" x="7818438" y="3033713"/>
          <p14:tracePt t="24997" x="7818438" y="3041650"/>
          <p14:tracePt t="25000" x="7826375" y="3041650"/>
          <p14:tracePt t="25014" x="7835900" y="3041650"/>
          <p14:tracePt t="25020" x="7843838" y="3041650"/>
          <p14:tracePt t="25029" x="7851775" y="3041650"/>
          <p14:tracePt t="25035" x="7851775" y="3051175"/>
          <p14:tracePt t="25048" x="7861300" y="3059113"/>
          <p14:tracePt t="25055" x="7869238" y="3059113"/>
          <p14:tracePt t="25063" x="7869238" y="3067050"/>
          <p14:tracePt t="25068" x="7877175" y="3067050"/>
          <p14:tracePt t="25076" x="7886700" y="3067050"/>
          <p14:tracePt t="25082" x="7894638" y="3067050"/>
          <p14:tracePt t="25090" x="7894638" y="3076575"/>
          <p14:tracePt t="25097" x="7902575" y="3076575"/>
          <p14:tracePt t="25102" x="7912100" y="3076575"/>
          <p14:tracePt t="25112" x="7927975" y="3084513"/>
          <p14:tracePt t="25116" x="7945438" y="3084513"/>
          <p14:tracePt t="25124" x="7970838" y="3094038"/>
          <p14:tracePt t="25131" x="7996238" y="3094038"/>
          <p14:tracePt t="25136" x="8031163" y="3101975"/>
          <p14:tracePt t="25145" x="8074025" y="3101975"/>
          <p14:tracePt t="25150" x="8132763" y="3101975"/>
          <p14:tracePt t="25159" x="8191500" y="3094038"/>
          <p14:tracePt t="25165" x="8234363" y="3094038"/>
          <p14:tracePt t="25171" x="8294688" y="3084513"/>
          <p14:tracePt t="25178" x="8345488" y="3076575"/>
          <p14:tracePt t="25185" x="8388350" y="3067050"/>
          <p14:tracePt t="25192" x="8439150" y="3059113"/>
          <p14:tracePt t="25198" x="8480425" y="3041650"/>
          <p14:tracePt t="25205" x="8532813" y="3025775"/>
          <p14:tracePt t="25212" x="8558213" y="3008313"/>
          <p14:tracePt t="25219" x="8591550" y="2982913"/>
          <p14:tracePt t="25227" x="8624888" y="2965450"/>
          <p14:tracePt t="25233" x="8651875" y="2940050"/>
          <p14:tracePt t="25240" x="8677275" y="2914650"/>
          <p14:tracePt t="25247" x="8693150" y="2897188"/>
          <p14:tracePt t="25254" x="8710613" y="2889250"/>
          <p14:tracePt t="25262" x="8728075" y="2871788"/>
          <p14:tracePt t="25267" x="8743950" y="2855913"/>
          <p14:tracePt t="25281" x="8761413" y="2838450"/>
          <p14:tracePt t="25288" x="8778875" y="2830513"/>
          <p14:tracePt t="25302" x="8796338" y="2820988"/>
          <p14:tracePt t="25315" x="8804275" y="2813050"/>
          <p14:tracePt t="25322" x="8804275" y="2805113"/>
          <p14:tracePt t="25330" x="8804275" y="2795588"/>
          <p14:tracePt t="25336" x="8812213" y="2787650"/>
          <p14:tracePt t="25343" x="8812213" y="2778125"/>
          <p14:tracePt t="25350" x="8821738" y="2778125"/>
          <p14:tracePt t="25356" x="8821738" y="2762250"/>
          <p14:tracePt t="25363" x="8829675" y="2752725"/>
          <p14:tracePt t="25370" x="8829675" y="2744788"/>
          <p14:tracePt t="25378" x="8829675" y="2727325"/>
          <p14:tracePt t="25383" x="8829675" y="2719388"/>
          <p14:tracePt t="25391" x="8829675" y="2711450"/>
          <p14:tracePt t="25398" x="8829675" y="2701925"/>
          <p14:tracePt t="25405" x="8829675" y="2686050"/>
          <p14:tracePt t="25413" x="8829675" y="2668588"/>
          <p14:tracePt t="25418" x="8829675" y="2651125"/>
          <p14:tracePt t="25425" x="8821738" y="2625725"/>
          <p14:tracePt t="25431" x="8812213" y="2608263"/>
          <p14:tracePt t="25439" x="8804275" y="2582863"/>
          <p14:tracePt t="25446" x="8786813" y="2574925"/>
          <p14:tracePt t="25452" x="8761413" y="2549525"/>
          <p14:tracePt t="25459" x="8736013" y="2524125"/>
          <p14:tracePt t="25465" x="8710613" y="2489200"/>
          <p14:tracePt t="25474" x="8685213" y="2473325"/>
          <p14:tracePt t="25480" x="8667750" y="2455863"/>
          <p14:tracePt t="25486" x="8642350" y="2438400"/>
          <p14:tracePt t="25495" x="8616950" y="2422525"/>
          <p14:tracePt t="25500" x="8583613" y="2405063"/>
          <p14:tracePt t="25507" x="8558213" y="2397125"/>
          <p14:tracePt t="25514" x="8523288" y="2387600"/>
          <p14:tracePt t="25521" x="8507413" y="2387600"/>
          <p14:tracePt t="25528" x="8480425" y="2379663"/>
          <p14:tracePt t="25534" x="8455025" y="2379663"/>
          <p14:tracePt t="25541" x="8439150" y="2379663"/>
          <p14:tracePt t="25548" x="8413750" y="2379663"/>
          <p14:tracePt t="25555" x="8396288" y="2379663"/>
          <p14:tracePt t="25562" x="8378825" y="2379663"/>
          <p14:tracePt t="25569" x="8353425" y="2379663"/>
          <p14:tracePt t="25576" x="8328025" y="2379663"/>
          <p14:tracePt t="25582" x="8310563" y="2379663"/>
          <p14:tracePt t="25590" x="8285163" y="2379663"/>
          <p14:tracePt t="25596" x="8259763" y="2379663"/>
          <p14:tracePt t="25603" x="8243888" y="2379663"/>
          <p14:tracePt t="25612" x="8208963" y="2379663"/>
          <p14:tracePt t="25617" x="8166100" y="2379663"/>
          <p14:tracePt t="25624" x="8132763" y="2379663"/>
          <p14:tracePt t="25631" x="8089900" y="2379663"/>
          <p14:tracePt t="25638" x="8056563" y="2379663"/>
          <p14:tracePt t="25645" x="8031163" y="2379663"/>
          <p14:tracePt t="25651" x="8005763" y="2371725"/>
          <p14:tracePt t="25659" x="7980363" y="2371725"/>
          <p14:tracePt t="25666" x="7954963" y="2362200"/>
          <p14:tracePt t="25672" x="7937500" y="2362200"/>
          <p14:tracePt t="25679" x="7920038" y="2362200"/>
          <p14:tracePt t="25686" x="7894638" y="2362200"/>
          <p14:tracePt t="25695" x="7886700" y="2362200"/>
          <p14:tracePt t="25700" x="7861300" y="2362200"/>
          <p14:tracePt t="25707" x="7843838" y="2362200"/>
          <p14:tracePt t="25714" x="7818438" y="2362200"/>
          <p14:tracePt t="25720" x="7793038" y="2371725"/>
          <p14:tracePt t="25729" x="7758113" y="2387600"/>
          <p14:tracePt t="25734" x="7724775" y="2397125"/>
          <p14:tracePt t="25741" x="7691438" y="2422525"/>
          <p14:tracePt t="25747" x="7656513" y="2438400"/>
          <p14:tracePt t="25755" x="7623175" y="2463800"/>
          <p14:tracePt t="25762" x="7580313" y="2481263"/>
          <p14:tracePt t="25768" x="7546975" y="2498725"/>
          <p14:tracePt t="25775" x="7512050" y="2524125"/>
          <p14:tracePt t="25781" x="7486650" y="2532063"/>
          <p14:tracePt t="25789" x="7461250" y="2549525"/>
          <p14:tracePt t="25796" x="7453313" y="2557463"/>
          <p14:tracePt t="25802" x="7443788" y="2566988"/>
          <p14:tracePt t="25810" x="7427913" y="2566988"/>
          <p14:tracePt t="25816" x="7427913" y="2574925"/>
          <p14:tracePt t="25823" x="7418388" y="2582863"/>
          <p14:tracePt t="25831" x="7410450" y="2582863"/>
          <p14:tracePt t="25836" x="7402513" y="2592388"/>
          <p14:tracePt t="25846" x="7392988" y="2600325"/>
          <p14:tracePt t="25850" x="7385050" y="2608263"/>
          <p14:tracePt t="25857" x="7377113" y="2608263"/>
          <p14:tracePt t="25864" x="7367588" y="2625725"/>
          <p14:tracePt t="25871" x="7350125" y="2643188"/>
          <p14:tracePt t="25878" x="7342188" y="2651125"/>
          <p14:tracePt t="25885" x="7324725" y="2676525"/>
          <p14:tracePt t="25891" x="7316788" y="2693988"/>
          <p14:tracePt t="25898" x="7308850" y="2711450"/>
          <p14:tracePt t="25905" x="7299325" y="2711450"/>
          <p14:tracePt t="25913" x="7299325" y="2719388"/>
          <p14:tracePt t="25919" x="7291388" y="2727325"/>
          <p14:tracePt t="25925" x="7291388" y="2736850"/>
          <p14:tracePt t="25933" x="7291388" y="2744788"/>
          <p14:tracePt t="25939" x="7283450" y="2744788"/>
          <p14:tracePt t="25946" x="7283450" y="2752725"/>
          <p14:tracePt t="25953" x="7273925" y="2762250"/>
          <p14:tracePt t="25966" x="7273925" y="2770188"/>
          <p14:tracePt t="25974" x="7273925" y="2778125"/>
          <p14:tracePt t="25988" x="7265988" y="2795588"/>
          <p14:tracePt t="25996" x="7265988" y="2820988"/>
          <p14:tracePt t="26001" x="7258050" y="2838450"/>
          <p14:tracePt t="26008" x="7258050" y="2871788"/>
          <p14:tracePt t="26015" x="7248525" y="2906713"/>
          <p14:tracePt t="26021" x="7240588" y="2940050"/>
          <p14:tracePt t="26029" x="7240588" y="2974975"/>
          <p14:tracePt t="26035" x="7240588" y="2990850"/>
          <p14:tracePt t="26043" x="7240588" y="3008313"/>
          <p14:tracePt t="26049" x="7240588" y="3016250"/>
          <p14:tracePt t="26055" x="7240588" y="3025775"/>
          <p14:tracePt t="26062" x="7240588" y="3033713"/>
          <p14:tracePt t="26070" x="7240588" y="3041650"/>
          <p14:tracePt t="26078" x="7240588" y="3051175"/>
          <p14:tracePt t="26083" x="7240588" y="3059113"/>
          <p14:tracePt t="26096" x="7240588" y="3067050"/>
          <p14:tracePt t="26103" x="7232650" y="3076575"/>
          <p14:tracePt t="26112" x="7232650" y="3094038"/>
          <p14:tracePt t="26117" x="7223125" y="3119438"/>
          <p14:tracePt t="26127" x="7215188" y="3135313"/>
          <p14:tracePt t="26132" x="7215188" y="3178175"/>
          <p14:tracePt t="26138" x="7205663" y="3221038"/>
          <p14:tracePt t="26146" x="7197725" y="3279775"/>
          <p14:tracePt t="26151" x="7197725" y="3322638"/>
          <p14:tracePt t="26159" x="7197725" y="3382963"/>
          <p14:tracePt t="26165" x="7197725" y="3433763"/>
          <p14:tracePt t="26172" x="7197725" y="3459163"/>
          <p14:tracePt t="26179" x="7205663" y="3492500"/>
          <p14:tracePt t="26186" x="7205663" y="3527425"/>
          <p14:tracePt t="26195" x="7205663" y="3535363"/>
          <p14:tracePt t="26199" x="7215188" y="3568700"/>
          <p14:tracePt t="26207" x="7215188" y="3594100"/>
          <p14:tracePt t="26213" x="7223125" y="3629025"/>
          <p14:tracePt t="26220" x="7232650" y="3671888"/>
          <p14:tracePt t="26229" x="7240588" y="3705225"/>
          <p14:tracePt t="26234" x="7258050" y="3756025"/>
          <p14:tracePt t="26241" x="7265988" y="3798888"/>
          <p14:tracePt t="26248" x="7273925" y="3832225"/>
          <p14:tracePt t="26254" x="7283450" y="3857625"/>
          <p14:tracePt t="26263" x="7291388" y="3875088"/>
          <p14:tracePt t="26268" x="7299325" y="3900488"/>
          <p14:tracePt t="26275" x="7308850" y="3917950"/>
          <p14:tracePt t="26282" x="7308850" y="3925888"/>
          <p14:tracePt t="26289" x="7316788" y="3935413"/>
          <p14:tracePt t="26296" x="7316788" y="3951288"/>
          <p14:tracePt t="26303" x="7316788" y="3960813"/>
          <p14:tracePt t="26316" x="7324725" y="3968750"/>
          <p14:tracePt t="26323" x="7324725" y="3976688"/>
          <p14:tracePt t="26330" x="7334250" y="3986213"/>
          <p14:tracePt t="26337" x="7334250" y="4002088"/>
          <p14:tracePt t="26347" x="7342188" y="4011613"/>
          <p14:tracePt t="26350" x="7350125" y="4027488"/>
          <p14:tracePt t="26357" x="7367588" y="4052888"/>
          <p14:tracePt t="26364" x="7385050" y="4070350"/>
          <p14:tracePt t="26371" x="7402513" y="4095750"/>
          <p14:tracePt t="26379" x="7427913" y="4113213"/>
          <p14:tracePt t="26385" x="7443788" y="4138613"/>
          <p14:tracePt t="26392" x="7469188" y="4156075"/>
          <p14:tracePt t="26398" x="7494588" y="4171950"/>
          <p14:tracePt t="26406" x="7521575" y="4189413"/>
          <p14:tracePt t="26414" x="7546975" y="4206875"/>
          <p14:tracePt t="26420" x="7562850" y="4214813"/>
          <p14:tracePt t="26428" x="7588250" y="4224338"/>
          <p14:tracePt t="26433" x="7605713" y="4232275"/>
          <p14:tracePt t="26440" x="7631113" y="4232275"/>
          <p14:tracePt t="26446" x="7639050" y="4240213"/>
          <p14:tracePt t="26454" x="7666038" y="4249738"/>
          <p14:tracePt t="26462" x="7691438" y="4257675"/>
          <p14:tracePt t="26468" x="7716838" y="4265613"/>
          <p14:tracePt t="26475" x="7732713" y="4275138"/>
          <p14:tracePt t="26481" x="7758113" y="4283075"/>
          <p14:tracePt t="26487" x="7800975" y="4291013"/>
          <p14:tracePt t="26495" x="7835900" y="4308475"/>
          <p14:tracePt t="26501" x="7894638" y="4316413"/>
          <p14:tracePt t="26509" x="7962900" y="4333875"/>
          <p14:tracePt t="26514" x="8031163" y="4359275"/>
          <p14:tracePt t="26522" x="8099425" y="4394200"/>
          <p14:tracePt t="26530" x="8166100" y="4402138"/>
          <p14:tracePt t="26536" x="8226425" y="4419600"/>
          <p14:tracePt t="26543" x="8294688" y="4445000"/>
          <p14:tracePt t="26548" x="8328025" y="4452938"/>
          <p14:tracePt t="26556" x="8370888" y="4452938"/>
          <p14:tracePt t="26563" x="8413750" y="4452938"/>
          <p14:tracePt t="26569" x="8447088" y="4452938"/>
          <p14:tracePt t="26578" x="8472488" y="4452938"/>
          <p14:tracePt t="26583" x="8515350" y="4452938"/>
          <p14:tracePt t="26590" x="8548688" y="4445000"/>
          <p14:tracePt t="26597" x="8583613" y="4435475"/>
          <p14:tracePt t="26604" x="8634413" y="4410075"/>
          <p14:tracePt t="26612" x="8667750" y="4402138"/>
          <p14:tracePt t="26617" x="8702675" y="4402138"/>
          <p14:tracePt t="26625" x="8736013" y="4376738"/>
          <p14:tracePt t="26631" x="8769350" y="4368800"/>
          <p14:tracePt t="26639" x="8796338" y="4368800"/>
          <p14:tracePt t="26646" x="8837613" y="4341813"/>
          <p14:tracePt t="26651" x="8863013" y="4341813"/>
          <p14:tracePt t="26661" x="8888413" y="4333875"/>
          <p14:tracePt t="26665" x="8913813" y="4325938"/>
          <p14:tracePt t="26673" x="8948738" y="4308475"/>
          <p14:tracePt t="26680" x="8982075" y="4300538"/>
          <p14:tracePt t="26685" x="9007475" y="4283075"/>
          <p14:tracePt t="26695" x="9024938" y="4275138"/>
          <p14:tracePt t="26700" x="9042400" y="4265613"/>
          <p14:tracePt t="26708" x="9067800" y="4249738"/>
          <p14:tracePt t="26715" x="9085263" y="4232275"/>
          <p14:tracePt t="26721" x="9093200" y="4224338"/>
          <p14:tracePt t="26729" x="9110663" y="4214813"/>
          <p14:tracePt t="26735" x="9126538" y="4197350"/>
          <p14:tracePt t="26927" x="9136063" y="3094038"/>
          <p14:tracePt t="26932" x="9126538" y="3051175"/>
          <p14:tracePt t="26941" x="9118600" y="3000375"/>
          <p14:tracePt t="26946" x="9101138" y="2940050"/>
          <p14:tracePt t="26955" x="9093200" y="2881313"/>
          <p14:tracePt t="26962" x="9067800" y="2838450"/>
          <p14:tracePt t="26967" x="9058275" y="2787650"/>
          <p14:tracePt t="26975" x="9042400" y="2736850"/>
          <p14:tracePt t="26980" x="9032875" y="2711450"/>
          <p14:tracePt t="26988" x="9017000" y="2668588"/>
          <p14:tracePt t="26994" x="9007475" y="2643188"/>
          <p14:tracePt t="27002" x="8991600" y="2600325"/>
          <p14:tracePt t="27009" x="8966200" y="2566988"/>
          <p14:tracePt t="27015" x="8948738" y="2541588"/>
          <p14:tracePt t="27023" x="8931275" y="2532063"/>
          <p14:tracePt t="27029" x="8913813" y="2506663"/>
          <p14:tracePt t="27035" x="8897938" y="2489200"/>
          <p14:tracePt t="27045" x="8880475" y="2463800"/>
          <p14:tracePt t="27049" x="8880475" y="2447925"/>
          <p14:tracePt t="27056" x="8863013" y="2438400"/>
          <p14:tracePt t="27063" x="8855075" y="2422525"/>
          <p14:tracePt t="27071" x="8847138" y="2413000"/>
          <p14:tracePt t="27078" x="8847138" y="2405063"/>
          <p14:tracePt t="27086" x="8829675" y="2387600"/>
          <p14:tracePt t="27091" x="8821738" y="2371725"/>
          <p14:tracePt t="27097" x="8812213" y="2354263"/>
          <p14:tracePt t="27105" x="8796338" y="2344738"/>
          <p14:tracePt t="27112" x="8778875" y="2319338"/>
          <p14:tracePt t="27118" x="8769350" y="2293938"/>
          <p14:tracePt t="27125" x="8753475" y="2278063"/>
          <p14:tracePt t="27131" x="8736013" y="2268538"/>
          <p14:tracePt t="27139" x="8718550" y="2252663"/>
          <p14:tracePt t="27146" x="8702675" y="2227263"/>
          <p14:tracePt t="27152" x="8685213" y="2217738"/>
          <p14:tracePt t="27162" x="8667750" y="2200275"/>
          <p14:tracePt t="27165" x="8642350" y="2184400"/>
          <p14:tracePt t="27173" x="8616950" y="2174875"/>
          <p14:tracePt t="27179" x="8583613" y="2166938"/>
          <p14:tracePt t="27186" x="8540750" y="2149475"/>
          <p14:tracePt t="27195" x="8489950" y="2141538"/>
          <p14:tracePt t="27200" x="8421688" y="2141538"/>
          <p14:tracePt t="27207" x="8335963" y="2141538"/>
          <p14:tracePt t="27214" x="8234363" y="2141538"/>
          <p14:tracePt t="27221" x="8150225" y="2149475"/>
          <p14:tracePt t="27228" x="8064500" y="2166938"/>
          <p14:tracePt t="27235" x="8005763" y="2192338"/>
          <p14:tracePt t="27243" x="7970838" y="2200275"/>
          <p14:tracePt t="27247" x="7954963" y="2200275"/>
          <p14:tracePt t="27255" x="7937500" y="2200275"/>
          <p14:tracePt t="27263" x="7945438" y="2200275"/>
          <p14:tracePt t="27579" x="7656513" y="2286000"/>
          <p14:tracePt t="27584" x="7291388" y="2362200"/>
          <p14:tracePt t="27592" x="6883400" y="2498725"/>
          <p14:tracePt t="27599" x="6475413" y="2633663"/>
          <p14:tracePt t="27606" x="5991225" y="2752725"/>
          <p14:tracePt t="27612" x="5507038" y="2881313"/>
          <p14:tracePt t="27618" x="5073650" y="2990850"/>
          <p14:tracePt t="27628" x="4673600" y="3109913"/>
          <p14:tracePt t="27632" x="4316413" y="3144838"/>
          <p14:tracePt t="27640" x="3960813" y="3178175"/>
          <p14:tracePt t="27646" x="3654425" y="3211513"/>
          <p14:tracePt t="27654" x="3475038" y="3228975"/>
          <p14:tracePt t="27661" x="3330575" y="3254375"/>
          <p14:tracePt t="27668" x="3221038" y="3263900"/>
          <p14:tracePt t="27676" x="3119438" y="3289300"/>
          <p14:tracePt t="27681" x="3059113" y="3305175"/>
          <p14:tracePt t="27687" x="3000375" y="3314700"/>
          <p14:tracePt t="27694" x="2932113" y="3340100"/>
          <p14:tracePt t="27700" x="2889250" y="3355975"/>
          <p14:tracePt t="27707" x="2838450" y="3373438"/>
          <p14:tracePt t="27714" x="2778125" y="3408363"/>
          <p14:tracePt t="27722" x="2727325" y="3424238"/>
          <p14:tracePt t="27730" x="2676525" y="3459163"/>
          <p14:tracePt t="27735" x="2617788" y="3502025"/>
          <p14:tracePt t="27742" x="2541588" y="3543300"/>
          <p14:tracePt t="27749" x="2455863" y="3594100"/>
          <p14:tracePt t="27755" x="2379663" y="3636963"/>
          <p14:tracePt t="27762" x="2303463" y="3697288"/>
          <p14:tracePt t="27769" x="2243138" y="3738563"/>
          <p14:tracePt t="27777" x="2174875" y="3781425"/>
          <p14:tracePt t="27784" x="2141538" y="3798888"/>
          <p14:tracePt t="27790" x="2108200" y="3824288"/>
          <p14:tracePt t="27796" x="2082800" y="3841750"/>
          <p14:tracePt t="27805" x="2055813" y="3849688"/>
          <p14:tracePt t="27811" x="2030413" y="3867150"/>
          <p14:tracePt t="27817" x="1997075" y="3883025"/>
          <p14:tracePt t="27826" x="1979613" y="3892550"/>
          <p14:tracePt t="27830" x="1954213" y="3900488"/>
          <p14:tracePt t="27839" x="1928813" y="3917950"/>
          <p14:tracePt t="27848" x="1895475" y="3925888"/>
          <p14:tracePt t="27851" x="1870075" y="3935413"/>
          <p14:tracePt t="27861" x="1844675" y="3943350"/>
          <p14:tracePt t="27865" x="1819275" y="3951288"/>
          <p14:tracePt t="27873" x="1793875" y="3960813"/>
          <p14:tracePt t="27879" x="1776413" y="3968750"/>
          <p14:tracePt t="27886" x="1758950" y="3976688"/>
          <p14:tracePt t="27895" x="1741488" y="3986213"/>
          <p14:tracePt t="27900" x="1725613" y="3986213"/>
          <p14:tracePt t="27907" x="1725613" y="3994150"/>
          <p14:tracePt t="27913" x="1708150" y="3994150"/>
          <p14:tracePt t="27921" x="1682750" y="3994150"/>
          <p14:tracePt t="27927" x="1674813" y="4002088"/>
          <p14:tracePt t="27935" x="1657350" y="4002088"/>
          <p14:tracePt t="27941" x="1639888" y="4002088"/>
          <p14:tracePt t="27964" x="1597025" y="4002088"/>
          <p14:tracePt t="27967" x="1581150" y="4002088"/>
          <p14:tracePt t="27976" x="1555750" y="4002088"/>
          <p14:tracePt t="27982" x="1538288" y="4002088"/>
          <p14:tracePt t="27989" x="1512888" y="4002088"/>
          <p14:tracePt t="27995" x="1487488" y="4002088"/>
          <p14:tracePt t="28002" x="1452563" y="4011613"/>
          <p14:tracePt t="28012" x="1436688" y="4011613"/>
          <p14:tracePt t="28016" x="1401763" y="4019550"/>
          <p14:tracePt t="28023" x="1376363" y="4037013"/>
          <p14:tracePt t="28030" x="1343025" y="4044950"/>
          <p14:tracePt t="28038" x="1308100" y="4052888"/>
          <p14:tracePt t="28045" x="1274763" y="4070350"/>
          <p14:tracePt t="28052" x="1257300" y="4070350"/>
          <p14:tracePt t="28058" x="1241425" y="4079875"/>
          <p14:tracePt t="28065" x="1231900" y="4087813"/>
          <p14:tracePt t="28072" x="1223963" y="4095750"/>
          <p14:tracePt t="28079" x="1206500" y="4095750"/>
          <p14:tracePt t="28085" x="1198563" y="4095750"/>
          <p14:tracePt t="28106" x="1189038" y="4095750"/>
          <p14:tracePt t="28360" x="1112838" y="4171950"/>
          <p14:tracePt t="28366" x="1069975" y="4224338"/>
          <p14:tracePt t="28373" x="1019175" y="4275138"/>
          <p14:tracePt t="28379" x="993775" y="4308475"/>
          <p14:tracePt t="28386" x="985838" y="4333875"/>
          <p14:tracePt t="28394" x="968375" y="4351338"/>
          <p14:tracePt t="28407" x="960438" y="4368800"/>
          <p14:tracePt t="28413" x="952500" y="4368800"/>
          <p14:tracePt t="28421" x="942975" y="4376738"/>
          <p14:tracePt t="28443" x="942975" y="4384675"/>
          <p14:tracePt t="28462" x="942975" y="4394200"/>
          <p14:tracePt t="28477" x="942975" y="4402138"/>
          <p14:tracePt t="28496" x="935038" y="4402138"/>
          <p14:tracePt t="28525" x="925513" y="4402138"/>
          <p14:tracePt t="28626" x="925513" y="4394200"/>
          <p14:tracePt t="28646" x="925513" y="4384675"/>
          <p14:tracePt t="28674" x="925513" y="4376738"/>
          <p14:tracePt t="28771" x="935038" y="4376738"/>
          <p14:tracePt t="28785" x="942975" y="4376738"/>
          <p14:tracePt t="28792" x="952500" y="4376738"/>
          <p14:tracePt t="28806" x="960438" y="4376738"/>
          <p14:tracePt t="28820" x="968375" y="4376738"/>
          <p14:tracePt t="28826" x="977900" y="4376738"/>
          <p14:tracePt t="28838" x="985838" y="4376738"/>
          <p14:tracePt t="28845" x="993775" y="4376738"/>
          <p14:tracePt t="28879" x="1003300" y="4376738"/>
          <p14:tracePt t="28894" x="1011238" y="4376738"/>
          <p14:tracePt t="28983" x="1019175" y="4376738"/>
          <p14:tracePt t="29004" x="1036638" y="4376738"/>
          <p14:tracePt t="29011" x="1044575" y="4376738"/>
          <p14:tracePt t="29025" x="1054100" y="4376738"/>
          <p14:tracePt t="29030" x="1062038" y="4376738"/>
          <p14:tracePt t="29038" x="1069975" y="4376738"/>
          <p14:tracePt t="29051" x="1079500" y="4376738"/>
          <p14:tracePt t="29061" x="1087438" y="4376738"/>
          <p14:tracePt t="29078" x="1096963" y="4376738"/>
          <p14:tracePt t="29094" x="1104900" y="4376738"/>
          <p14:tracePt t="29182" x="1112838" y="4376738"/>
          <p14:tracePt t="29209" x="1122363" y="4376738"/>
          <p14:tracePt t="29222" x="1130300" y="4376738"/>
          <p14:tracePt t="29229" x="1147763" y="4376738"/>
          <p14:tracePt t="29236" x="1163638" y="4376738"/>
          <p14:tracePt t="29245" x="1173163" y="4384675"/>
          <p14:tracePt t="29250" x="1189038" y="4384675"/>
          <p14:tracePt t="29257" x="1206500" y="4384675"/>
          <p14:tracePt t="29263" x="1216025" y="4394200"/>
          <p14:tracePt t="29270" x="1231900" y="4394200"/>
          <p14:tracePt t="29278" x="1241425" y="4394200"/>
          <p14:tracePt t="29285" x="1249363" y="4394200"/>
          <p14:tracePt t="29292" x="1257300" y="4394200"/>
          <p14:tracePt t="29297" x="1266825" y="4394200"/>
          <p14:tracePt t="29319" x="1274763" y="4394200"/>
          <p14:tracePt t="29327" x="1282700" y="4394200"/>
          <p14:tracePt t="29346" x="1292225" y="4394200"/>
          <p14:tracePt t="29366" x="1300163" y="4394200"/>
          <p14:tracePt t="29401" x="1308100" y="4394200"/>
          <p14:tracePt t="29414" x="1317625" y="4394200"/>
          <p14:tracePt t="29421" x="1325563" y="4394200"/>
          <p14:tracePt t="29449" x="1333500" y="4394200"/>
          <p14:tracePt t="29455" x="1343025" y="4394200"/>
          <p14:tracePt t="29476" x="1350963" y="4394200"/>
          <p14:tracePt t="29483" x="1360488" y="4394200"/>
          <p14:tracePt t="29489" x="1368425" y="4394200"/>
          <p14:tracePt t="29496" x="1376363" y="4394200"/>
          <p14:tracePt t="29504" x="1385888" y="4394200"/>
          <p14:tracePt t="29511" x="1393825" y="4394200"/>
          <p14:tracePt t="29517" x="1411288" y="4394200"/>
          <p14:tracePt t="29525" x="1427163" y="4394200"/>
          <p14:tracePt t="29530" x="1436688" y="4394200"/>
          <p14:tracePt t="29538" x="1452563" y="4394200"/>
          <p14:tracePt t="29544" x="1470025" y="4394200"/>
          <p14:tracePt t="29552" x="1487488" y="4394200"/>
          <p14:tracePt t="29561" x="1504950" y="4394200"/>
          <p14:tracePt t="29565" x="1512888" y="4402138"/>
          <p14:tracePt t="29571" x="1520825" y="4402138"/>
          <p14:tracePt t="29578" x="1538288" y="4402138"/>
          <p14:tracePt t="29585" x="1538288" y="4410075"/>
          <p14:tracePt t="29594" x="1555750" y="4410075"/>
          <p14:tracePt t="29600" x="1563688" y="4410075"/>
          <p14:tracePt t="29613" x="1571625" y="4410075"/>
          <p14:tracePt t="29621" x="1589088" y="4419600"/>
          <p14:tracePt t="29634" x="1597025" y="4419600"/>
          <p14:tracePt t="29641" x="1606550" y="4419600"/>
          <p14:tracePt t="29647" x="1614488" y="4419600"/>
          <p14:tracePt t="29661" x="1622425" y="4419600"/>
          <p14:tracePt t="29667" x="1631950" y="4419600"/>
          <p14:tracePt t="29680" x="1639888" y="4419600"/>
          <p14:tracePt t="29696" x="1649413" y="4419600"/>
          <p14:tracePt t="29728" x="1657350" y="4419600"/>
          <p14:tracePt t="29744" x="1665288" y="4419600"/>
          <p14:tracePt t="29756" x="1674813" y="4419600"/>
          <p14:tracePt t="29763" x="1682750" y="4419600"/>
          <p14:tracePt t="29769" x="1690688" y="4419600"/>
          <p14:tracePt t="29777" x="1700213" y="4419600"/>
          <p14:tracePt t="29784" x="1716088" y="4419600"/>
          <p14:tracePt t="29790" x="1741488" y="4419600"/>
          <p14:tracePt t="29797" x="1758950" y="4419600"/>
          <p14:tracePt t="29805" x="1784350" y="4419600"/>
          <p14:tracePt t="29811" x="1809750" y="4419600"/>
          <p14:tracePt t="29818" x="1835150" y="4419600"/>
          <p14:tracePt t="29825" x="1870075" y="4419600"/>
          <p14:tracePt t="29831" x="1895475" y="4419600"/>
          <p14:tracePt t="29838" x="1920875" y="4410075"/>
          <p14:tracePt t="29845" x="1938338" y="4410075"/>
          <p14:tracePt t="29852" x="1954213" y="4410075"/>
          <p14:tracePt t="29861" x="1963738" y="4410075"/>
          <p14:tracePt t="29865" x="1971675" y="4410075"/>
          <p14:tracePt t="29872" x="1979613" y="4410075"/>
          <p14:tracePt t="29879" x="1989138" y="4410075"/>
          <p14:tracePt t="29894" x="1997075" y="4410075"/>
          <p14:tracePt t="29900" x="2005013" y="4410075"/>
          <p14:tracePt t="29913" x="2014538" y="4410075"/>
          <p14:tracePt t="29922" x="2022475" y="4410075"/>
          <p14:tracePt t="29941" x="2030413" y="4410075"/>
          <p14:tracePt t="29968" x="2039938" y="4410075"/>
          <p14:tracePt t="29982" x="2047875" y="4410075"/>
          <p14:tracePt t="30120" x="2055813" y="4410075"/>
          <p14:tracePt t="30126" x="2065338" y="4410075"/>
          <p14:tracePt t="30135" x="2073275" y="4410075"/>
          <p14:tracePt t="30146" x="2082800" y="4410075"/>
          <p14:tracePt t="30158" x="2090738" y="4410075"/>
          <p14:tracePt t="30167" x="2108200" y="4410075"/>
          <p14:tracePt t="30177" x="2124075" y="4410075"/>
          <p14:tracePt t="30180" x="2133600" y="4410075"/>
          <p14:tracePt t="30188" x="2149475" y="4402138"/>
          <p14:tracePt t="30195" x="2174875" y="4394200"/>
          <p14:tracePt t="30201" x="2200275" y="4384675"/>
          <p14:tracePt t="30209" x="2252663" y="4376738"/>
          <p14:tracePt t="30215" x="2293938" y="4368800"/>
          <p14:tracePt t="30222" x="2344738" y="4351338"/>
          <p14:tracePt t="30228" x="2405063" y="4325938"/>
          <p14:tracePt t="30236" x="2455863" y="4308475"/>
          <p14:tracePt t="30243" x="2489200" y="4300538"/>
          <p14:tracePt t="30249" x="2516188" y="4291013"/>
          <p14:tracePt t="30256" x="2541588" y="4283075"/>
          <p14:tracePt t="30262" x="2557463" y="4275138"/>
          <p14:tracePt t="30270" x="2582863" y="4275138"/>
          <p14:tracePt t="30284" x="2600325" y="4275138"/>
          <p14:tracePt t="30290" x="2608263" y="4265613"/>
          <p14:tracePt t="30304" x="2617788" y="4265613"/>
          <p14:tracePt t="30310" x="2633663" y="4257675"/>
          <p14:tracePt t="30325" x="2643188" y="4257675"/>
          <p14:tracePt t="30331" x="2651125" y="4257675"/>
          <p14:tracePt t="30338" x="2660650" y="4257675"/>
          <p14:tracePt t="30345" x="2668588" y="4257675"/>
          <p14:tracePt t="30352" x="2676525" y="4257675"/>
          <p14:tracePt t="30365" x="2686050" y="4257675"/>
          <p14:tracePt t="30373" x="2693988" y="4257675"/>
          <p14:tracePt t="30394" x="2701925" y="4257675"/>
          <p14:tracePt t="30400" x="2711450" y="4257675"/>
          <p14:tracePt t="30407" x="2719388" y="4257675"/>
          <p14:tracePt t="30428" x="2727325" y="4257675"/>
          <p14:tracePt t="30435" x="2736850" y="4257675"/>
          <p14:tracePt t="30441" x="2736850" y="4249738"/>
          <p14:tracePt t="30461" x="2744788" y="4249738"/>
          <p14:tracePt t="30483" x="2744788" y="4240213"/>
          <p14:tracePt t="30490" x="2744788" y="4232275"/>
          <p14:tracePt t="30504" x="2744788" y="4224338"/>
          <p14:tracePt t="30510" x="2744788" y="4214813"/>
          <p14:tracePt t="30516" x="2744788" y="4197350"/>
          <p14:tracePt t="30524" x="2736850" y="4189413"/>
          <p14:tracePt t="30530" x="2727325" y="4171950"/>
          <p14:tracePt t="30537" x="2727325" y="4164013"/>
          <p14:tracePt t="30546" x="2719388" y="4164013"/>
          <p14:tracePt t="30552" x="2711450" y="4146550"/>
          <p14:tracePt t="30564" x="2701925" y="4138613"/>
          <p14:tracePt t="30578" x="2693988" y="4121150"/>
          <p14:tracePt t="30585" x="2686050" y="4113213"/>
          <p14:tracePt t="30594" x="2676525" y="4113213"/>
          <p14:tracePt t="30599" x="2668588" y="4095750"/>
          <p14:tracePt t="30606" x="2660650" y="4087813"/>
          <p14:tracePt t="30612" x="2660650" y="4079875"/>
          <p14:tracePt t="30619" x="2643188" y="4079875"/>
          <p14:tracePt t="30627" x="2625725" y="4070350"/>
          <p14:tracePt t="30633" x="2617788" y="4062413"/>
          <p14:tracePt t="30640" x="2608263" y="4052888"/>
          <p14:tracePt t="30647" x="2592388" y="4044950"/>
          <p14:tracePt t="30655" x="2582863" y="4044950"/>
          <p14:tracePt t="30661" x="2574925" y="4044950"/>
          <p14:tracePt t="30668" x="2557463" y="4037013"/>
          <p14:tracePt t="30674" x="2557463" y="4027488"/>
          <p14:tracePt t="30681" x="2549525" y="4019550"/>
          <p14:tracePt t="30689" x="2532063" y="4019550"/>
          <p14:tracePt t="30703" x="2524125" y="4019550"/>
          <p14:tracePt t="30709" x="2516188" y="4019550"/>
          <p14:tracePt t="30716" x="2506663" y="4011613"/>
          <p14:tracePt t="30722" x="2489200" y="4011613"/>
          <p14:tracePt t="30729" x="2473325" y="4002088"/>
          <p14:tracePt t="30736" x="2463800" y="4002088"/>
          <p14:tracePt t="30743" x="2438400" y="4002088"/>
          <p14:tracePt t="30750" x="2405063" y="3994150"/>
          <p14:tracePt t="30756" x="2379663" y="3994150"/>
          <p14:tracePt t="30763" x="2328863" y="3986213"/>
          <p14:tracePt t="30771" x="2303463" y="3986213"/>
          <p14:tracePt t="30778" x="2243138" y="3976688"/>
          <p14:tracePt t="30783" x="2200275" y="3976688"/>
          <p14:tracePt t="30792" x="2124075" y="3968750"/>
          <p14:tracePt t="30797" x="2055813" y="3968750"/>
          <p14:tracePt t="30805" x="1997075" y="3968750"/>
          <p14:tracePt t="30811" x="1928813" y="3960813"/>
          <p14:tracePt t="30818" x="1870075" y="3960813"/>
          <p14:tracePt t="30827" x="1809750" y="3960813"/>
          <p14:tracePt t="30831" x="1751013" y="3960813"/>
          <p14:tracePt t="30840" x="1708150" y="3960813"/>
          <p14:tracePt t="30845" x="1665288" y="3960813"/>
          <p14:tracePt t="30852" x="1622425" y="3960813"/>
          <p14:tracePt t="30861" x="1589088" y="3960813"/>
          <p14:tracePt t="30865" x="1555750" y="3960813"/>
          <p14:tracePt t="30880" x="1512888" y="3960813"/>
          <p14:tracePt t="30887" x="1487488" y="3960813"/>
          <p14:tracePt t="30900" x="1477963" y="3960813"/>
          <p14:tracePt t="30908" x="1462088" y="3960813"/>
          <p14:tracePt t="30923" x="1452563" y="3960813"/>
          <p14:tracePt t="30928" x="1436688" y="3960813"/>
          <p14:tracePt t="30936" x="1427163" y="3960813"/>
          <p14:tracePt t="30945" x="1419225" y="3960813"/>
          <p14:tracePt t="30948" x="1411288" y="3960813"/>
          <p14:tracePt t="30956" x="1393825" y="3960813"/>
          <p14:tracePt t="30962" x="1385888" y="3960813"/>
          <p14:tracePt t="30970" x="1376363" y="3960813"/>
          <p14:tracePt t="30977" x="1360488" y="3968750"/>
          <p14:tracePt t="30984" x="1343025" y="3968750"/>
          <p14:tracePt t="30996" x="1333500" y="3976688"/>
          <p14:tracePt t="31004" x="1325563" y="3976688"/>
          <p14:tracePt t="31011" x="1317625" y="3976688"/>
          <p14:tracePt t="31017" x="1308100" y="3986213"/>
          <p14:tracePt t="31031" x="1300163" y="3986213"/>
          <p14:tracePt t="31060" x="1292225" y="3986213"/>
          <p14:tracePt t="31073" x="1292225" y="3994150"/>
          <p14:tracePt t="31086" x="1292225" y="4002088"/>
          <p14:tracePt t="31094" x="1292225" y="4011613"/>
          <p14:tracePt t="31099" x="1292225" y="4027488"/>
          <p14:tracePt t="31106" x="1300163" y="4052888"/>
          <p14:tracePt t="31112" x="1308100" y="4070350"/>
          <p14:tracePt t="31120" x="1325563" y="4105275"/>
          <p14:tracePt t="31128" x="1325563" y="4130675"/>
          <p14:tracePt t="31135" x="1333500" y="4146550"/>
          <p14:tracePt t="31141" x="1343025" y="4164013"/>
          <p14:tracePt t="31147" x="1343025" y="4171950"/>
          <p14:tracePt t="31155" x="1350963" y="4181475"/>
          <p14:tracePt t="31162" x="1350963" y="4189413"/>
          <p14:tracePt t="31177" x="1360488" y="4197350"/>
          <p14:tracePt t="31181" x="1360488" y="4206875"/>
          <p14:tracePt t="31203" x="1368425" y="4214813"/>
          <p14:tracePt t="31211" x="1368425" y="4224338"/>
          <p14:tracePt t="31215" x="1376363" y="4232275"/>
          <p14:tracePt t="31230" x="1385888" y="4249738"/>
          <p14:tracePt t="31236" x="1401763" y="4257675"/>
          <p14:tracePt t="31243" x="1419225" y="4275138"/>
          <p14:tracePt t="31250" x="1444625" y="4291013"/>
          <p14:tracePt t="31257" x="1462088" y="4308475"/>
          <p14:tracePt t="31263" x="1487488" y="4325938"/>
          <p14:tracePt t="31271" x="1512888" y="4351338"/>
          <p14:tracePt t="31277" x="1538288" y="4368800"/>
          <p14:tracePt t="31285" x="1563688" y="4384675"/>
          <p14:tracePt t="31294" x="1597025" y="4402138"/>
          <p14:tracePt t="31297" x="1614488" y="4410075"/>
          <p14:tracePt t="31305" x="1639888" y="4419600"/>
          <p14:tracePt t="31311" x="1674813" y="4427538"/>
          <p14:tracePt t="31319" x="1708150" y="4435475"/>
          <p14:tracePt t="31327" x="1741488" y="4445000"/>
          <p14:tracePt t="31332" x="1809750" y="4460875"/>
          <p14:tracePt t="31339" x="1928813" y="4460875"/>
          <p14:tracePt t="31346" x="2039938" y="4452938"/>
          <p14:tracePt t="31353" x="2192338" y="4445000"/>
          <p14:tracePt t="31360" x="2336800" y="4419600"/>
          <p14:tracePt t="31366" x="2455863" y="4394200"/>
          <p14:tracePt t="31375" x="2524125" y="4376738"/>
          <p14:tracePt t="31380" x="2582863" y="4368800"/>
          <p14:tracePt t="31388" x="2643188" y="4351338"/>
          <p14:tracePt t="31394" x="2711450" y="4333875"/>
          <p14:tracePt t="31401" x="2736850" y="4325938"/>
          <p14:tracePt t="31409" x="2762250" y="4316413"/>
          <p14:tracePt t="31415" x="2787650" y="4308475"/>
          <p14:tracePt t="31422" x="2813050" y="4300538"/>
          <p14:tracePt t="31428" x="2830513" y="4300538"/>
          <p14:tracePt t="31435" x="2855913" y="4291013"/>
          <p14:tracePt t="31443" x="2881313" y="4291013"/>
          <p14:tracePt t="31448" x="2906713" y="4291013"/>
          <p14:tracePt t="31455" x="2914650" y="4291013"/>
          <p14:tracePt t="31462" x="2932113" y="4291013"/>
          <p14:tracePt t="31470" x="2940050" y="4291013"/>
          <p14:tracePt t="31477" x="2957513" y="4291013"/>
          <p14:tracePt t="31483" x="2965450" y="4291013"/>
          <p14:tracePt t="31496" x="2982913" y="4291013"/>
          <p14:tracePt t="31503" x="2990850" y="4291013"/>
          <p14:tracePt t="31524" x="3000375" y="4291013"/>
          <p14:tracePt t="31531" x="3008313" y="4291013"/>
          <p14:tracePt t="31566" x="3016250" y="4291013"/>
          <p14:tracePt t="31592" x="3016250" y="4283075"/>
          <p14:tracePt t="31600" x="3008313" y="4283075"/>
          <p14:tracePt t="31606" x="3000375" y="4283075"/>
          <p14:tracePt t="31613" x="2974975" y="4275138"/>
          <p14:tracePt t="31620" x="2949575" y="4265613"/>
          <p14:tracePt t="31627" x="2922588" y="4257675"/>
          <p14:tracePt t="31635" x="2906713" y="4249738"/>
          <p14:tracePt t="31642" x="2871788" y="4240213"/>
          <p14:tracePt t="31647" x="2838450" y="4224338"/>
          <p14:tracePt t="31654" x="2805113" y="4214813"/>
          <p14:tracePt t="31662" x="2770188" y="4197350"/>
          <p14:tracePt t="31669" x="2736850" y="4189413"/>
          <p14:tracePt t="31675" x="2701925" y="4171950"/>
          <p14:tracePt t="31682" x="2660650" y="4156075"/>
          <p14:tracePt t="31689" x="2625725" y="4138613"/>
          <p14:tracePt t="31695" x="2582863" y="4121150"/>
          <p14:tracePt t="31703" x="2549525" y="4105275"/>
          <p14:tracePt t="31713" x="2481263" y="4079875"/>
          <p14:tracePt t="31716" x="2422525" y="4062413"/>
          <p14:tracePt t="31722" x="2379663" y="4044950"/>
          <p14:tracePt t="31730" x="2328863" y="4019550"/>
          <p14:tracePt t="31736" x="2293938" y="4002088"/>
          <p14:tracePt t="31744" x="2260600" y="3994150"/>
          <p14:tracePt t="31750" x="2235200" y="3986213"/>
          <p14:tracePt t="31756" x="2209800" y="3976688"/>
          <p14:tracePt t="31764" x="2192338" y="3976688"/>
          <p14:tracePt t="31771" x="2166938" y="3976688"/>
          <p14:tracePt t="31777" x="2141538" y="3968750"/>
          <p14:tracePt t="31784" x="2124075" y="3968750"/>
          <p14:tracePt t="31794" x="2090738" y="3960813"/>
          <p14:tracePt t="31798" x="2065338" y="3960813"/>
          <p14:tracePt t="31806" x="2030413" y="3951288"/>
          <p14:tracePt t="31812" x="1997075" y="3951288"/>
          <p14:tracePt t="31818" x="1971675" y="3943350"/>
          <p14:tracePt t="31827" x="1938338" y="3943350"/>
          <p14:tracePt t="31832" x="1903413" y="3943350"/>
          <p14:tracePt t="31839" x="1870075" y="3943350"/>
          <p14:tracePt t="31846" x="1844675" y="3943350"/>
          <p14:tracePt t="31853" x="1809750" y="3951288"/>
          <p14:tracePt t="31860" x="1784350" y="3960813"/>
          <p14:tracePt t="31867" x="1751013" y="3968750"/>
          <p14:tracePt t="31875" x="1725613" y="3976688"/>
          <p14:tracePt t="31880" x="1708150" y="3986213"/>
          <p14:tracePt t="31888" x="1682750" y="3994150"/>
          <p14:tracePt t="31894" x="1665288" y="4002088"/>
          <p14:tracePt t="31900" x="1657350" y="4011613"/>
          <p14:tracePt t="31914" x="1639888" y="4011613"/>
          <p14:tracePt t="31922" x="1639888" y="4019550"/>
          <p14:tracePt t="31929" x="1631950" y="4019550"/>
          <p14:tracePt t="31934" x="1622425" y="4019550"/>
          <p14:tracePt t="31960" x="1614488" y="4027488"/>
          <p14:tracePt t="31963" x="1614488" y="4037013"/>
          <p14:tracePt t="31969" x="1606550" y="4037013"/>
          <p14:tracePt t="31991" x="1597025" y="4037013"/>
          <p14:tracePt t="32006" x="1597025" y="4044950"/>
          <p14:tracePt t="32018" x="1589088" y="4044950"/>
          <p14:tracePt t="32032" x="1589088" y="4052888"/>
          <p14:tracePt t="32039" x="1581150" y="4052888"/>
          <p14:tracePt t="32045" x="1581150" y="4062413"/>
          <p14:tracePt t="32051" x="1571625" y="4062413"/>
          <p14:tracePt t="32074" x="1571625" y="4070350"/>
          <p14:tracePt t="32079" x="1563688" y="4070350"/>
          <p14:tracePt t="32100" x="1555750" y="4070350"/>
          <p14:tracePt t="32196" x="1555750" y="4079875"/>
          <p14:tracePt t="32216" x="1555750" y="4087813"/>
          <p14:tracePt t="32222" x="1555750" y="4095750"/>
          <p14:tracePt t="32229" x="1571625" y="4105275"/>
          <p14:tracePt t="32236" x="1581150" y="4113213"/>
          <p14:tracePt t="32244" x="1597025" y="4130675"/>
          <p14:tracePt t="32250" x="1622425" y="4156075"/>
          <p14:tracePt t="32259" x="1657350" y="4181475"/>
          <p14:tracePt t="32264" x="1682750" y="4197350"/>
          <p14:tracePt t="32272" x="1708150" y="4224338"/>
          <p14:tracePt t="32279" x="1733550" y="4240213"/>
          <p14:tracePt t="32285" x="1758950" y="4265613"/>
          <p14:tracePt t="32294" x="1776413" y="4275138"/>
          <p14:tracePt t="32298" x="1801813" y="4291013"/>
          <p14:tracePt t="32306" x="1827213" y="4300538"/>
          <p14:tracePt t="32312" x="1852613" y="4308475"/>
          <p14:tracePt t="32320" x="1878013" y="4316413"/>
          <p14:tracePt t="32328" x="1903413" y="4325938"/>
          <p14:tracePt t="32333" x="1928813" y="4333875"/>
          <p14:tracePt t="32340" x="1954213" y="4341813"/>
          <p14:tracePt t="32346" x="1989138" y="4351338"/>
          <p14:tracePt t="32355" x="2014538" y="4351338"/>
          <p14:tracePt t="32361" x="2047875" y="4351338"/>
          <p14:tracePt t="32368" x="2082800" y="4359275"/>
          <p14:tracePt t="32377" x="2116138" y="4359275"/>
          <p14:tracePt t="32380" x="2133600" y="4359275"/>
          <p14:tracePt t="32388" x="2159000" y="4359275"/>
          <p14:tracePt t="32395" x="2184400" y="4359275"/>
          <p14:tracePt t="32402" x="2200275" y="4359275"/>
          <p14:tracePt t="32408" x="2217738" y="4359275"/>
          <p14:tracePt t="32415" x="2235200" y="4359275"/>
          <p14:tracePt t="32423" x="2243138" y="4359275"/>
          <p14:tracePt t="32428" x="2260600" y="4359275"/>
          <p14:tracePt t="32435" x="2268538" y="4359275"/>
          <p14:tracePt t="32444" x="2278063" y="4359275"/>
          <p14:tracePt t="32449" x="2293938" y="4359275"/>
          <p14:tracePt t="32456" x="2303463" y="4359275"/>
          <p14:tracePt t="32462" x="2311400" y="4359275"/>
          <p14:tracePt t="32470" x="2319338" y="4359275"/>
          <p14:tracePt t="32477" x="2336800" y="4359275"/>
          <p14:tracePt t="32484" x="2354263" y="4359275"/>
          <p14:tracePt t="32497" x="2362200" y="4359275"/>
          <p14:tracePt t="32504" x="2379663" y="4359275"/>
          <p14:tracePt t="32518" x="2387600" y="4359275"/>
          <p14:tracePt t="32527" x="2405063" y="4359275"/>
          <p14:tracePt t="32531" x="2413000" y="4359275"/>
          <p14:tracePt t="32539" x="2430463" y="4359275"/>
          <p14:tracePt t="32553" x="2447925" y="4359275"/>
          <p14:tracePt t="32561" x="2473325" y="4359275"/>
          <p14:tracePt t="32565" x="2489200" y="4359275"/>
          <p14:tracePt t="32573" x="2506663" y="4359275"/>
          <p14:tracePt t="32579" x="2532063" y="4359275"/>
          <p14:tracePt t="32585" x="2549525" y="4359275"/>
          <p14:tracePt t="32594" x="2566988" y="4359275"/>
          <p14:tracePt t="32600" x="2592388" y="4359275"/>
          <p14:tracePt t="32607" x="2600325" y="4359275"/>
          <p14:tracePt t="32613" x="2625725" y="4359275"/>
          <p14:tracePt t="32621" x="2633663" y="4359275"/>
          <p14:tracePt t="32627" x="2651125" y="4359275"/>
          <p14:tracePt t="32634" x="2660650" y="4359275"/>
          <p14:tracePt t="32645" x="2668588" y="4359275"/>
          <p14:tracePt t="32647" x="2676525" y="4359275"/>
          <p14:tracePt t="32655" x="2686050" y="4359275"/>
          <p14:tracePt t="32669" x="2701925" y="4359275"/>
          <p14:tracePt t="32677" x="2711450" y="4359275"/>
          <p14:tracePt t="32690" x="2727325" y="4359275"/>
          <p14:tracePt t="37892" x="2686050" y="4359275"/>
          <p14:tracePt t="37899" x="2651125" y="4359275"/>
          <p14:tracePt t="37905" x="2633663" y="4359275"/>
          <p14:tracePt t="37911" x="2617788" y="4351338"/>
          <p14:tracePt t="37919" x="2608263" y="4341813"/>
          <p14:tracePt t="37926" x="2600325" y="4341813"/>
          <p14:tracePt t="37942" x="2592388" y="4341813"/>
          <p14:tracePt t="37946" x="2582863" y="4341813"/>
          <p14:tracePt t="37966" x="2574925" y="4341813"/>
          <p14:tracePt t="37975" x="2566988" y="4341813"/>
          <p14:tracePt t="37980" x="2557463" y="4341813"/>
          <p14:tracePt t="37987" x="2541588" y="4333875"/>
          <p14:tracePt t="37994" x="2506663" y="4325938"/>
          <p14:tracePt t="38001" x="2463800" y="4316413"/>
          <p14:tracePt t="38009" x="2405063" y="4308475"/>
          <p14:tracePt t="38014" x="2311400" y="4283075"/>
          <p14:tracePt t="38021" x="2209800" y="4249738"/>
          <p14:tracePt t="38028" x="2108200" y="4224338"/>
          <p14:tracePt t="38035" x="1997075" y="4189413"/>
          <p14:tracePt t="38042" x="1895475" y="4171950"/>
          <p14:tracePt t="38049" x="1801813" y="4146550"/>
          <p14:tracePt t="38056" x="1716088" y="4138613"/>
          <p14:tracePt t="38062" x="1631950" y="4121150"/>
          <p14:tracePt t="38069" x="1555750" y="4113213"/>
          <p14:tracePt t="38076" x="1470025" y="4113213"/>
          <p14:tracePt t="38084" x="1385888" y="4113213"/>
          <p14:tracePt t="38092" x="1300163" y="4113213"/>
          <p14:tracePt t="38096" x="1231900" y="4113213"/>
          <p14:tracePt t="38105" x="1173163" y="4130675"/>
          <p14:tracePt t="38110" x="1122363" y="4130675"/>
          <p14:tracePt t="38118" x="1096963" y="4138613"/>
          <p14:tracePt t="38126" x="1079500" y="4138613"/>
          <p14:tracePt t="38131" x="1062038" y="4138613"/>
          <p14:tracePt t="38138" x="1062038" y="4146550"/>
          <p14:tracePt t="38159" x="1054100" y="4146550"/>
          <p14:tracePt t="38186" x="1044575" y="4146550"/>
          <p14:tracePt t="38207" x="1036638" y="4146550"/>
          <p14:tracePt t="38236" x="1036638" y="4156075"/>
          <p14:tracePt t="38242" x="1028700" y="4156075"/>
          <p14:tracePt t="38248" x="1028700" y="4164013"/>
          <p14:tracePt t="38256" x="1019175" y="4164013"/>
          <p14:tracePt t="38564" x="985838" y="4189413"/>
          <p14:tracePt t="38570" x="952500" y="4232275"/>
          <p14:tracePt t="38576" x="917575" y="4265613"/>
          <p14:tracePt t="38586" x="884238" y="4291013"/>
          <p14:tracePt t="38592" x="874713" y="4308475"/>
          <p14:tracePt t="38598" x="874713" y="4316413"/>
          <p14:tracePt t="38605" x="866775" y="4325938"/>
          <p14:tracePt t="38610" x="858838" y="4333875"/>
          <p14:tracePt t="38618" x="849313" y="4341813"/>
          <p14:tracePt t="38627" x="849313" y="4351338"/>
          <p14:tracePt t="38632" x="833438" y="4368800"/>
          <p14:tracePt t="38640" x="833438" y="4394200"/>
          <p14:tracePt t="38645" x="823913" y="4402138"/>
          <p14:tracePt t="38653" x="815975" y="4410075"/>
          <p14:tracePt t="38659" x="815975" y="4419600"/>
          <p14:tracePt t="38665" x="815975" y="4427538"/>
          <p14:tracePt t="38674" x="808038" y="4435475"/>
          <p14:tracePt t="38686" x="808038" y="4445000"/>
          <p14:tracePt t="38694" x="798513" y="4452938"/>
          <p14:tracePt t="38713" x="798513" y="4460875"/>
          <p14:tracePt t="38727" x="798513" y="4470400"/>
          <p14:tracePt t="38761" x="798513" y="4478338"/>
          <p14:tracePt t="38775" x="798513" y="4486275"/>
          <p14:tracePt t="38784" x="798513" y="4495800"/>
          <p14:tracePt t="38795" x="798513" y="4503738"/>
          <p14:tracePt t="38802" x="798513" y="4513263"/>
          <p14:tracePt t="38809" x="808038" y="4513263"/>
          <p14:tracePt t="38816" x="815975" y="4513263"/>
          <p14:tracePt t="38825" x="823913" y="4529138"/>
          <p14:tracePt t="38830" x="823913" y="4538663"/>
          <p14:tracePt t="38837" x="833438" y="4546600"/>
          <p14:tracePt t="38845" x="849313" y="4554538"/>
          <p14:tracePt t="38851" x="866775" y="4572000"/>
          <p14:tracePt t="38858" x="874713" y="4589463"/>
          <p14:tracePt t="38864" x="884238" y="4597400"/>
          <p14:tracePt t="38871" x="900113" y="4605338"/>
          <p14:tracePt t="38878" x="909638" y="4614863"/>
          <p14:tracePt t="38885" x="917575" y="4630738"/>
          <p14:tracePt t="38892" x="925513" y="4630738"/>
          <p14:tracePt t="38905" x="935038" y="4640263"/>
          <p14:tracePt t="38912" x="935038" y="4648200"/>
          <p14:tracePt t="38919" x="942975" y="4648200"/>
          <p14:tracePt t="38926" x="952500" y="4657725"/>
          <p14:tracePt t="38933" x="960438" y="4665663"/>
          <p14:tracePt t="38941" x="960438" y="4673600"/>
          <p14:tracePt t="38947" x="968375" y="4673600"/>
          <p14:tracePt t="38954" x="977900" y="4673600"/>
          <p14:tracePt t="38960" x="977900" y="4683125"/>
          <p14:tracePt t="38977" x="993775" y="4691063"/>
          <p14:tracePt t="38981" x="1003300" y="4691063"/>
          <p14:tracePt t="38988" x="1011238" y="4691063"/>
          <p14:tracePt t="38994" x="1019175" y="4699000"/>
          <p14:tracePt t="39002" x="1028700" y="4699000"/>
          <p14:tracePt t="39009" x="1028700" y="4708525"/>
          <p14:tracePt t="39016" x="1036638" y="4708525"/>
          <p14:tracePt t="39022" x="1044575" y="4708525"/>
          <p14:tracePt t="39036" x="1054100" y="4708525"/>
          <p14:tracePt t="39050" x="1062038" y="4708525"/>
          <p14:tracePt t="39058" x="1062038" y="4716463"/>
          <p14:tracePt t="39064" x="1069975" y="4716463"/>
          <p14:tracePt t="39071" x="1087438" y="4716463"/>
          <p14:tracePt t="39077" x="1087438" y="4724400"/>
          <p14:tracePt t="39084" x="1104900" y="4724400"/>
          <p14:tracePt t="39092" x="1122363" y="4724400"/>
          <p14:tracePt t="39105" x="1138238" y="4724400"/>
          <p14:tracePt t="39111" x="1155700" y="4724400"/>
          <p14:tracePt t="39119" x="1181100" y="4724400"/>
          <p14:tracePt t="39127" x="1206500" y="4724400"/>
          <p14:tracePt t="39132" x="1231900" y="4724400"/>
          <p14:tracePt t="39140" x="1257300" y="4716463"/>
          <p14:tracePt t="39145" x="1282700" y="4708525"/>
          <p14:tracePt t="39153" x="1317625" y="4691063"/>
          <p14:tracePt t="39161" x="1343025" y="4683125"/>
          <p14:tracePt t="39165" x="1368425" y="4673600"/>
          <p14:tracePt t="39175" x="1376363" y="4665663"/>
          <p14:tracePt t="39179" x="1401763" y="4657725"/>
          <p14:tracePt t="39187" x="1419225" y="4648200"/>
          <p14:tracePt t="39193" x="1436688" y="4640263"/>
          <p14:tracePt t="39200" x="1444625" y="4630738"/>
          <p14:tracePt t="39208" x="1452563" y="4630738"/>
          <p14:tracePt t="39214" x="1462088" y="4622800"/>
          <p14:tracePt t="39227" x="1477963" y="4622800"/>
          <p14:tracePt t="39234" x="1487488" y="4622800"/>
          <p14:tracePt t="39242" x="1487488" y="4614863"/>
          <p14:tracePt t="39248" x="1495425" y="4614863"/>
          <p14:tracePt t="39255" x="1504950" y="4605338"/>
          <p14:tracePt t="39261" x="1512888" y="4597400"/>
          <p14:tracePt t="39268" x="1530350" y="4589463"/>
          <p14:tracePt t="39277" x="1546225" y="4589463"/>
          <p14:tracePt t="39282" x="1555750" y="4589463"/>
          <p14:tracePt t="39290" x="1571625" y="4579938"/>
          <p14:tracePt t="39295" x="1589088" y="4572000"/>
          <p14:tracePt t="39303" x="1597025" y="4564063"/>
          <p14:tracePt t="39310" x="1606550" y="4564063"/>
          <p14:tracePt t="39316" x="1614488" y="4554538"/>
          <p14:tracePt t="39325" x="1622425" y="4554538"/>
          <p14:tracePt t="39330" x="1631950" y="4554538"/>
          <p14:tracePt t="39344" x="1639888" y="4546600"/>
          <p14:tracePt t="39351" x="1649413" y="4546600"/>
          <p14:tracePt t="39365" x="1649413" y="4538663"/>
          <p14:tracePt t="39378" x="1657350" y="4538663"/>
          <p14:tracePt t="39393" x="1665288" y="4529138"/>
          <p14:tracePt t="39433" x="1665288" y="4521200"/>
          <p14:tracePt t="39454" x="1665288" y="4513263"/>
          <p14:tracePt t="39476" x="1665288" y="4503738"/>
          <p14:tracePt t="39481" x="1665288" y="4495800"/>
          <p14:tracePt t="39495" x="1665288" y="4486275"/>
          <p14:tracePt t="39502" x="1665288" y="4478338"/>
          <p14:tracePt t="39509" x="1665288" y="4470400"/>
          <p14:tracePt t="39515" x="1665288" y="4460875"/>
          <p14:tracePt t="39525" x="1657350" y="4452938"/>
          <p14:tracePt t="39529" x="1657350" y="4445000"/>
          <p14:tracePt t="39536" x="1649413" y="4435475"/>
          <p14:tracePt t="39543" x="1639888" y="4427538"/>
          <p14:tracePt t="39550" x="1639888" y="4419600"/>
          <p14:tracePt t="39558" x="1631950" y="4419600"/>
          <p14:tracePt t="39563" x="1631950" y="4410075"/>
          <p14:tracePt t="39571" x="1622425" y="4402138"/>
          <p14:tracePt t="39577" x="1614488" y="4402138"/>
          <p14:tracePt t="39592" x="1606550" y="4394200"/>
          <p14:tracePt t="39605" x="1606550" y="4384675"/>
          <p14:tracePt t="39611" x="1597025" y="4384675"/>
          <p14:tracePt t="39626" x="1589088" y="4384675"/>
          <p14:tracePt t="39642" x="1581150" y="4376738"/>
          <p14:tracePt t="39645" x="1571625" y="4376738"/>
          <p14:tracePt t="39653" x="1563688" y="4368800"/>
          <p14:tracePt t="39674" x="1555750" y="4359275"/>
          <p14:tracePt t="39680" x="1546225" y="4359275"/>
          <p14:tracePt t="39693" x="1530350" y="4359275"/>
          <p14:tracePt t="39701" x="1520825" y="4351338"/>
          <p14:tracePt t="39715" x="1504950" y="4341813"/>
          <p14:tracePt t="39721" x="1495425" y="4341813"/>
          <p14:tracePt t="39735" x="1477963" y="4333875"/>
          <p14:tracePt t="39742" x="1470025" y="4333875"/>
          <p14:tracePt t="39756" x="1452563" y="4333875"/>
          <p14:tracePt t="39769" x="1444625" y="4325938"/>
          <p14:tracePt t="39776" x="1436688" y="4325938"/>
          <p14:tracePt t="39783" x="1427163" y="4325938"/>
          <p14:tracePt t="39796" x="1419225" y="4325938"/>
          <p14:tracePt t="39804" x="1411288" y="4325938"/>
          <p14:tracePt t="39824" x="1401763" y="4325938"/>
          <p14:tracePt t="39830" x="1393825" y="4325938"/>
          <p14:tracePt t="39837" x="1385888" y="4325938"/>
          <p14:tracePt t="39851" x="1376363" y="4333875"/>
          <p14:tracePt t="39859" x="1368425" y="4333875"/>
          <p14:tracePt t="39864" x="1360488" y="4341813"/>
          <p14:tracePt t="39872" x="1350963" y="4351338"/>
          <p14:tracePt t="39886" x="1343025" y="4359275"/>
          <p14:tracePt t="39892" x="1343025" y="4376738"/>
          <p14:tracePt t="39899" x="1333500" y="4376738"/>
          <p14:tracePt t="39906" x="1325563" y="4384675"/>
          <p14:tracePt t="39912" x="1317625" y="4394200"/>
          <p14:tracePt t="39927" x="1317625" y="4402138"/>
          <p14:tracePt t="39934" x="1317625" y="4410075"/>
          <p14:tracePt t="39942" x="1317625" y="4419600"/>
          <p14:tracePt t="39961" x="1300163" y="4435475"/>
          <p14:tracePt t="39976" x="1292225" y="4452938"/>
          <p14:tracePt t="39981" x="1292225" y="4460875"/>
          <p14:tracePt t="39995" x="1292225" y="4478338"/>
          <p14:tracePt t="40002" x="1292225" y="4486275"/>
          <p14:tracePt t="40016" x="1292225" y="4495800"/>
          <p14:tracePt t="40023" x="1292225" y="4503738"/>
          <p14:tracePt t="40036" x="1292225" y="4513263"/>
          <p14:tracePt t="40042" x="1292225" y="4521200"/>
          <p14:tracePt t="40050" x="1292225" y="4529138"/>
          <p14:tracePt t="40064" x="1292225" y="4538663"/>
          <p14:tracePt t="40077" x="1292225" y="4554538"/>
          <p14:tracePt t="40092" x="1292225" y="4572000"/>
          <p14:tracePt t="40098" x="1292225" y="4579938"/>
          <p14:tracePt t="40104" x="1292225" y="4605338"/>
          <p14:tracePt t="40111" x="1292225" y="4622800"/>
          <p14:tracePt t="40118" x="1292225" y="4630738"/>
          <p14:tracePt t="40125" x="1300163" y="4657725"/>
          <p14:tracePt t="40132" x="1300163" y="4665663"/>
          <p14:tracePt t="40139" x="1308100" y="4673600"/>
          <p14:tracePt t="40145" x="1308100" y="4683125"/>
          <p14:tracePt t="40153" x="1308100" y="4699000"/>
          <p14:tracePt t="40159" x="1317625" y="4699000"/>
          <p14:tracePt t="40166" x="1317625" y="4708525"/>
          <p14:tracePt t="40175" x="1317625" y="4716463"/>
          <p14:tracePt t="40187" x="1325563" y="4733925"/>
          <p14:tracePt t="40194" x="1325563" y="4741863"/>
          <p14:tracePt t="40208" x="1333500" y="4759325"/>
          <p14:tracePt t="40215" x="1333500" y="4775200"/>
          <p14:tracePt t="40220" x="1343025" y="4784725"/>
          <p14:tracePt t="40227" x="1343025" y="4802188"/>
          <p14:tracePt t="40234" x="1350963" y="4818063"/>
          <p14:tracePt t="40242" x="1350963" y="4827588"/>
          <p14:tracePt t="40249" x="1350963" y="4843463"/>
          <p14:tracePt t="40261" x="1350963" y="4852988"/>
          <p14:tracePt t="40269" x="1360488" y="4868863"/>
          <p14:tracePt t="40283" x="1368425" y="4868863"/>
          <p14:tracePt t="40292" x="1368425" y="4878388"/>
          <p14:tracePt t="40296" x="1376363" y="4886325"/>
          <p14:tracePt t="40304" x="1376363" y="4894263"/>
          <p14:tracePt t="40317" x="1376363" y="4903788"/>
          <p14:tracePt t="40326" x="1376363" y="4911725"/>
          <p14:tracePt t="40330" x="1385888" y="4911725"/>
          <p14:tracePt t="40338" x="1393825" y="4929188"/>
          <p14:tracePt t="40344" x="1401763" y="4937125"/>
          <p14:tracePt t="41025" x="1555750" y="4919663"/>
          <p14:tracePt t="41030" x="1885950" y="4868863"/>
          <p14:tracePt t="41037" x="2124075" y="4852988"/>
          <p14:tracePt t="41043" x="2286000" y="4827588"/>
          <p14:tracePt t="41052" x="2413000" y="4810125"/>
          <p14:tracePt t="41058" x="2532063" y="4792663"/>
          <p14:tracePt t="41065" x="2660650" y="4775200"/>
          <p14:tracePt t="41073" x="2787650" y="4775200"/>
          <p14:tracePt t="41078" x="2914650" y="4749800"/>
          <p14:tracePt t="41085" x="3041650" y="4733925"/>
          <p14:tracePt t="41093" x="3160713" y="4716463"/>
          <p14:tracePt t="41099" x="3297238" y="4691063"/>
          <p14:tracePt t="41107" x="3416300" y="4665663"/>
          <p14:tracePt t="41113" x="3527425" y="4657725"/>
          <p14:tracePt t="41120" x="3619500" y="4630738"/>
          <p14:tracePt t="41127" x="3679825" y="4622800"/>
          <p14:tracePt t="41134" x="3722688" y="4622800"/>
          <p14:tracePt t="41141" x="3756025" y="4622800"/>
          <p14:tracePt t="41147" x="3790950" y="4614863"/>
          <p14:tracePt t="41154" x="3806825" y="4614863"/>
          <p14:tracePt t="41160" x="3832225" y="4605338"/>
          <p14:tracePt t="41168" x="3857625" y="4605338"/>
          <p14:tracePt t="41176" x="3875088" y="4597400"/>
          <p14:tracePt t="41182" x="3900488" y="4589463"/>
          <p14:tracePt t="41190" x="3925888" y="4579938"/>
          <p14:tracePt t="41194" x="3960813" y="4579938"/>
          <p14:tracePt t="41202" x="3976688" y="4572000"/>
          <p14:tracePt t="41208" x="3994150" y="4564063"/>
          <p14:tracePt t="41215" x="4011613" y="4554538"/>
          <p14:tracePt t="41227" x="4027488" y="4546600"/>
          <p14:tracePt t="41236" x="4037013" y="4546600"/>
          <p14:tracePt t="41244" x="4037013" y="4538663"/>
          <p14:tracePt t="41250" x="4044950" y="4538663"/>
          <p14:tracePt t="41265" x="4052888" y="4538663"/>
          <p14:tracePt t="41271" x="4062413" y="4538663"/>
          <p14:tracePt t="41277" x="4070350" y="4538663"/>
          <p14:tracePt t="41285" x="4079875" y="4529138"/>
          <p14:tracePt t="41292" x="4113213" y="4521200"/>
          <p14:tracePt t="41298" x="4146550" y="4503738"/>
          <p14:tracePt t="41304" x="4181475" y="4486275"/>
          <p14:tracePt t="41310" x="4232275" y="4460875"/>
          <p14:tracePt t="41318" x="4291013" y="4445000"/>
          <p14:tracePt t="41325" x="4341813" y="4427538"/>
          <p14:tracePt t="41332" x="4376738" y="4410075"/>
          <p14:tracePt t="41339" x="4410075" y="4402138"/>
          <p14:tracePt t="41345" x="4427538" y="4394200"/>
          <p14:tracePt t="41352" x="4460875" y="4384675"/>
          <p14:tracePt t="41358" x="4478338" y="4384675"/>
          <p14:tracePt t="41366" x="4503738" y="4376738"/>
          <p14:tracePt t="41374" x="4521200" y="4368800"/>
          <p14:tracePt t="41379" x="4554538" y="4359275"/>
          <p14:tracePt t="41386" x="4579938" y="4351338"/>
          <p14:tracePt t="41393" x="4605338" y="4351338"/>
          <p14:tracePt t="41401" x="4622800" y="4341813"/>
          <p14:tracePt t="41407" x="4640263" y="4341813"/>
          <p14:tracePt t="41415" x="4657725" y="4341813"/>
          <p14:tracePt t="41422" x="4665663" y="4341813"/>
          <p14:tracePt t="41427" x="4673600" y="4341813"/>
          <p14:tracePt t="41435" x="4683125" y="4341813"/>
          <p14:tracePt t="41449" x="4699000" y="4341813"/>
          <p14:tracePt t="41456" x="4708525" y="4341813"/>
          <p14:tracePt t="41470" x="4716463" y="4341813"/>
          <p14:tracePt t="41476" x="4724400" y="4341813"/>
          <p14:tracePt t="41496" x="4733925" y="4341813"/>
          <p14:tracePt t="41510" x="4741863" y="4341813"/>
          <p14:tracePt t="41525" x="4749800" y="4341813"/>
          <p14:tracePt t="41530" x="4759325" y="4351338"/>
          <p14:tracePt t="41538" x="4767263" y="4351338"/>
          <p14:tracePt t="41558" x="4775200" y="4359275"/>
          <p14:tracePt t="41565" x="4784725" y="4359275"/>
          <p14:tracePt t="41592" x="4792663" y="4359275"/>
          <p14:tracePt t="41600" x="4802188" y="4359275"/>
          <p14:tracePt t="43335" x="4622800" y="4427538"/>
          <p14:tracePt t="43340" x="4394200" y="4486275"/>
          <p14:tracePt t="43347" x="4156075" y="4589463"/>
          <p14:tracePt t="43357" x="3943350" y="4665663"/>
          <p14:tracePt t="43361" x="3687763" y="4724400"/>
          <p14:tracePt t="43368" x="3467100" y="4767263"/>
          <p14:tracePt t="43376" x="3305175" y="4792663"/>
          <p14:tracePt t="43382" x="3203575" y="4810125"/>
          <p14:tracePt t="43388" x="3144838" y="4810125"/>
          <p14:tracePt t="43394" x="3109913" y="4810125"/>
          <p14:tracePt t="43402" x="3094038" y="4810125"/>
          <p14:tracePt t="43409" x="3084513" y="4802188"/>
          <p14:tracePt t="43415" x="3076575" y="4802188"/>
          <p14:tracePt t="43436" x="3067050" y="4802188"/>
          <p14:tracePt t="43443" x="3067050" y="4792663"/>
          <p14:tracePt t="43449" x="3041650" y="4784725"/>
          <p14:tracePt t="43459" x="3016250" y="4775200"/>
          <p14:tracePt t="43463" x="2990850" y="4767263"/>
          <p14:tracePt t="43470" x="2957513" y="4767263"/>
          <p14:tracePt t="43476" x="2922588" y="4741863"/>
          <p14:tracePt t="43484" x="2897188" y="4741863"/>
          <p14:tracePt t="43490" x="2863850" y="4724400"/>
          <p14:tracePt t="43496" x="2889250" y="4733925"/>
          <p14:tracePt t="43862" x="2676525" y="4759325"/>
          <p14:tracePt t="43868" x="2455863" y="4802188"/>
          <p14:tracePt t="43877" x="2293938" y="4802188"/>
          <p14:tracePt t="43881" x="2159000" y="4802188"/>
          <p14:tracePt t="43891" x="2030413" y="4802188"/>
          <p14:tracePt t="43895" x="1903413" y="4767263"/>
          <p14:tracePt t="43902" x="1801813" y="4741863"/>
          <p14:tracePt t="43908" x="1733550" y="4708525"/>
          <p14:tracePt t="43915" x="1674813" y="4683125"/>
          <p14:tracePt t="43924" x="1639888" y="4648200"/>
          <p14:tracePt t="43929" x="1614488" y="4622800"/>
          <p14:tracePt t="43936" x="1606550" y="4622800"/>
          <p14:tracePt t="43943" x="1597025" y="4614863"/>
          <p14:tracePt t="43950" x="1597025" y="4605338"/>
          <p14:tracePt t="43963" x="1597025" y="4597400"/>
          <p14:tracePt t="43971" x="1597025" y="4579938"/>
          <p14:tracePt t="43977" x="1597025" y="4572000"/>
          <p14:tracePt t="43984" x="1597025" y="4546600"/>
          <p14:tracePt t="43992" x="1606550" y="4513263"/>
          <p14:tracePt t="43998" x="1649413" y="4478338"/>
          <p14:tracePt t="44007" x="1700213" y="4394200"/>
          <p14:tracePt t="44011" x="1784350" y="4316413"/>
          <p14:tracePt t="44019" x="1878013" y="4224338"/>
          <p14:tracePt t="44027" x="1979613" y="4138613"/>
          <p14:tracePt t="44032" x="2073275" y="4095750"/>
          <p14:tracePt t="44041" x="2133600" y="4052888"/>
          <p14:tracePt t="44045" x="2200275" y="4037013"/>
          <p14:tracePt t="44053" x="2243138" y="4019550"/>
          <p14:tracePt t="44059" x="2268538" y="4019550"/>
          <p14:tracePt t="44066" x="2293938" y="4019550"/>
          <p14:tracePt t="44074" x="2303463" y="4019550"/>
          <p14:tracePt t="44081" x="2319338" y="4019550"/>
          <p14:tracePt t="44094" x="2328863" y="4019550"/>
          <p14:tracePt t="44101" x="2344738" y="4019550"/>
          <p14:tracePt t="44114" x="2354263" y="4019550"/>
          <p14:tracePt t="44124" x="2371725" y="4019550"/>
          <p14:tracePt t="44127" x="2379663" y="4019550"/>
          <p14:tracePt t="44136" x="2413000" y="4019550"/>
          <p14:tracePt t="44142" x="2463800" y="4019550"/>
          <p14:tracePt t="44149" x="2582863" y="4019550"/>
          <p14:tracePt t="44156" x="2752725" y="4019550"/>
          <p14:tracePt t="44163" x="3051175" y="4019550"/>
          <p14:tracePt t="44169" x="3305175" y="4019550"/>
          <p14:tracePt t="44175" x="3492500" y="4037013"/>
          <p14:tracePt t="44184" x="3619500" y="4037013"/>
          <p14:tracePt t="44191" x="3705225" y="4037013"/>
          <p14:tracePt t="44196" x="3806825" y="4019550"/>
          <p14:tracePt t="44204" x="3875088" y="4011613"/>
          <p14:tracePt t="44210" x="3925888" y="3986213"/>
          <p14:tracePt t="44217" x="4002088" y="3951288"/>
          <p14:tracePt t="44224" x="4052888" y="3917950"/>
          <p14:tracePt t="44231" x="4130675" y="3867150"/>
          <p14:tracePt t="44240" x="4197350" y="3806825"/>
          <p14:tracePt t="44245" x="4291013" y="3713163"/>
          <p14:tracePt t="44252" x="4445000" y="3527425"/>
          <p14:tracePt t="44258" x="4640263" y="3263900"/>
          <p14:tracePt t="44266" x="4784725" y="2990850"/>
          <p14:tracePt t="44273" x="4868863" y="2795588"/>
          <p14:tracePt t="44279" x="4929188" y="2643188"/>
          <p14:tracePt t="44286" x="4962525" y="2455863"/>
          <p14:tracePt t="44292" x="4987925" y="2286000"/>
          <p14:tracePt t="44300" x="4987925" y="2166938"/>
          <p14:tracePt t="44307" x="4997450" y="2047875"/>
          <p14:tracePt t="44315" x="4979988" y="1920875"/>
          <p14:tracePt t="44321" x="4962525" y="1819275"/>
          <p14:tracePt t="44326" x="4919663" y="1690688"/>
          <p14:tracePt t="44336" x="4860925" y="1571625"/>
          <p14:tracePt t="44341" x="4784725" y="1452563"/>
          <p14:tracePt t="44348" x="4657725" y="1292225"/>
          <p14:tracePt t="44354" x="4486275" y="1173163"/>
          <p14:tracePt t="44361" x="4257675" y="1028700"/>
          <p14:tracePt t="44368" x="4011613" y="925513"/>
          <p14:tracePt t="44376" x="3781425" y="849313"/>
          <p14:tracePt t="44382" x="3543300" y="790575"/>
          <p14:tracePt t="44390" x="3382963" y="765175"/>
          <p14:tracePt t="44395" x="3170238" y="730250"/>
          <p14:tracePt t="44402" x="3008313" y="722313"/>
          <p14:tracePt t="44409" x="2855913" y="722313"/>
          <p14:tracePt t="44416" x="2719388" y="722313"/>
          <p14:tracePt t="44424" x="2617788" y="722313"/>
          <p14:tracePt t="44431" x="2498725" y="739775"/>
          <p14:tracePt t="44437" x="2371725" y="773113"/>
          <p14:tracePt t="44443" x="2286000" y="790575"/>
          <p14:tracePt t="44451" x="2209800" y="815975"/>
          <p14:tracePt t="44458" x="2149475" y="858838"/>
          <p14:tracePt t="44465" x="2108200" y="874713"/>
          <p14:tracePt t="44473" x="2098675" y="892175"/>
          <p14:tracePt t="44477" x="2082800" y="900113"/>
          <p14:tracePt t="44485" x="2073275" y="900113"/>
          <p14:tracePt t="44491" x="2073275" y="909638"/>
          <p14:tracePt t="44507" x="2065338" y="917575"/>
          <p14:tracePt t="44511" x="2065338" y="925513"/>
          <p14:tracePt t="44520" x="2065338" y="942975"/>
          <p14:tracePt t="44525" x="2055813" y="960438"/>
          <p14:tracePt t="44532" x="2047875" y="985838"/>
          <p14:tracePt t="44540" x="2039938" y="1036638"/>
          <p14:tracePt t="44546" x="2039938" y="1079500"/>
          <p14:tracePt t="44554" x="2030413" y="1122363"/>
          <p14:tracePt t="44559" x="2014538" y="1198563"/>
          <p14:tracePt t="44567" x="2014538" y="1282700"/>
          <p14:tracePt t="44574" x="2014538" y="1350963"/>
          <p14:tracePt t="44580" x="2014538" y="1427163"/>
          <p14:tracePt t="44588" x="2030413" y="1487488"/>
          <p14:tracePt t="44594" x="2030413" y="1530350"/>
          <p14:tracePt t="44601" x="2047875" y="1581150"/>
          <p14:tracePt t="44608" x="2055813" y="1606550"/>
          <p14:tracePt t="44615" x="2065338" y="1622425"/>
          <p14:tracePt t="44624" x="2082800" y="1649413"/>
          <p14:tracePt t="44628" x="2090738" y="1665288"/>
          <p14:tracePt t="44636" x="2090738" y="1682750"/>
          <p14:tracePt t="44642" x="2108200" y="1682750"/>
          <p14:tracePt t="44649" x="2116138" y="1690688"/>
          <p14:tracePt t="44657" x="2124075" y="1700213"/>
          <p14:tracePt t="44663" x="2124075" y="1708150"/>
          <p14:tracePt t="44670" x="2141538" y="1708150"/>
          <p14:tracePt t="44676" x="2149475" y="1716088"/>
          <p14:tracePt t="44685" x="2149475" y="1725613"/>
          <p14:tracePt t="44690" x="2159000" y="1725613"/>
          <p14:tracePt t="44697" x="2166938" y="1733550"/>
          <p14:tracePt t="44710" x="2184400" y="1741488"/>
          <p14:tracePt t="44717" x="2192338" y="1751013"/>
          <p14:tracePt t="44731" x="2200275" y="1758950"/>
          <p14:tracePt t="44745" x="2209800" y="1766888"/>
          <p14:tracePt t="44752" x="2217738" y="1766888"/>
          <p14:tracePt t="44758" x="2217738" y="1776413"/>
          <p14:tracePt t="44774" x="2217738" y="1793875"/>
          <p14:tracePt t="44778" x="2217738" y="1819275"/>
          <p14:tracePt t="44785" x="2192338" y="1870075"/>
          <p14:tracePt t="44792" x="2116138" y="2047875"/>
          <p14:tracePt t="44800" x="1920875" y="2379663"/>
          <p14:tracePt t="44807" x="1700213" y="2830513"/>
          <p14:tracePt t="44814" x="1512888" y="3170238"/>
          <p14:tracePt t="44820" x="1427163" y="3330575"/>
          <p14:tracePt t="44827" x="1376363" y="3408363"/>
          <p14:tracePt t="44834" x="1333500" y="3475038"/>
          <p14:tracePt t="44841" x="1292225" y="3535363"/>
          <p14:tracePt t="44847" x="1241425" y="3594100"/>
          <p14:tracePt t="44857" x="1206500" y="3636963"/>
          <p14:tracePt t="44861" x="1155700" y="3679825"/>
          <p14:tracePt t="44868" x="1130300" y="3722688"/>
          <p14:tracePt t="44876" x="1104900" y="3738563"/>
          <p14:tracePt t="44882" x="1087438" y="3781425"/>
          <p14:tracePt t="44890" x="1062038" y="3806825"/>
          <p14:tracePt t="44895" x="1044575" y="3824288"/>
          <p14:tracePt t="44902" x="1019175" y="3849688"/>
          <p14:tracePt t="44911" x="1003300" y="3883025"/>
          <p14:tracePt t="44916" x="985838" y="3917950"/>
          <p14:tracePt t="44924" x="960438" y="3960813"/>
          <p14:tracePt t="44929" x="952500" y="3994150"/>
          <p14:tracePt t="44936" x="935038" y="4037013"/>
          <p14:tracePt t="44943" x="925513" y="4087813"/>
          <p14:tracePt t="44958" x="900113" y="4189413"/>
          <p14:tracePt t="44964" x="900113" y="4240213"/>
          <p14:tracePt t="44971" x="900113" y="4265613"/>
          <p14:tracePt t="44977" x="909638" y="4291013"/>
          <p14:tracePt t="44984" x="917575" y="4316413"/>
          <p14:tracePt t="44992" x="935038" y="4333875"/>
          <p14:tracePt t="44999" x="942975" y="4333875"/>
          <p14:tracePt t="45006" x="952500" y="4351338"/>
          <p14:tracePt t="45012" x="960438" y="4359275"/>
          <p14:tracePt t="45019" x="985838" y="4368800"/>
          <p14:tracePt t="45025" x="1003300" y="4368800"/>
          <p14:tracePt t="45033" x="1036638" y="4376738"/>
          <p14:tracePt t="45041" x="1054100" y="4376738"/>
          <p14:tracePt t="45046" x="1096963" y="4368800"/>
          <p14:tracePt t="45053" x="1173163" y="4341813"/>
          <p14:tracePt t="45059" x="1266825" y="4291013"/>
          <p14:tracePt t="45066" x="1385888" y="4232275"/>
          <p14:tracePt t="45073" x="1504950" y="4156075"/>
          <p14:tracePt t="45080" x="1597025" y="4079875"/>
          <p14:tracePt t="45087" x="1690688" y="4011613"/>
          <p14:tracePt t="45094" x="1751013" y="3951288"/>
          <p14:tracePt t="45101" x="1809750" y="3883025"/>
          <p14:tracePt t="45109" x="1860550" y="3832225"/>
          <p14:tracePt t="45115" x="1911350" y="3763963"/>
          <p14:tracePt t="45123" x="1963738" y="3671888"/>
          <p14:tracePt t="45128" x="2005013" y="3568700"/>
          <p14:tracePt t="45135" x="2030413" y="3484563"/>
          <p14:tracePt t="45142" x="2047875" y="3382963"/>
          <p14:tracePt t="45149" x="2047875" y="3297238"/>
          <p14:tracePt t="45157" x="2047875" y="3195638"/>
          <p14:tracePt t="45162" x="2039938" y="3094038"/>
          <p14:tracePt t="45169" x="2022475" y="3008313"/>
          <p14:tracePt t="45175" x="2005013" y="2922588"/>
          <p14:tracePt t="45183" x="1971675" y="2830513"/>
          <p14:tracePt t="45192" x="1920875" y="2727325"/>
          <p14:tracePt t="45196" x="1870075" y="2651125"/>
          <p14:tracePt t="45203" x="1801813" y="2582863"/>
          <p14:tracePt t="45210" x="1733550" y="2516188"/>
          <p14:tracePt t="45217" x="1674813" y="2473325"/>
          <p14:tracePt t="45225" x="1581150" y="2430463"/>
          <p14:tracePt t="45231" x="1487488" y="2387600"/>
          <p14:tracePt t="45238" x="1419225" y="2362200"/>
          <p14:tracePt t="45244" x="1325563" y="2344738"/>
          <p14:tracePt t="45251" x="1257300" y="2328863"/>
          <p14:tracePt t="45259" x="1223963" y="2328863"/>
          <p14:tracePt t="45265" x="1189038" y="2328863"/>
          <p14:tracePt t="45273" x="1173163" y="2328863"/>
          <p14:tracePt t="45278" x="1147763" y="2328863"/>
          <p14:tracePt t="45285" x="1122363" y="2328863"/>
          <p14:tracePt t="45292" x="1096963" y="2336800"/>
          <p14:tracePt t="45299" x="1079500" y="2354263"/>
          <p14:tracePt t="45307" x="1044575" y="2362200"/>
          <p14:tracePt t="45312" x="1003300" y="2387600"/>
          <p14:tracePt t="45320" x="968375" y="2430463"/>
          <p14:tracePt t="45326" x="917575" y="2481263"/>
          <p14:tracePt t="45334" x="849313" y="2574925"/>
          <p14:tracePt t="45341" x="755650" y="2711450"/>
          <p14:tracePt t="45347" x="696913" y="2846388"/>
          <p14:tracePt t="45355" x="663575" y="2949575"/>
          <p14:tracePt t="45361" x="646113" y="3051175"/>
          <p14:tracePt t="45368" x="628650" y="3135313"/>
          <p14:tracePt t="45375" x="628650" y="3203575"/>
          <p14:tracePt t="45381" x="636588" y="3279775"/>
          <p14:tracePt t="45390" x="646113" y="3348038"/>
          <p14:tracePt t="45395" x="663575" y="3424238"/>
          <p14:tracePt t="45402" x="688975" y="3502025"/>
          <p14:tracePt t="45409" x="714375" y="3552825"/>
          <p14:tracePt t="45415" x="747713" y="3586163"/>
          <p14:tracePt t="45424" x="773113" y="3619500"/>
          <p14:tracePt t="45429" x="798513" y="3662363"/>
          <p14:tracePt t="45436" x="823913" y="3687763"/>
          <p14:tracePt t="45443" x="858838" y="3722688"/>
          <p14:tracePt t="45450" x="900113" y="3748088"/>
          <p14:tracePt t="45458" x="952500" y="3790950"/>
          <p14:tracePt t="45464" x="1003300" y="3824288"/>
          <p14:tracePt t="45470" x="1054100" y="3867150"/>
          <p14:tracePt t="45477" x="1096963" y="3892550"/>
          <p14:tracePt t="45484" x="1147763" y="3925888"/>
          <p14:tracePt t="45492" x="1198563" y="3951288"/>
          <p14:tracePt t="45498" x="1249363" y="3986213"/>
          <p14:tracePt t="45507" x="1282700" y="4011613"/>
          <p14:tracePt t="45511" x="1333500" y="4052888"/>
          <p14:tracePt t="45518" x="1385888" y="4079875"/>
          <p14:tracePt t="45525" x="1436688" y="4113213"/>
          <p14:tracePt t="45532" x="1487488" y="4138613"/>
          <p14:tracePt t="45540" x="1538288" y="4156075"/>
          <p14:tracePt t="45546" x="1571625" y="4189413"/>
          <p14:tracePt t="45553" x="1606550" y="4214813"/>
          <p14:tracePt t="45559" x="1639888" y="4232275"/>
          <p14:tracePt t="45566" x="1665288" y="4249738"/>
          <p14:tracePt t="45573" x="1690688" y="4257675"/>
          <p14:tracePt t="45581" x="1674813" y="4257675"/>
          <p14:tracePt t="45904" x="1622425" y="4325938"/>
          <p14:tracePt t="45913" x="1581150" y="4419600"/>
          <p14:tracePt t="45916" x="1555750" y="4503738"/>
          <p14:tracePt t="45924" x="1555750" y="4589463"/>
          <p14:tracePt t="45931" x="1563688" y="4648200"/>
          <p14:tracePt t="45937" x="1581150" y="4724400"/>
          <p14:tracePt t="45944" x="1639888" y="4802188"/>
          <p14:tracePt t="45958" x="1741488" y="4894263"/>
          <p14:tracePt t="45965" x="1819275" y="4954588"/>
          <p14:tracePt t="45974" x="1911350" y="4997450"/>
          <p14:tracePt t="45978" x="1997075" y="5048250"/>
          <p14:tracePt t="45985" x="2073275" y="5064125"/>
          <p14:tracePt t="45992" x="2159000" y="5091113"/>
          <p14:tracePt t="45998" x="2260600" y="5106988"/>
          <p14:tracePt t="46006" x="2362200" y="5132388"/>
          <p14:tracePt t="46012" x="2481263" y="5141913"/>
          <p14:tracePt t="46020" x="2566988" y="5141913"/>
          <p14:tracePt t="46026" x="2633663" y="5157788"/>
          <p14:tracePt t="46033" x="2693988" y="5157788"/>
          <p14:tracePt t="46040" x="2778125" y="5157788"/>
          <p14:tracePt t="46047" x="2863850" y="5149850"/>
          <p14:tracePt t="46055" x="2965450" y="5132388"/>
          <p14:tracePt t="46060" x="3084513" y="5099050"/>
          <p14:tracePt t="46067" x="3186113" y="5048250"/>
          <p14:tracePt t="46076" x="3279775" y="5005388"/>
          <p14:tracePt t="46082" x="3355975" y="4972050"/>
          <p14:tracePt t="46090" x="3433763" y="4937125"/>
          <p14:tracePt t="46094" x="3475038" y="4911725"/>
          <p14:tracePt t="46102" x="3517900" y="4894263"/>
          <p14:tracePt t="46109" x="3535363" y="4886325"/>
          <p14:tracePt t="46115" x="3552825" y="4886325"/>
          <p14:tracePt t="46124" x="3560763" y="4878388"/>
          <p14:tracePt t="46136" x="3568700" y="4878388"/>
          <p14:tracePt t="46156" x="3578225" y="4878388"/>
          <p14:tracePt t="46170" x="3586163" y="4868863"/>
          <p14:tracePt t="46197" x="3586163" y="4860925"/>
          <p14:tracePt t="46911" x="3527425" y="4852988"/>
          <p14:tracePt t="46916" x="3441700" y="4852988"/>
          <p14:tracePt t="46923" x="3365500" y="4852988"/>
          <p14:tracePt t="46931" x="3305175" y="4852988"/>
          <p14:tracePt t="46940" x="3279775" y="4852988"/>
          <p14:tracePt t="46945" x="3254375" y="4852988"/>
          <p14:tracePt t="46956" x="3238500" y="4852988"/>
          <p14:tracePt t="46958" x="3221038" y="4843463"/>
          <p14:tracePt t="46965" x="3203575" y="4843463"/>
          <p14:tracePt t="46973" x="3178175" y="4835525"/>
          <p14:tracePt t="46978" x="3160713" y="4827588"/>
          <p14:tracePt t="46985" x="3135313" y="4818063"/>
          <p14:tracePt t="46992" x="3109913" y="4810125"/>
          <p14:tracePt t="47000" x="3084513" y="4810125"/>
          <p14:tracePt t="47007" x="3076575" y="4802188"/>
          <p14:tracePt t="47013" x="3059113" y="4802188"/>
          <p14:tracePt t="47020" x="3041650" y="4792663"/>
          <p14:tracePt t="47034" x="3041650" y="4784725"/>
          <p14:tracePt t="47041" x="3033713" y="4784725"/>
          <p14:tracePt t="47054" x="3025775" y="4775200"/>
          <p14:tracePt t="47067" x="3016250" y="4775200"/>
          <p14:tracePt t="47150" x="3008313" y="4775200"/>
          <p14:tracePt t="47156" x="3008313" y="4767263"/>
          <p14:tracePt t="47163" x="3000375" y="4767263"/>
          <p14:tracePt t="47170" x="3000375" y="4759325"/>
          <p14:tracePt t="47176" x="2990850" y="4749800"/>
          <p14:tracePt t="47184" x="2974975" y="4749800"/>
          <p14:tracePt t="47191" x="2949575" y="4733925"/>
          <p14:tracePt t="47197" x="2922588" y="4716463"/>
          <p14:tracePt t="47206" x="2897188" y="4691063"/>
          <p14:tracePt t="47211" x="2881313" y="4665663"/>
          <p14:tracePt t="47219" x="2855913" y="4640263"/>
          <p14:tracePt t="47225" x="2830513" y="4614863"/>
          <p14:tracePt t="47233" x="2805113" y="4589463"/>
          <p14:tracePt t="47241" x="2778125" y="4564063"/>
          <p14:tracePt t="47245" x="2752725" y="4554538"/>
          <p14:tracePt t="47253" x="2719388" y="4529138"/>
          <p14:tracePt t="47259" x="2693988" y="4513263"/>
          <p14:tracePt t="47266" x="2686050" y="4495800"/>
          <p14:tracePt t="47273" x="2660650" y="4486275"/>
          <p14:tracePt t="47280" x="2651125" y="4470400"/>
          <p14:tracePt t="47286" x="2633663" y="4460875"/>
          <p14:tracePt t="47295" x="2625725" y="4460875"/>
          <p14:tracePt t="47307" x="2617788" y="4452938"/>
          <p14:tracePt t="47314" x="2608263" y="4445000"/>
          <p14:tracePt t="47323" x="2600325" y="4445000"/>
          <p14:tracePt t="47328" x="2592388" y="4435475"/>
          <p14:tracePt t="47341" x="2582863" y="4435475"/>
          <p14:tracePt t="47363" x="2582863" y="4427538"/>
          <p14:tracePt t="47370" x="2574925" y="4427538"/>
          <p14:tracePt t="47384" x="2566988" y="4427538"/>
          <p14:tracePt t="47796" x="2582863" y="4427538"/>
          <p14:tracePt t="47800" x="2608263" y="4445000"/>
          <p14:tracePt t="47807" x="2625725" y="4452938"/>
          <p14:tracePt t="47815" x="2651125" y="4460875"/>
          <p14:tracePt t="47823" x="2676525" y="4470400"/>
          <p14:tracePt t="47828" x="2701925" y="4470400"/>
          <p14:tracePt t="47836" x="2719388" y="4470400"/>
          <p14:tracePt t="47841" x="2744788" y="4478338"/>
          <p14:tracePt t="47849" x="2770188" y="4478338"/>
          <p14:tracePt t="47857" x="2787650" y="4478338"/>
          <p14:tracePt t="47864" x="2820988" y="4478338"/>
          <p14:tracePt t="47871" x="2846388" y="4478338"/>
          <p14:tracePt t="47876" x="2871788" y="4478338"/>
          <p14:tracePt t="47885" x="2897188" y="4478338"/>
          <p14:tracePt t="47891" x="2922588" y="4478338"/>
          <p14:tracePt t="47897" x="2940050" y="4478338"/>
          <p14:tracePt t="47906" x="2949575" y="4478338"/>
          <p14:tracePt t="47910" x="2957513" y="4478338"/>
          <p14:tracePt t="47917" x="2965450" y="4478338"/>
          <p14:tracePt t="47924" x="2974975" y="4478338"/>
          <p14:tracePt t="47932" x="2982913" y="4478338"/>
          <p14:tracePt t="47945" x="2990850" y="4478338"/>
          <p14:tracePt t="47956" x="3000375" y="4478338"/>
          <p14:tracePt t="47958" x="3008313" y="4478338"/>
          <p14:tracePt t="47965" x="3016250" y="4478338"/>
          <p14:tracePt t="47974" x="3033713" y="4478338"/>
          <p14:tracePt t="47979" x="3051175" y="4478338"/>
          <p14:tracePt t="47986" x="3076575" y="4478338"/>
          <p14:tracePt t="47992" x="3101975" y="4486275"/>
          <p14:tracePt t="48000" x="3119438" y="4486275"/>
          <p14:tracePt t="48007" x="3144838" y="4495800"/>
          <p14:tracePt t="48013" x="3170238" y="4495800"/>
          <p14:tracePt t="48023" x="3195638" y="4495800"/>
          <p14:tracePt t="48027" x="3211513" y="4503738"/>
          <p14:tracePt t="48036" x="3228975" y="4503738"/>
          <p14:tracePt t="48041" x="3238500" y="4503738"/>
          <p14:tracePt t="48048" x="3246438" y="4513263"/>
          <p14:tracePt t="48057" x="3254375" y="4513263"/>
          <p14:tracePt t="48061" x="3263900" y="4513263"/>
          <p14:tracePt t="48069" x="3271838" y="4513263"/>
          <p14:tracePt t="48075" x="3279775" y="4513263"/>
          <p14:tracePt t="48083" x="3289300" y="4521200"/>
          <p14:tracePt t="48095" x="3297238" y="4521200"/>
          <p14:tracePt t="48104" x="3305175" y="4521200"/>
          <p14:tracePt t="48136" x="3314700" y="4521200"/>
          <p14:tracePt t="48153" x="3322638" y="4521200"/>
          <p14:tracePt t="48164" x="3330575" y="4521200"/>
          <p14:tracePt t="48246" x="3314700" y="4521200"/>
          <p14:tracePt t="48252" x="3305175" y="4521200"/>
          <p14:tracePt t="48259" x="3279775" y="4521200"/>
          <p14:tracePt t="48266" x="3238500" y="4521200"/>
          <p14:tracePt t="48274" x="3195638" y="4521200"/>
          <p14:tracePt t="48281" x="3127375" y="4521200"/>
          <p14:tracePt t="48288" x="3051175" y="4521200"/>
          <p14:tracePt t="48293" x="2940050" y="4521200"/>
          <p14:tracePt t="48301" x="2855913" y="4521200"/>
          <p14:tracePt t="48307" x="2795588" y="4521200"/>
          <p14:tracePt t="48314" x="2752725" y="4529138"/>
          <p14:tracePt t="48323" x="2719388" y="4529138"/>
          <p14:tracePt t="48328" x="2686050" y="4529138"/>
          <p14:tracePt t="48335" x="2676525" y="4529138"/>
          <p14:tracePt t="48341" x="2660650" y="4529138"/>
          <p14:tracePt t="48349" x="2651125" y="4529138"/>
          <p14:tracePt t="48356" x="2643188" y="4529138"/>
          <p14:tracePt t="48370" x="2633663" y="4529138"/>
          <p14:tracePt t="48375" x="2625725" y="4529138"/>
          <p14:tracePt t="48405" x="2617788" y="4529138"/>
          <p14:tracePt t="48417" x="2608263" y="4529138"/>
          <p14:tracePt t="48478" x="2600325" y="4529138"/>
          <p14:tracePt t="48520" x="2592388" y="4529138"/>
          <p14:tracePt t="48534" x="2582863" y="4529138"/>
          <p14:tracePt t="48547" x="2574925" y="4529138"/>
          <p14:tracePt t="48554" x="2566988" y="4529138"/>
          <p14:tracePt t="48575" x="2557463" y="4529138"/>
          <p14:tracePt t="48582" x="2549525" y="4529138"/>
          <p14:tracePt t="48596" x="2541588" y="4529138"/>
          <p14:tracePt t="48622" x="2532063" y="4529138"/>
          <p14:tracePt t="48643" x="2524125" y="4529138"/>
          <p14:tracePt t="48781" x="2532063" y="4529138"/>
          <p14:tracePt t="48788" x="2541588" y="4529138"/>
          <p14:tracePt t="48794" x="2549525" y="4529138"/>
          <p14:tracePt t="48802" x="2557463" y="4529138"/>
          <p14:tracePt t="48815" x="2566988" y="4529138"/>
          <p14:tracePt t="48823" x="2574925" y="4529138"/>
          <p14:tracePt t="48836" x="2582863" y="4529138"/>
          <p14:tracePt t="48841" x="2592388" y="4529138"/>
          <p14:tracePt t="48849" x="2600325" y="4529138"/>
          <p14:tracePt t="48876" x="2608263" y="4529138"/>
          <p14:tracePt t="48890" x="2617788" y="4529138"/>
          <p14:tracePt t="48917" x="2625725" y="4529138"/>
          <p14:tracePt t="48923" x="2633663" y="4529138"/>
          <p14:tracePt t="48932" x="2643188" y="4529138"/>
          <p14:tracePt t="48952" x="2651125" y="4529138"/>
          <p14:tracePt t="48958" x="2660650" y="4529138"/>
          <p14:tracePt t="48973" x="2676525" y="4529138"/>
          <p14:tracePt t="48978" x="2686050" y="4529138"/>
          <p14:tracePt t="48986" x="2693988" y="4529138"/>
          <p14:tracePt t="48992" x="2701925" y="4529138"/>
          <p14:tracePt t="48999" x="2711450" y="4529138"/>
          <p14:tracePt t="49007" x="2727325" y="4529138"/>
          <p14:tracePt t="49013" x="2736850" y="4529138"/>
          <p14:tracePt t="49020" x="2744788" y="4529138"/>
          <p14:tracePt t="49026" x="2752725" y="4529138"/>
          <p14:tracePt t="49034" x="2762250" y="4529138"/>
          <p14:tracePt t="49040" x="2770188" y="4529138"/>
          <p14:tracePt t="49056" x="2778125" y="4529138"/>
          <p14:tracePt t="49061" x="2787650" y="4529138"/>
          <p14:tracePt t="49075" x="2795588" y="4529138"/>
          <p14:tracePt t="49089" x="2805113" y="4529138"/>
          <p14:tracePt t="49095" x="2805113" y="4521200"/>
          <p14:tracePt t="49117" x="2813050" y="4521200"/>
          <p14:tracePt t="49137" x="2820988" y="4521200"/>
          <p14:tracePt t="49172" x="2830513" y="4521200"/>
          <p14:tracePt t="49260" x="2838450" y="4513263"/>
          <p14:tracePt t="49266" x="2846388" y="4513263"/>
          <p14:tracePt t="49280" x="2863850" y="4513263"/>
          <p14:tracePt t="49288" x="2871788" y="4513263"/>
          <p14:tracePt t="49294" x="2881313" y="4513263"/>
          <p14:tracePt t="49301" x="2897188" y="4503738"/>
          <p14:tracePt t="49307" x="2906713" y="4503738"/>
          <p14:tracePt t="49315" x="2932113" y="4503738"/>
          <p14:tracePt t="49323" x="2940050" y="4503738"/>
          <p14:tracePt t="49328" x="2949575" y="4503738"/>
          <p14:tracePt t="49335" x="2957513" y="4503738"/>
          <p14:tracePt t="49341" x="2974975" y="4503738"/>
          <p14:tracePt t="49356" x="2982913" y="4503738"/>
          <p14:tracePt t="49362" x="2990850" y="4503738"/>
          <p14:tracePt t="49376" x="3000375" y="4503738"/>
          <p14:tracePt t="49383" x="3008313" y="4503738"/>
          <p14:tracePt t="49390" x="3016250" y="4503738"/>
          <p14:tracePt t="49424" x="3025775" y="4495800"/>
          <p14:tracePt t="49431" x="3033713" y="4495800"/>
          <p14:tracePt t="49439" x="3041650" y="4495800"/>
          <p14:tracePt t="49444" x="3059113" y="4486275"/>
          <p14:tracePt t="49451" x="3076575" y="4478338"/>
          <p14:tracePt t="49458" x="3094038" y="4478338"/>
          <p14:tracePt t="49465" x="3127375" y="4470400"/>
          <p14:tracePt t="49473" x="3144838" y="4470400"/>
          <p14:tracePt t="49479" x="3160713" y="4470400"/>
          <p14:tracePt t="49486" x="3186113" y="4460875"/>
          <p14:tracePt t="49492" x="3195638" y="4460875"/>
          <p14:tracePt t="49499" x="3203575" y="4460875"/>
          <p14:tracePt t="49507" x="3211513" y="4460875"/>
          <p14:tracePt t="49513" x="3228975" y="4460875"/>
          <p14:tracePt t="49527" x="3238500" y="4460875"/>
          <p14:tracePt t="49535" x="3254375" y="4460875"/>
          <p14:tracePt t="49555" x="3263900" y="4460875"/>
          <p14:tracePt t="49561" x="3271838" y="4460875"/>
          <p14:tracePt t="49582" x="3279775" y="4460875"/>
          <p14:tracePt t="49595" x="3289300" y="4460875"/>
          <p14:tracePt t="49609" x="3297238" y="4460875"/>
          <p14:tracePt t="49616" x="3305175" y="4460875"/>
          <p14:tracePt t="49623" x="3322638" y="4460875"/>
          <p14:tracePt t="49629" x="3330575" y="4460875"/>
          <p14:tracePt t="49637" x="3348038" y="4460875"/>
          <p14:tracePt t="49643" x="3365500" y="4460875"/>
          <p14:tracePt t="49650" x="3390900" y="4460875"/>
          <p14:tracePt t="49657" x="3416300" y="4470400"/>
          <p14:tracePt t="49664" x="3441700" y="4470400"/>
          <p14:tracePt t="49674" x="3449638" y="4478338"/>
          <p14:tracePt t="49677" x="3459163" y="4478338"/>
          <p14:tracePt t="49684" x="3467100" y="4478338"/>
          <p14:tracePt t="49692" x="3484563" y="4478338"/>
          <p14:tracePt t="49698" x="3492500" y="4478338"/>
          <p14:tracePt t="49706" x="3502025" y="4478338"/>
          <p14:tracePt t="49719" x="3517900" y="4478338"/>
          <p14:tracePt t="49725" x="3527425" y="4478338"/>
          <p14:tracePt t="49732" x="3543300" y="4478338"/>
          <p14:tracePt t="49740" x="3560763" y="4478338"/>
          <p14:tracePt t="49746" x="3568700" y="4478338"/>
          <p14:tracePt t="49754" x="3586163" y="4478338"/>
          <p14:tracePt t="49759" x="3603625" y="4478338"/>
          <p14:tracePt t="49767" x="3619500" y="4478338"/>
          <p14:tracePt t="49774" x="3646488" y="4478338"/>
          <p14:tracePt t="49780" x="3654425" y="4478338"/>
          <p14:tracePt t="49789" x="3679825" y="4478338"/>
          <p14:tracePt t="49794" x="3705225" y="4478338"/>
          <p14:tracePt t="49801" x="3722688" y="4478338"/>
          <p14:tracePt t="49808" x="3748088" y="4478338"/>
          <p14:tracePt t="49814" x="3773488" y="4478338"/>
          <p14:tracePt t="49822" x="3798888" y="4478338"/>
          <p14:tracePt t="49828" x="3824288" y="4478338"/>
          <p14:tracePt t="49835" x="3857625" y="4478338"/>
          <p14:tracePt t="49842" x="3875088" y="4478338"/>
          <p14:tracePt t="49849" x="3900488" y="4478338"/>
          <p14:tracePt t="49857" x="3935413" y="4478338"/>
          <p14:tracePt t="49863" x="3968750" y="4478338"/>
          <p14:tracePt t="49868" x="3986213" y="4478338"/>
          <p14:tracePt t="49875" x="4019550" y="4478338"/>
          <p14:tracePt t="49882" x="4044950" y="4478338"/>
          <p14:tracePt t="49889" x="4070350" y="4478338"/>
          <p14:tracePt t="49896" x="4095750" y="4478338"/>
          <p14:tracePt t="49902" x="4121150" y="4478338"/>
          <p14:tracePt t="49910" x="4130675" y="4478338"/>
          <p14:tracePt t="49917" x="4146550" y="4478338"/>
          <p14:tracePt t="49924" x="4164013" y="4478338"/>
          <p14:tracePt t="49930" x="4171950" y="4478338"/>
          <p14:tracePt t="49939" x="4181475" y="4478338"/>
          <p14:tracePt t="49944" x="4189413" y="4478338"/>
          <p14:tracePt t="49951" x="4197350" y="4478338"/>
          <p14:tracePt t="49959" x="4206875" y="4478338"/>
          <p14:tracePt t="49965" x="4214813" y="4478338"/>
          <p14:tracePt t="49978" x="4232275" y="4478338"/>
          <p14:tracePt t="49985" x="4240213" y="4478338"/>
          <p14:tracePt t="49999" x="4257675" y="4478338"/>
          <p14:tracePt t="50006" x="4265613" y="4478338"/>
          <p14:tracePt t="50013" x="4275138" y="4478338"/>
          <p14:tracePt t="50020" x="4291013" y="4478338"/>
          <p14:tracePt t="50026" x="4300538" y="4478338"/>
          <p14:tracePt t="50033" x="4308475" y="4478338"/>
          <p14:tracePt t="50041" x="4316413" y="4478338"/>
          <p14:tracePt t="50047" x="4325938" y="4478338"/>
          <p14:tracePt t="50057" x="4333875" y="4478338"/>
          <p14:tracePt t="50061" x="4341813" y="4478338"/>
          <p14:tracePt t="50068" x="4341813" y="4486275"/>
          <p14:tracePt t="50075" x="4351338" y="4486275"/>
          <p14:tracePt t="50089" x="4359275" y="4486275"/>
          <p14:tracePt t="50109" x="4368800" y="4486275"/>
          <p14:tracePt t="50129" x="4376738" y="4486275"/>
          <p14:tracePt t="50225" x="4368800" y="4486275"/>
          <p14:tracePt t="50232" x="4359275" y="4486275"/>
          <p14:tracePt t="50239" x="4351338" y="4486275"/>
          <p14:tracePt t="50246" x="4341813" y="4486275"/>
          <p14:tracePt t="50252" x="4325938" y="4486275"/>
          <p14:tracePt t="50260" x="4308475" y="4486275"/>
          <p14:tracePt t="50266" x="4300538" y="4486275"/>
          <p14:tracePt t="50274" x="4291013" y="4486275"/>
          <p14:tracePt t="50280" x="4283075" y="4486275"/>
          <p14:tracePt t="50289" x="4275138" y="4486275"/>
          <p14:tracePt t="50294" x="4265613" y="4486275"/>
          <p14:tracePt t="50308" x="4249738" y="4486275"/>
          <p14:tracePt t="50314" x="4240213" y="4486275"/>
          <p14:tracePt t="50328" x="4224338" y="4486275"/>
          <p14:tracePt t="50335" x="4214813" y="4486275"/>
          <p14:tracePt t="50348" x="4197350" y="4486275"/>
          <p14:tracePt t="50356" x="4189413" y="4486275"/>
          <p14:tracePt t="50370" x="4171950" y="4486275"/>
          <p14:tracePt t="50376" x="4164013" y="4495800"/>
          <p14:tracePt t="50382" x="4156075" y="4495800"/>
          <p14:tracePt t="50390" x="4138613" y="4495800"/>
          <p14:tracePt t="50396" x="4130675" y="4503738"/>
          <p14:tracePt t="50404" x="4121150" y="4503738"/>
          <p14:tracePt t="50410" x="4105275" y="4513263"/>
          <p14:tracePt t="50417" x="4095750" y="4513263"/>
          <p14:tracePt t="50425" x="4087813" y="4513263"/>
          <p14:tracePt t="50431" x="4079875" y="4513263"/>
          <p14:tracePt t="50445" x="4070350" y="4513263"/>
          <p14:tracePt t="50452" x="4062413" y="4513263"/>
          <p14:tracePt t="50458" x="4052888" y="4513263"/>
          <p14:tracePt t="50479" x="4044950" y="4513263"/>
          <p14:tracePt t="50492" x="4037013" y="4513263"/>
          <p14:tracePt t="50540" x="4027488" y="4513263"/>
          <p14:tracePt t="51075" x="4037013" y="4513263"/>
          <p14:tracePt t="51082" x="4044950" y="4513263"/>
          <p14:tracePt t="51089" x="4052888" y="4513263"/>
          <p14:tracePt t="51096" x="4070350" y="4513263"/>
          <p14:tracePt t="51102" x="4095750" y="4513263"/>
          <p14:tracePt t="51109" x="4113213" y="4513263"/>
          <p14:tracePt t="51116" x="4138613" y="4513263"/>
          <p14:tracePt t="51124" x="4164013" y="4513263"/>
          <p14:tracePt t="51130" x="4181475" y="4513263"/>
          <p14:tracePt t="51138" x="4197350" y="4513263"/>
          <p14:tracePt t="51144" x="4214813" y="4513263"/>
          <p14:tracePt t="51151" x="4232275" y="4513263"/>
          <p14:tracePt t="51158" x="4249738" y="4513263"/>
          <p14:tracePt t="51165" x="4257675" y="4521200"/>
          <p14:tracePt t="51172" x="4265613" y="4521200"/>
          <p14:tracePt t="51178" x="4283075" y="4521200"/>
          <p14:tracePt t="51185" x="4291013" y="4529138"/>
          <p14:tracePt t="51192" x="4300538" y="4529138"/>
          <p14:tracePt t="51199" x="4308475" y="4529138"/>
          <p14:tracePt t="51205" x="4316413" y="4529138"/>
          <p14:tracePt t="51212" x="4325938" y="4529138"/>
          <p14:tracePt t="51219" x="4333875" y="4529138"/>
          <p14:tracePt t="51233" x="4341813" y="4529138"/>
          <p14:tracePt t="51240" x="4351338" y="4529138"/>
          <p14:tracePt t="51255" x="4359275" y="4529138"/>
          <p14:tracePt t="51267" x="4368800" y="4529138"/>
          <p14:tracePt t="51281" x="4376738" y="4529138"/>
          <p14:tracePt t="51308" x="4384675" y="4538663"/>
          <p14:tracePt t="51315" x="4394200" y="4538663"/>
          <p14:tracePt t="51322" x="4394200" y="4546600"/>
          <p14:tracePt t="51328" x="4402138" y="4546600"/>
          <p14:tracePt t="51342" x="4410075" y="4546600"/>
          <p14:tracePt t="51349" x="4419600" y="4546600"/>
          <p14:tracePt t="51356" x="4419600" y="4554538"/>
          <p14:tracePt t="51363" x="4427538" y="4554538"/>
          <p14:tracePt t="51370" x="4435475" y="4564063"/>
          <p14:tracePt t="51384" x="4435475" y="4572000"/>
          <p14:tracePt t="51397" x="4445000" y="4572000"/>
          <p14:tracePt t="51406" x="4452938" y="4572000"/>
          <p14:tracePt t="51418" x="4460875" y="4579938"/>
          <p14:tracePt t="51424" x="4470400" y="4579938"/>
          <p14:tracePt t="51431" x="4478338" y="4589463"/>
          <p14:tracePt t="51438" x="4486275" y="4589463"/>
          <p14:tracePt t="51445" x="4513263" y="4597400"/>
          <p14:tracePt t="51452" x="4529138" y="4597400"/>
          <p14:tracePt t="51459" x="4554538" y="4605338"/>
          <p14:tracePt t="51466" x="4572000" y="4614863"/>
          <p14:tracePt t="51473" x="4605338" y="4630738"/>
          <p14:tracePt t="51480" x="4640263" y="4640263"/>
          <p14:tracePt t="51487" x="4665663" y="4657725"/>
          <p14:tracePt t="51493" x="4699000" y="4665663"/>
          <p14:tracePt t="51500" x="4716463" y="4673600"/>
          <p14:tracePt t="51507" x="4749800" y="4691063"/>
          <p14:tracePt t="51514" x="4775200" y="4699000"/>
          <p14:tracePt t="51521" x="4802188" y="4708525"/>
          <p14:tracePt t="51528" x="4827588" y="4716463"/>
          <p14:tracePt t="51534" x="4852988" y="4716463"/>
          <p14:tracePt t="51541" x="4878388" y="4724400"/>
          <p14:tracePt t="51548" x="4911725" y="4733925"/>
          <p14:tracePt t="51556" x="4937125" y="4741863"/>
          <p14:tracePt t="51562" x="4972050" y="4741863"/>
          <p14:tracePt t="51569" x="4987925" y="4749800"/>
          <p14:tracePt t="51575" x="5013325" y="4749800"/>
          <p14:tracePt t="51582" x="5048250" y="4759325"/>
          <p14:tracePt t="51590" x="5091113" y="4759325"/>
          <p14:tracePt t="51596" x="5132388" y="4759325"/>
          <p14:tracePt t="51603" x="5192713" y="4759325"/>
          <p14:tracePt t="51610" x="5251450" y="4759325"/>
          <p14:tracePt t="51616" x="5337175" y="4759325"/>
          <p14:tracePt t="51624" x="5430838" y="4759325"/>
          <p14:tracePt t="51630" x="5549900" y="4775200"/>
          <p14:tracePt t="51638" x="5702300" y="4784725"/>
          <p14:tracePt t="51644" x="5880100" y="4810125"/>
          <p14:tracePt t="51651" x="6076950" y="4852988"/>
          <p14:tracePt t="51658" x="6297613" y="4878388"/>
          <p14:tracePt t="51665" x="6457950" y="4903788"/>
          <p14:tracePt t="51672" x="6654800" y="4937125"/>
          <p14:tracePt t="51678" x="6789738" y="4937125"/>
          <p14:tracePt t="51685" x="6900863" y="4937125"/>
          <p14:tracePt t="51692" x="7035800" y="4903788"/>
          <p14:tracePt t="51698" x="7180263" y="4843463"/>
          <p14:tracePt t="51706" x="7377113" y="4759325"/>
          <p14:tracePt t="51712" x="7562850" y="4673600"/>
          <p14:tracePt t="51719" x="7699375" y="4597400"/>
          <p14:tracePt t="51726" x="7800975" y="4538663"/>
          <p14:tracePt t="51733" x="7894638" y="4495800"/>
          <p14:tracePt t="51740" x="7954963" y="4460875"/>
          <p14:tracePt t="51747" x="8005763" y="4427538"/>
          <p14:tracePt t="51755" x="8031163" y="4419600"/>
          <p14:tracePt t="51760" x="8056563" y="4419600"/>
          <p14:tracePt t="51767" x="8064500" y="4419600"/>
          <p14:tracePt t="51774" x="8074025" y="4410075"/>
          <p14:tracePt t="51781" x="8089900" y="4410075"/>
          <p14:tracePt t="51789" x="8089900" y="4402138"/>
          <p14:tracePt t="51794" x="8107363" y="4402138"/>
          <p14:tracePt t="51801" x="8124825" y="4384675"/>
          <p14:tracePt t="51808" x="8132763" y="4384675"/>
          <p14:tracePt t="52076" x="8421688" y="4257675"/>
          <p14:tracePt t="52082" x="8736013" y="4079875"/>
          <p14:tracePt t="52091" x="8863013" y="4019550"/>
          <p14:tracePt t="52096" x="8931275" y="3960813"/>
          <p14:tracePt t="52103" x="8956675" y="3935413"/>
          <p14:tracePt t="52110" x="8982075" y="3908425"/>
          <p14:tracePt t="52116" x="8991600" y="3900488"/>
          <p14:tracePt t="52124" x="9007475" y="3883025"/>
          <p14:tracePt t="52131" x="9017000" y="3857625"/>
          <p14:tracePt t="52138" x="9032875" y="3841750"/>
          <p14:tracePt t="52145" x="9042400" y="3832225"/>
          <p14:tracePt t="52151" x="9042400" y="3824288"/>
          <p14:tracePt t="52158" x="9050338" y="3806825"/>
          <p14:tracePt t="52165" x="9050338" y="3798888"/>
          <p14:tracePt t="52172" x="9058275" y="3781425"/>
          <p14:tracePt t="52178" x="9058275" y="3763963"/>
          <p14:tracePt t="52185" x="9067800" y="3756025"/>
          <p14:tracePt t="52192" x="9067800" y="3730625"/>
          <p14:tracePt t="52199" x="9067800" y="3713163"/>
          <p14:tracePt t="52207" x="9067800" y="3697288"/>
          <p14:tracePt t="52212" x="9067800" y="3671888"/>
          <p14:tracePt t="52220" x="9067800" y="3636963"/>
          <p14:tracePt t="52226" x="9067800" y="3619500"/>
          <p14:tracePt t="52233" x="9067800" y="3586163"/>
          <p14:tracePt t="52240" x="9058275" y="3560763"/>
          <p14:tracePt t="52247" x="9058275" y="3552825"/>
          <p14:tracePt t="52255" x="9050338" y="3527425"/>
          <p14:tracePt t="52260" x="9042400" y="3502025"/>
          <p14:tracePt t="52267" x="9032875" y="3484563"/>
          <p14:tracePt t="52275" x="9024938" y="3467100"/>
          <p14:tracePt t="52281" x="9024938" y="3441700"/>
          <p14:tracePt t="52289" x="9007475" y="3424238"/>
          <p14:tracePt t="52295" x="8999538" y="3398838"/>
          <p14:tracePt t="52301" x="8991600" y="3365500"/>
          <p14:tracePt t="52309" x="8974138" y="3348038"/>
          <p14:tracePt t="52315" x="8956675" y="3314700"/>
          <p14:tracePt t="52323" x="8931275" y="3271838"/>
          <p14:tracePt t="52329" x="8913813" y="3238500"/>
          <p14:tracePt t="52336" x="8897938" y="3203575"/>
          <p14:tracePt t="52343" x="8880475" y="3170238"/>
          <p14:tracePt t="52349" x="8847138" y="3135313"/>
          <p14:tracePt t="52357" x="8829675" y="3109913"/>
          <p14:tracePt t="52363" x="8812213" y="3076575"/>
          <p14:tracePt t="52371" x="8796338" y="3041650"/>
          <p14:tracePt t="52377" x="8786813" y="3016250"/>
          <p14:tracePt t="52385" x="8769350" y="2982913"/>
          <p14:tracePt t="52391" x="8736013" y="2949575"/>
          <p14:tracePt t="52400" x="8718550" y="2906713"/>
          <p14:tracePt t="52405" x="8702675" y="2889250"/>
          <p14:tracePt t="52413" x="8685213" y="2855913"/>
          <p14:tracePt t="52421" x="8659813" y="2813050"/>
          <p14:tracePt t="52426" x="8651875" y="2778125"/>
          <p14:tracePt t="52433" x="8634413" y="2744788"/>
          <p14:tracePt t="52440" x="8624888" y="2711450"/>
          <p14:tracePt t="52446" x="8609013" y="2676525"/>
          <p14:tracePt t="52456" x="8599488" y="2651125"/>
          <p14:tracePt t="52460" x="8591550" y="2600325"/>
          <p14:tracePt t="52466" x="8583613" y="2566988"/>
          <p14:tracePt t="52475" x="8583613" y="2532063"/>
          <p14:tracePt t="52481" x="8583613" y="2506663"/>
          <p14:tracePt t="52488" x="8574088" y="2463800"/>
          <p14:tracePt t="52495" x="8574088" y="2430463"/>
          <p14:tracePt t="52502" x="8566150" y="2397125"/>
          <p14:tracePt t="52508" x="8566150" y="2371725"/>
          <p14:tracePt t="52515" x="8558213" y="2344738"/>
          <p14:tracePt t="52522" x="8548688" y="2319338"/>
          <p14:tracePt t="52529" x="8540750" y="2293938"/>
          <p14:tracePt t="52536" x="8532813" y="2268538"/>
          <p14:tracePt t="52542" x="8523288" y="2252663"/>
          <p14:tracePt t="52550" x="8523288" y="2227263"/>
          <p14:tracePt t="52557" x="8523288" y="2209800"/>
          <p14:tracePt t="52564" x="8515350" y="2184400"/>
          <p14:tracePt t="52571" x="8507413" y="2184400"/>
          <p14:tracePt t="52576" x="8497888" y="2166938"/>
          <p14:tracePt t="52585" x="8480425" y="2149475"/>
          <p14:tracePt t="52598" x="8472488" y="2141538"/>
          <p14:tracePt t="52605" x="8464550" y="2133600"/>
          <p14:tracePt t="52612" x="8447088" y="2124075"/>
          <p14:tracePt t="52618" x="8413750" y="2116138"/>
          <p14:tracePt t="52624" x="8378825" y="2108200"/>
          <p14:tracePt t="52633" x="8320088" y="2098675"/>
          <p14:tracePt t="52639" x="8259763" y="2098675"/>
          <p14:tracePt t="52647" x="8208963" y="2098675"/>
          <p14:tracePt t="52656" x="8150225" y="2098675"/>
          <p14:tracePt t="52659" x="8099425" y="2098675"/>
          <p14:tracePt t="52666" x="8074025" y="2098675"/>
          <p14:tracePt t="52673" x="8039100" y="2108200"/>
          <p14:tracePt t="52680" x="8021638" y="2108200"/>
          <p14:tracePt t="52686" x="8005763" y="2116138"/>
          <p14:tracePt t="52693" x="7996238" y="2116138"/>
          <p14:tracePt t="52701" x="7988300" y="2116138"/>
          <p14:tracePt t="52706" x="7980363" y="2116138"/>
          <p14:tracePt t="52714" x="7962900" y="2116138"/>
          <p14:tracePt t="52722" x="7937500" y="2116138"/>
          <p14:tracePt t="52728" x="7912100" y="2116138"/>
          <p14:tracePt t="52734" x="7869238" y="2124075"/>
          <p14:tracePt t="52740" x="7810500" y="2124075"/>
          <p14:tracePt t="52749" x="7732713" y="2133600"/>
          <p14:tracePt t="52756" x="7666038" y="2133600"/>
          <p14:tracePt t="52761" x="7588250" y="2149475"/>
          <p14:tracePt t="52769" x="7521575" y="2149475"/>
          <p14:tracePt t="52775" x="7478713" y="2149475"/>
          <p14:tracePt t="52783" x="7443788" y="2159000"/>
          <p14:tracePt t="52789" x="7410450" y="2159000"/>
          <p14:tracePt t="52795" x="7385050" y="2166938"/>
          <p14:tracePt t="52805" x="7377113" y="2166938"/>
          <p14:tracePt t="52810" x="7359650" y="2166938"/>
          <p14:tracePt t="52816" x="7350125" y="2166938"/>
          <p14:tracePt t="52829" x="7334250" y="2166938"/>
          <p14:tracePt t="52839" x="7316788" y="2166938"/>
          <p14:tracePt t="52851" x="7308850" y="2174875"/>
          <p14:tracePt t="52857" x="7291388" y="2174875"/>
          <p14:tracePt t="52864" x="7283450" y="2184400"/>
          <p14:tracePt t="52872" x="7265988" y="2192338"/>
          <p14:tracePt t="52877" x="7248525" y="2192338"/>
          <p14:tracePt t="52885" x="7240588" y="2209800"/>
          <p14:tracePt t="52891" x="7215188" y="2227263"/>
          <p14:tracePt t="52899" x="7189788" y="2227263"/>
          <p14:tracePt t="52907" x="7172325" y="2243138"/>
          <p14:tracePt t="52911" x="7146925" y="2260600"/>
          <p14:tracePt t="52919" x="7138988" y="2268538"/>
          <p14:tracePt t="52925" x="7121525" y="2286000"/>
          <p14:tracePt t="52934" x="7113588" y="2293938"/>
          <p14:tracePt t="52941" x="7096125" y="2303463"/>
          <p14:tracePt t="52946" x="7096125" y="2311400"/>
          <p14:tracePt t="52955" x="7088188" y="2319338"/>
          <p14:tracePt t="52972" x="7061200" y="2344738"/>
          <p14:tracePt t="52978" x="7061200" y="2371725"/>
          <p14:tracePt t="52980" x="7053263" y="2397125"/>
          <p14:tracePt t="52989" x="7045325" y="2438400"/>
          <p14:tracePt t="52994" x="7035800" y="2481263"/>
          <p14:tracePt t="53002" x="7035800" y="2549525"/>
          <p14:tracePt t="53008" x="7035800" y="2643188"/>
          <p14:tracePt t="53016" x="7035800" y="2736850"/>
          <p14:tracePt t="53023" x="7035800" y="2855913"/>
          <p14:tracePt t="53028" x="7061200" y="2965450"/>
          <p14:tracePt t="53036" x="7078663" y="3094038"/>
          <p14:tracePt t="53042" x="7104063" y="3186113"/>
          <p14:tracePt t="53050" x="7121525" y="3246438"/>
          <p14:tracePt t="53057" x="7138988" y="3279775"/>
          <p14:tracePt t="53062" x="7154863" y="3314700"/>
          <p14:tracePt t="53070" x="7172325" y="3340100"/>
          <p14:tracePt t="53076" x="7180263" y="3365500"/>
          <p14:tracePt t="53085" x="7197725" y="3382963"/>
          <p14:tracePt t="53090" x="7215188" y="3408363"/>
          <p14:tracePt t="53097" x="7232650" y="3433763"/>
          <p14:tracePt t="53106" x="7258050" y="3467100"/>
          <p14:tracePt t="53110" x="7273925" y="3517900"/>
          <p14:tracePt t="53118" x="7299325" y="3578225"/>
          <p14:tracePt t="53125" x="7316788" y="3654425"/>
          <p14:tracePt t="53132" x="7350125" y="3738563"/>
          <p14:tracePt t="53138" x="7377113" y="3857625"/>
          <p14:tracePt t="53146" x="7392988" y="3986213"/>
          <p14:tracePt t="53153" x="7418388" y="4105275"/>
          <p14:tracePt t="53159" x="7443788" y="4206875"/>
          <p14:tracePt t="53166" x="7461250" y="4291013"/>
          <p14:tracePt t="53173" x="7486650" y="4376738"/>
          <p14:tracePt t="53180" x="7521575" y="4452938"/>
          <p14:tracePt t="53188" x="7554913" y="4521200"/>
          <p14:tracePt t="53193" x="7588250" y="4572000"/>
          <p14:tracePt t="53201" x="7623175" y="4614863"/>
          <p14:tracePt t="53207" x="7681913" y="4657725"/>
          <p14:tracePt t="53213" x="7732713" y="4691063"/>
          <p14:tracePt t="53221" x="7800975" y="4724400"/>
          <p14:tracePt t="53228" x="7877175" y="4749800"/>
          <p14:tracePt t="53235" x="7962900" y="4784725"/>
          <p14:tracePt t="53240" x="8056563" y="4835525"/>
          <p14:tracePt t="53249" x="8140700" y="4868863"/>
          <p14:tracePt t="53258" x="8234363" y="4903788"/>
          <p14:tracePt t="53262" x="8335963" y="4937125"/>
          <p14:tracePt t="53269" x="8455025" y="4979988"/>
          <p14:tracePt t="53275" x="8583613" y="5030788"/>
          <p14:tracePt t="53283" x="8667750" y="5073650"/>
          <p14:tracePt t="53289" x="8743950" y="5106988"/>
          <p14:tracePt t="53295" x="8821738" y="5149850"/>
          <p14:tracePt t="53305" x="8888413" y="5183188"/>
          <p14:tracePt t="53310" x="8948738" y="5200650"/>
          <p14:tracePt t="53316" x="9042400" y="5235575"/>
          <p14:tracePt t="53324" x="9110663" y="5260975"/>
          <p14:tracePt t="53562" x="8677275" y="2608263"/>
          <p14:tracePt t="53571" x="8583613" y="2608263"/>
          <p14:tracePt t="53576" x="8507413" y="2608263"/>
          <p14:tracePt t="53584" x="8455025" y="2608263"/>
          <p14:tracePt t="53589" x="8404225" y="2608263"/>
          <p14:tracePt t="53596" x="8388350" y="2608263"/>
          <p14:tracePt t="53606" x="8362950" y="2608263"/>
          <p14:tracePt t="53611" x="8345488" y="2608263"/>
          <p14:tracePt t="53631" x="8335963" y="2608263"/>
          <p14:tracePt t="53639" x="8328025" y="2608263"/>
          <p14:tracePt t="53658" x="8320088" y="2617788"/>
          <p14:tracePt t="53672" x="8310563" y="2625725"/>
          <p14:tracePt t="53693" x="8302625" y="2633663"/>
          <p14:tracePt t="53700" x="8294688" y="2643188"/>
          <p14:tracePt t="53708" x="8285163" y="2643188"/>
          <p14:tracePt t="53714" x="8269288" y="2651125"/>
          <p14:tracePt t="53722" x="8243888" y="2660650"/>
          <p14:tracePt t="53727" x="8218488" y="2676525"/>
          <p14:tracePt t="53735" x="8201025" y="2686050"/>
          <p14:tracePt t="53740" x="8175625" y="2693988"/>
          <p14:tracePt t="53748" x="8140700" y="2711450"/>
          <p14:tracePt t="53755" x="8089900" y="2727325"/>
          <p14:tracePt t="53761" x="8013700" y="2752725"/>
          <p14:tracePt t="53770" x="7912100" y="2787650"/>
          <p14:tracePt t="53775" x="7800975" y="2805113"/>
          <p14:tracePt t="53783" x="7666038" y="2846388"/>
          <p14:tracePt t="53789" x="7529513" y="2863850"/>
          <p14:tracePt t="53795" x="7453313" y="2889250"/>
          <p14:tracePt t="53805" x="7385050" y="2889250"/>
          <p14:tracePt t="53809" x="7359650" y="2889250"/>
          <p14:tracePt t="53816" x="7334250" y="2889250"/>
          <p14:tracePt t="53824" x="7324725" y="2889250"/>
          <p14:tracePt t="53830" x="7316788" y="2889250"/>
          <p14:tracePt t="53838" x="7308850" y="2889250"/>
          <p14:tracePt t="53844" x="7299325" y="2889250"/>
          <p14:tracePt t="53851" x="7291388" y="2889250"/>
          <p14:tracePt t="53857" x="7283450" y="2889250"/>
          <p14:tracePt t="53864" x="7273925" y="2889250"/>
          <p14:tracePt t="53878" x="7265988" y="2889250"/>
          <p14:tracePt t="53885" x="7258050" y="2889250"/>
          <p14:tracePt t="53891" x="7248525" y="2889250"/>
          <p14:tracePt t="53899" x="7232650" y="2889250"/>
          <p14:tracePt t="53906" x="7223125" y="2889250"/>
          <p14:tracePt t="53912" x="7197725" y="2889250"/>
          <p14:tracePt t="53921" x="7180263" y="2897188"/>
          <p14:tracePt t="53926" x="7154863" y="2906713"/>
          <p14:tracePt t="53933" x="7146925" y="2906713"/>
          <p14:tracePt t="53939" x="7121525" y="2914650"/>
          <p14:tracePt t="53956" x="7078663" y="2922588"/>
          <p14:tracePt t="53960" x="7061200" y="2932113"/>
          <p14:tracePt t="53966" x="7045325" y="2940050"/>
          <p14:tracePt t="53973" x="7027863" y="2949575"/>
          <p14:tracePt t="53980" x="7019925" y="2957513"/>
          <p14:tracePt t="53987" x="7010400" y="2965450"/>
          <p14:tracePt t="53994" x="7002463" y="2965450"/>
          <p14:tracePt t="54002" x="6994525" y="2965450"/>
          <p14:tracePt t="54008" x="6985000" y="2965450"/>
          <p14:tracePt t="54014" x="6977063" y="2965450"/>
          <p14:tracePt t="54022" x="6977063" y="2974975"/>
          <p14:tracePt t="54036" x="6969125" y="2974975"/>
          <p14:tracePt t="54042" x="6959600" y="2974975"/>
          <p14:tracePt t="54056" x="6951663" y="2974975"/>
          <p14:tracePt t="54091" x="6951663" y="2982913"/>
          <p14:tracePt t="54097" x="6951663" y="2990850"/>
          <p14:tracePt t="54111" x="6951663" y="3008313"/>
          <p14:tracePt t="54117" x="6951663" y="3025775"/>
          <p14:tracePt t="54124" x="6951663" y="3041650"/>
          <p14:tracePt t="54132" x="6959600" y="3067050"/>
          <p14:tracePt t="54139" x="6959600" y="3094038"/>
          <p14:tracePt t="54146" x="6969125" y="3109913"/>
          <p14:tracePt t="54155" x="6977063" y="3135313"/>
          <p14:tracePt t="54158" x="6994525" y="3170238"/>
          <p14:tracePt t="54166" x="7010400" y="3186113"/>
          <p14:tracePt t="54173" x="7027863" y="3221038"/>
          <p14:tracePt t="54178" x="7045325" y="3246438"/>
          <p14:tracePt t="54186" x="7070725" y="3279775"/>
          <p14:tracePt t="54192" x="7096125" y="3314700"/>
          <p14:tracePt t="54200" x="7129463" y="3365500"/>
          <p14:tracePt t="54208" x="7172325" y="3424238"/>
          <p14:tracePt t="54213" x="7223125" y="3509963"/>
          <p14:tracePt t="54222" x="7273925" y="3586163"/>
          <p14:tracePt t="54226" x="7316788" y="3662363"/>
          <p14:tracePt t="54236" x="7359650" y="3722688"/>
          <p14:tracePt t="54240" x="7385050" y="3790950"/>
          <p14:tracePt t="54248" x="7410450" y="3832225"/>
          <p14:tracePt t="54256" x="7427913" y="3867150"/>
          <p14:tracePt t="54261" x="7435850" y="3892550"/>
          <p14:tracePt t="54269" x="7435850" y="3908425"/>
          <p14:tracePt t="54275" x="7443788" y="3925888"/>
          <p14:tracePt t="54282" x="7443788" y="3935413"/>
          <p14:tracePt t="54288" x="7453313" y="3943350"/>
          <p14:tracePt t="54305" x="7461250" y="3951288"/>
          <p14:tracePt t="54317" x="7461250" y="3960813"/>
          <p14:tracePt t="54324" x="7461250" y="3968750"/>
          <p14:tracePt t="54338" x="7469188" y="3968750"/>
          <p14:tracePt t="54343" x="7478713" y="3976688"/>
          <p14:tracePt t="54351" x="7486650" y="3976688"/>
          <p14:tracePt t="54366" x="7504113" y="3986213"/>
          <p14:tracePt t="54371" x="7529513" y="3994150"/>
          <p14:tracePt t="54377" x="7546975" y="4002088"/>
          <p14:tracePt t="54385" x="7580313" y="4002088"/>
          <p14:tracePt t="54391" x="7613650" y="4011613"/>
          <p14:tracePt t="54398" x="7648575" y="4011613"/>
          <p14:tracePt t="54406" x="7673975" y="4011613"/>
          <p14:tracePt t="54412" x="7707313" y="4011613"/>
          <p14:tracePt t="54421" x="7732713" y="4011613"/>
          <p14:tracePt t="54425" x="7767638" y="4011613"/>
          <p14:tracePt t="54433" x="7783513" y="4011613"/>
          <p14:tracePt t="54439" x="7818438" y="4011613"/>
          <p14:tracePt t="54446" x="7843838" y="4011613"/>
          <p14:tracePt t="54456" x="7877175" y="4002088"/>
          <p14:tracePt t="54460" x="7894638" y="3994150"/>
          <p14:tracePt t="54467" x="7937500" y="3986213"/>
          <p14:tracePt t="54474" x="7988300" y="3986213"/>
          <p14:tracePt t="54481" x="8021638" y="3968750"/>
          <p14:tracePt t="54488" x="8064500" y="3960813"/>
          <p14:tracePt t="54495" x="8099425" y="3951288"/>
          <p14:tracePt t="54502" x="8132763" y="3935413"/>
          <p14:tracePt t="54507" x="8166100" y="3935413"/>
          <p14:tracePt t="54515" x="8183563" y="3925888"/>
          <p14:tracePt t="54522" x="8201025" y="3917950"/>
          <p14:tracePt t="54528" x="8218488" y="3908425"/>
          <p14:tracePt t="54535" x="8234363" y="3892550"/>
          <p14:tracePt t="54542" x="8251825" y="3883025"/>
          <p14:tracePt t="54549" x="8259763" y="3883025"/>
          <p14:tracePt t="54557" x="8277225" y="3883025"/>
          <p14:tracePt t="54562" x="8285163" y="3875088"/>
          <p14:tracePt t="54570" x="8294688" y="3867150"/>
          <p14:tracePt t="54576" x="8310563" y="3849688"/>
          <p14:tracePt t="54583" x="8320088" y="3849688"/>
          <p14:tracePt t="54597" x="8335963" y="3832225"/>
          <p14:tracePt t="54606" x="8345488" y="3816350"/>
          <p14:tracePt t="54611" x="8353425" y="3806825"/>
          <p14:tracePt t="54618" x="8370888" y="3773488"/>
          <p14:tracePt t="54624" x="8378825" y="3738563"/>
          <p14:tracePt t="54631" x="8378825" y="3705225"/>
          <p14:tracePt t="54638" x="8378825" y="3662363"/>
          <p14:tracePt t="54644" x="8370888" y="3603625"/>
          <p14:tracePt t="54652" x="8362950" y="3543300"/>
          <p14:tracePt t="54658" x="8345488" y="3484563"/>
          <p14:tracePt t="54665" x="8328025" y="3433763"/>
          <p14:tracePt t="54674" x="8310563" y="3408363"/>
          <p14:tracePt t="54678" x="8294688" y="3373438"/>
          <p14:tracePt t="54686" x="8259763" y="3340100"/>
          <p14:tracePt t="54692" x="8234363" y="3305175"/>
          <p14:tracePt t="54699" x="8201025" y="3263900"/>
          <p14:tracePt t="54706" x="8175625" y="3238500"/>
          <p14:tracePt t="54713" x="8124825" y="3195638"/>
          <p14:tracePt t="54722" x="8074025" y="3160713"/>
          <p14:tracePt t="54726" x="8005763" y="3101975"/>
          <p14:tracePt t="54734" x="7920038" y="3059113"/>
          <p14:tracePt t="54740" x="7843838" y="3025775"/>
          <p14:tracePt t="54748" x="7767638" y="2990850"/>
          <p14:tracePt t="54755" x="7673975" y="2974975"/>
          <p14:tracePt t="54761" x="7572375" y="2957513"/>
          <p14:tracePt t="54770" x="7443788" y="2949575"/>
          <p14:tracePt t="54775" x="7350125" y="2949575"/>
          <p14:tracePt t="54782" x="7273925" y="2965450"/>
          <p14:tracePt t="54789" x="7232650" y="2974975"/>
          <p14:tracePt t="54795" x="7197725" y="2982913"/>
          <p14:tracePt t="54802" x="7172325" y="3000375"/>
          <p14:tracePt t="54809" x="7154863" y="3000375"/>
          <p14:tracePt t="54816" x="7146925" y="3008313"/>
          <p14:tracePt t="54823" x="7138988" y="3016250"/>
          <p14:tracePt t="54830" x="7121525" y="3025775"/>
          <p14:tracePt t="54839" x="7113588" y="3033713"/>
          <p14:tracePt t="54843" x="7113588" y="3041650"/>
          <p14:tracePt t="55077" x="6832600" y="3101975"/>
          <p14:tracePt t="55084" x="6442075" y="3195638"/>
          <p14:tracePt t="55092" x="6178550" y="3263900"/>
          <p14:tracePt t="55097" x="5957888" y="3305175"/>
          <p14:tracePt t="55105" x="5829300" y="3340100"/>
          <p14:tracePt t="55111" x="5727700" y="3365500"/>
          <p14:tracePt t="55118" x="5626100" y="3373438"/>
          <p14:tracePt t="55125" x="5565775" y="3382963"/>
          <p14:tracePt t="55132" x="5532438" y="3390900"/>
          <p14:tracePt t="55139" x="5497513" y="3398838"/>
          <p14:tracePt t="55145" x="5472113" y="3398838"/>
          <p14:tracePt t="55155" x="5456238" y="3398838"/>
          <p14:tracePt t="55159" x="5446713" y="3408363"/>
          <p14:tracePt t="55166" x="5438775" y="3416300"/>
          <p14:tracePt t="55173" x="5430838" y="3416300"/>
          <p14:tracePt t="55180" x="5413375" y="3416300"/>
          <p14:tracePt t="55194" x="5413375" y="3424238"/>
          <p14:tracePt t="55207" x="5405438" y="3424238"/>
          <p14:tracePt t="55215" x="5405438" y="3433763"/>
          <p14:tracePt t="55249" x="5405438" y="3441700"/>
          <p14:tracePt t="55262" x="5413375" y="3441700"/>
          <p14:tracePt t="55269" x="5438775" y="3449638"/>
          <p14:tracePt t="55275" x="5472113" y="3467100"/>
          <p14:tracePt t="55283" x="5532438" y="3502025"/>
          <p14:tracePt t="55289" x="5634038" y="3543300"/>
          <p14:tracePt t="55296" x="5745163" y="3603625"/>
          <p14:tracePt t="55305" x="5829300" y="3654425"/>
          <p14:tracePt t="55310" x="5897563" y="3697288"/>
          <p14:tracePt t="55317" x="5948363" y="3722688"/>
          <p14:tracePt t="55323" x="5965825" y="3738563"/>
          <p14:tracePt t="55331" x="5983288" y="3756025"/>
          <p14:tracePt t="55341" x="5999163" y="3763963"/>
          <p14:tracePt t="55344" x="6008688" y="3763963"/>
          <p14:tracePt t="55352" x="6016625" y="3773488"/>
          <p14:tracePt t="55365" x="6024563" y="3781425"/>
          <p14:tracePt t="55372" x="6034088" y="3781425"/>
          <p14:tracePt t="55392" x="6034088" y="3790950"/>
          <p14:tracePt t="55406" x="6034088" y="3798888"/>
          <p14:tracePt t="55427" x="6008688" y="3798888"/>
          <p14:tracePt t="55435" x="5940425" y="3790950"/>
          <p14:tracePt t="55440" x="5694363" y="3748088"/>
          <p14:tracePt t="55448" x="5099050" y="3636963"/>
          <p14:tracePt t="55455" x="4503738" y="3535363"/>
          <p14:tracePt t="55461" x="4164013" y="3441700"/>
          <p14:tracePt t="55468" x="3943350" y="3416300"/>
          <p14:tracePt t="55475" x="3687763" y="3365500"/>
          <p14:tracePt t="55482" x="3449638" y="3348038"/>
          <p14:tracePt t="55489" x="3203575" y="3322638"/>
          <p14:tracePt t="55495" x="2965450" y="3305175"/>
          <p14:tracePt t="55506" x="2787650" y="3297238"/>
          <p14:tracePt t="55508" x="2524125" y="3297238"/>
          <p14:tracePt t="55516" x="2286000" y="3279775"/>
          <p14:tracePt t="55523" x="2098675" y="3279775"/>
          <p14:tracePt t="55529" x="1946275" y="3297238"/>
          <p14:tracePt t="55539" x="1766888" y="3322638"/>
          <p14:tracePt t="55543" x="1555750" y="3330575"/>
          <p14:tracePt t="55550" x="1427163" y="3355975"/>
          <p14:tracePt t="55556" x="1308100" y="3390900"/>
          <p14:tracePt t="55565" x="1198563" y="3424238"/>
          <p14:tracePt t="55571" x="1096963" y="3441700"/>
          <p14:tracePt t="55578" x="1036638" y="3449638"/>
          <p14:tracePt t="55585" x="1011238" y="3459163"/>
          <p14:tracePt t="55590" x="985838" y="3459163"/>
          <p14:tracePt t="55666" x="977900" y="3459163"/>
          <p14:tracePt t="55674" x="968375" y="3467100"/>
          <p14:tracePt t="55680" x="960438" y="3475038"/>
          <p14:tracePt t="55687" x="942975" y="3502025"/>
          <p14:tracePt t="55693" x="917575" y="3527425"/>
          <p14:tracePt t="55701" x="892175" y="3552825"/>
          <p14:tracePt t="55707" x="858838" y="3586163"/>
          <p14:tracePt t="55715" x="823913" y="3619500"/>
          <p14:tracePt t="55720" x="798513" y="3662363"/>
          <p14:tracePt t="55728" x="781050" y="3687763"/>
          <p14:tracePt t="55736" x="773113" y="3705225"/>
          <p14:tracePt t="55742" x="765175" y="3722688"/>
          <p14:tracePt t="55749" x="755650" y="3738563"/>
          <p14:tracePt t="55762" x="755650" y="3748088"/>
          <p14:tracePt t="55770" x="755650" y="3756025"/>
          <p14:tracePt t="55775" x="747713" y="3763963"/>
          <p14:tracePt t="55790" x="747713" y="3773488"/>
          <p14:tracePt t="55796" x="747713" y="3781425"/>
          <p14:tracePt t="55805" x="747713" y="3790950"/>
          <p14:tracePt t="55810" x="747713" y="3806825"/>
          <p14:tracePt t="55817" x="747713" y="3832225"/>
          <p14:tracePt t="55823" x="765175" y="3875088"/>
          <p14:tracePt t="55830" x="781050" y="3908425"/>
          <p14:tracePt t="55838" x="815975" y="3960813"/>
          <p14:tracePt t="55844" x="841375" y="4019550"/>
          <p14:tracePt t="55852" x="858838" y="4052888"/>
          <p14:tracePt t="55858" x="866775" y="4087813"/>
          <p14:tracePt t="55866" x="884238" y="4113213"/>
          <p14:tracePt t="55873" x="892175" y="4121150"/>
          <p14:tracePt t="55879" x="892175" y="4130675"/>
          <p14:tracePt t="55886" x="900113" y="4138613"/>
          <p14:tracePt t="55892" x="900113" y="4146550"/>
          <p14:tracePt t="55900" x="909638" y="4146550"/>
          <p14:tracePt t="55914" x="909638" y="4156075"/>
          <p14:tracePt t="55923" x="917575" y="4164013"/>
          <p14:tracePt t="55927" x="925513" y="4164013"/>
          <p14:tracePt t="55934" x="925513" y="4171950"/>
          <p14:tracePt t="55940" x="935038" y="4181475"/>
          <p14:tracePt t="55947" x="952500" y="4189413"/>
          <p14:tracePt t="55956" x="985838" y="4206875"/>
          <p14:tracePt t="55972" x="1138238" y="4257675"/>
          <p14:tracePt t="55974" x="1292225" y="4333875"/>
          <p14:tracePt t="55981" x="1530350" y="4410075"/>
          <p14:tracePt t="55988" x="1741488" y="4503738"/>
          <p14:tracePt t="55995" x="1878013" y="4554538"/>
          <p14:tracePt t="56002" x="1954213" y="4597400"/>
          <p14:tracePt t="56008" x="2030413" y="4614863"/>
          <p14:tracePt t="56015" x="2090738" y="4640263"/>
          <p14:tracePt t="56022" x="2124075" y="4657725"/>
          <p14:tracePt t="56029" x="2159000" y="4665663"/>
          <p14:tracePt t="56036" x="2192338" y="4673600"/>
          <p14:tracePt t="56043" x="2209800" y="4673600"/>
          <p14:tracePt t="56050" x="2235200" y="4683125"/>
          <p14:tracePt t="56056" x="2260600" y="4683125"/>
          <p14:tracePt t="56064" x="2286000" y="4683125"/>
          <p14:tracePt t="56071" x="2336800" y="4683125"/>
          <p14:tracePt t="56078" x="2405063" y="4657725"/>
          <p14:tracePt t="56084" x="2498725" y="4640263"/>
          <p14:tracePt t="56091" x="2600325" y="4605338"/>
          <p14:tracePt t="56099" x="2701925" y="4572000"/>
          <p14:tracePt t="56106" x="2805113" y="4546600"/>
          <p14:tracePt t="56112" x="2889250" y="4513263"/>
          <p14:tracePt t="56121" x="2982913" y="4486275"/>
          <p14:tracePt t="56125" x="3067050" y="4452938"/>
          <p14:tracePt t="56134" x="3144838" y="4427538"/>
          <p14:tracePt t="56139" x="3221038" y="4394200"/>
          <p14:tracePt t="56146" x="3314700" y="4359275"/>
          <p14:tracePt t="56154" x="3390900" y="4325938"/>
          <p14:tracePt t="56160" x="3459163" y="4308475"/>
          <p14:tracePt t="56167" x="3535363" y="4275138"/>
          <p14:tracePt t="56173" x="3611563" y="4240213"/>
          <p14:tracePt t="56181" x="3662363" y="4224338"/>
          <p14:tracePt t="56187" x="3722688" y="4206875"/>
          <p14:tracePt t="56194" x="3756025" y="4189413"/>
          <p14:tracePt t="56201" x="3781425" y="4181475"/>
          <p14:tracePt t="56207" x="3790950" y="4181475"/>
          <p14:tracePt t="56214" x="3806825" y="4181475"/>
          <p14:tracePt t="56222" x="3816350" y="4181475"/>
          <p14:tracePt t="56242" x="3824288" y="4181475"/>
          <p14:tracePt t="56256" x="3832225" y="4181475"/>
          <p14:tracePt t="56290" x="3832225" y="4171950"/>
          <p14:tracePt t="56297" x="3832225" y="4164013"/>
          <p14:tracePt t="56311" x="3832225" y="4156075"/>
          <p14:tracePt t="56317" x="3824288" y="4138613"/>
          <p14:tracePt t="56324" x="3798888" y="4113213"/>
          <p14:tracePt t="56332" x="3781425" y="4087813"/>
          <p14:tracePt t="56338" x="3748088" y="4062413"/>
          <p14:tracePt t="56344" x="3713163" y="4027488"/>
          <p14:tracePt t="56352" x="3662363" y="3986213"/>
          <p14:tracePt t="56358" x="3594100" y="3943350"/>
          <p14:tracePt t="56366" x="3517900" y="3900488"/>
          <p14:tracePt t="56372" x="3459163" y="3857625"/>
          <p14:tracePt t="56378" x="3390900" y="3816350"/>
          <p14:tracePt t="56388" x="3340100" y="3790950"/>
          <p14:tracePt t="56392" x="3297238" y="3763963"/>
          <p14:tracePt t="56399" x="3228975" y="3748088"/>
          <p14:tracePt t="56406" x="3186113" y="3722688"/>
          <p14:tracePt t="56412" x="3135313" y="3697288"/>
          <p14:tracePt t="56421" x="3084513" y="3687763"/>
          <p14:tracePt t="56426" x="3041650" y="3662363"/>
          <p14:tracePt t="56435" x="2990850" y="3654425"/>
          <p14:tracePt t="56440" x="2932113" y="3636963"/>
          <p14:tracePt t="56448" x="2897188" y="3636963"/>
          <p14:tracePt t="56455" x="2871788" y="3629025"/>
          <p14:tracePt t="56461" x="2838450" y="3619500"/>
          <p14:tracePt t="56468" x="2813050" y="3611563"/>
          <p14:tracePt t="56474" x="2787650" y="3611563"/>
          <p14:tracePt t="56481" x="2770188" y="3611563"/>
          <p14:tracePt t="56489" x="2744788" y="3611563"/>
          <p14:tracePt t="56494" x="2727325" y="3611563"/>
          <p14:tracePt t="56502" x="2711450" y="3611563"/>
          <p14:tracePt t="56508" x="2686050" y="3611563"/>
          <p14:tracePt t="56515" x="2668588" y="3611563"/>
          <p14:tracePt t="56522" x="2651125" y="3611563"/>
          <p14:tracePt t="56529" x="2625725" y="3619500"/>
          <p14:tracePt t="56537" x="2600325" y="3629025"/>
          <p14:tracePt t="56542" x="2574925" y="3636963"/>
          <p14:tracePt t="56550" x="2549525" y="3646488"/>
          <p14:tracePt t="56556" x="2506663" y="3671888"/>
          <p14:tracePt t="56564" x="2473325" y="3687763"/>
          <p14:tracePt t="56571" x="2447925" y="3705225"/>
          <p14:tracePt t="56576" x="2413000" y="3730625"/>
          <p14:tracePt t="56584" x="2447925" y="3713163"/>
          <p14:tracePt t="56873" x="2541588" y="3806825"/>
          <p14:tracePt t="56881" x="2701925" y="3951288"/>
          <p14:tracePt t="56886" x="2990850" y="4130675"/>
          <p14:tracePt t="56893" x="3238500" y="4240213"/>
          <p14:tracePt t="56900" x="3467100" y="4300538"/>
          <p14:tracePt t="56906" x="3646488" y="4359275"/>
          <p14:tracePt t="56914" x="3773488" y="4384675"/>
          <p14:tracePt t="56921" x="3875088" y="4402138"/>
          <p14:tracePt t="56927" x="3986213" y="4419600"/>
          <p14:tracePt t="56937" x="4087813" y="4427538"/>
          <p14:tracePt t="56941" x="4214813" y="4427538"/>
          <p14:tracePt t="56948" x="4325938" y="4427538"/>
          <p14:tracePt t="56955" x="4427538" y="4427538"/>
          <p14:tracePt t="56962" x="4572000" y="4384675"/>
          <p14:tracePt t="56971" x="4716463" y="4351338"/>
          <p14:tracePt t="56974" x="4937125" y="4308475"/>
          <p14:tracePt t="56982" x="5167313" y="4249738"/>
          <p14:tracePt t="56990" x="5380038" y="4171950"/>
          <p14:tracePt t="56995" x="5557838" y="4121150"/>
          <p14:tracePt t="57004" x="5710238" y="4052888"/>
          <p14:tracePt t="57009" x="5889625" y="4002088"/>
          <p14:tracePt t="57016" x="6024563" y="3943350"/>
          <p14:tracePt t="57023" x="6127750" y="3908425"/>
          <p14:tracePt t="57030" x="6237288" y="3867150"/>
          <p14:tracePt t="57037" x="6356350" y="3849688"/>
          <p14:tracePt t="57044" x="6467475" y="3816350"/>
          <p14:tracePt t="57051" x="6569075" y="3790950"/>
          <p14:tracePt t="57057" x="6670675" y="3781425"/>
          <p14:tracePt t="57064" x="6764338" y="3756025"/>
          <p14:tracePt t="57072" x="6850063" y="3756025"/>
          <p14:tracePt t="57078" x="6916738" y="3748088"/>
          <p14:tracePt t="57084" x="6977063" y="3738563"/>
          <p14:tracePt t="57092" x="7027863" y="3730625"/>
          <p14:tracePt t="57099" x="7070725" y="3730625"/>
          <p14:tracePt t="57105" x="7096125" y="3722688"/>
          <p14:tracePt t="57112" x="7104063" y="3713163"/>
          <p14:tracePt t="57121" x="7129463" y="3713163"/>
          <p14:tracePt t="57125" x="7146925" y="3705225"/>
          <p14:tracePt t="57133" x="7146925" y="3697288"/>
          <p14:tracePt t="57139" x="7164388" y="3697288"/>
          <p14:tracePt t="57145" x="7172325" y="3697288"/>
          <p14:tracePt t="57154" x="7180263" y="3697288"/>
          <p14:tracePt t="57162" x="7189788" y="3687763"/>
          <p14:tracePt t="57173" x="7197725" y="3687763"/>
          <p14:tracePt t="57180" x="7197725" y="3679825"/>
          <p14:tracePt t="57188" x="7205663" y="3671888"/>
          <p14:tracePt t="57201" x="7205663" y="3662363"/>
          <p14:tracePt t="57208" x="7205663" y="3654425"/>
          <p14:tracePt t="57215" x="7205663" y="3646488"/>
          <p14:tracePt t="57221" x="7205663" y="3629025"/>
          <p14:tracePt t="57229" x="7205663" y="3619500"/>
          <p14:tracePt t="57235" x="7189788" y="3594100"/>
          <p14:tracePt t="57242" x="7164388" y="3568700"/>
          <p14:tracePt t="57250" x="7088188" y="3527425"/>
          <p14:tracePt t="57255" x="6943725" y="3475038"/>
          <p14:tracePt t="57264" x="6611938" y="3424238"/>
          <p14:tracePt t="57271" x="6229350" y="3408363"/>
          <p14:tracePt t="57276" x="5932488" y="3408363"/>
          <p14:tracePt t="57285" x="5684838" y="3459163"/>
          <p14:tracePt t="57290" x="5464175" y="3484563"/>
          <p14:tracePt t="57298" x="5235575" y="3535363"/>
          <p14:tracePt t="57304" x="5048250" y="3560763"/>
          <p14:tracePt t="57310" x="4937125" y="3586163"/>
          <p14:tracePt t="57318" x="4802188" y="3603625"/>
          <p14:tracePt t="57324" x="4691063" y="3636963"/>
          <p14:tracePt t="57332" x="4589463" y="3654425"/>
          <p14:tracePt t="57338" x="4521200" y="3654425"/>
          <p14:tracePt t="57345" x="4452938" y="3671888"/>
          <p14:tracePt t="57354" x="4410075" y="3671888"/>
          <p14:tracePt t="57358" x="4402138" y="3671888"/>
          <p14:tracePt t="57371" x="4394200" y="3671888"/>
          <p14:tracePt t="57401" x="4394200" y="3679825"/>
          <p14:tracePt t="57455" x="4394200" y="3687763"/>
          <p14:tracePt t="57483" x="4394200" y="3697288"/>
          <p14:tracePt t="57503" x="4394200" y="3705225"/>
          <p14:tracePt t="57517" x="4394200" y="3713163"/>
          <p14:tracePt t="57522" x="4394200" y="3722688"/>
          <p14:tracePt t="57531" x="4394200" y="3730625"/>
          <p14:tracePt t="57539" x="4394200" y="3756025"/>
          <p14:tracePt t="57543" x="4394200" y="3773488"/>
          <p14:tracePt t="57551" x="4384675" y="3798888"/>
          <p14:tracePt t="57557" x="4376738" y="3806825"/>
          <p14:tracePt t="57565" x="4376738" y="3832225"/>
          <p14:tracePt t="57571" x="4368800" y="3857625"/>
          <p14:tracePt t="57578" x="4359275" y="3867150"/>
          <p14:tracePt t="57587" x="4359275" y="3883025"/>
          <p14:tracePt t="57592" x="4351338" y="3900488"/>
          <p14:tracePt t="57605" x="4351338" y="3908425"/>
          <p14:tracePt t="57612" x="4351338" y="3925888"/>
          <p14:tracePt t="57626" x="4351338" y="3935413"/>
          <p14:tracePt t="57633" x="4351338" y="3943350"/>
          <p14:tracePt t="57639" x="4351338" y="3951288"/>
          <p14:tracePt t="57654" x="4351338" y="3960813"/>
          <p14:tracePt t="57660" x="4351338" y="3968750"/>
          <p14:tracePt t="59037" x="4503738" y="3968750"/>
          <p14:tracePt t="59044" x="4937125" y="3968750"/>
          <p14:tracePt t="59051" x="5405438" y="3951288"/>
          <p14:tracePt t="59058" x="5788025" y="3900488"/>
          <p14:tracePt t="59064" x="6034088" y="3883025"/>
          <p14:tracePt t="59071" x="6169025" y="3883025"/>
          <p14:tracePt t="59078" x="6313488" y="3875088"/>
          <p14:tracePt t="59088" x="6424613" y="3857625"/>
          <p14:tracePt t="59092" x="6526213" y="3849688"/>
          <p14:tracePt t="59099" x="6637338" y="3849688"/>
          <p14:tracePt t="59105" x="6738938" y="3841750"/>
          <p14:tracePt t="59113" x="6824663" y="3841750"/>
          <p14:tracePt t="59121" x="6900863" y="3841750"/>
          <p14:tracePt t="59125" x="6985000" y="3832225"/>
          <p14:tracePt t="59134" x="7070725" y="3832225"/>
          <p14:tracePt t="59139" x="7129463" y="3832225"/>
          <p14:tracePt t="59147" x="7189788" y="3832225"/>
          <p14:tracePt t="59154" x="7232650" y="3832225"/>
          <p14:tracePt t="59160" x="7265988" y="3832225"/>
          <p14:tracePt t="59167" x="7273925" y="3832225"/>
          <p14:tracePt t="59174" x="7291388" y="3832225"/>
          <p14:tracePt t="59181" x="7299325" y="3832225"/>
          <p14:tracePt t="59187" x="7299325" y="3841750"/>
          <p14:tracePt t="59204" x="7308850" y="3841750"/>
          <p14:tracePt t="59216" x="7316788" y="3849688"/>
          <p14:tracePt t="59230" x="7324725" y="3849688"/>
          <p14:tracePt t="59251" x="7324725" y="3857625"/>
          <p14:tracePt t="59256" x="7316788" y="3857625"/>
          <p14:tracePt t="59722" x="7562850" y="3773488"/>
          <p14:tracePt t="59729" x="7912100" y="3662363"/>
          <p14:tracePt t="59736" x="8175625" y="3586163"/>
          <p14:tracePt t="59744" x="8294688" y="3552825"/>
          <p14:tracePt t="59750" x="8413750" y="3509963"/>
          <p14:tracePt t="59756" x="8489950" y="3484563"/>
          <p14:tracePt t="59764" x="8548688" y="3459163"/>
          <p14:tracePt t="59771" x="8583613" y="3441700"/>
          <p14:tracePt t="59777" x="8609013" y="3433763"/>
          <p14:tracePt t="59787" x="8624888" y="3424238"/>
          <p14:tracePt t="59790" x="8642350" y="3424238"/>
          <p14:tracePt t="59798" x="8651875" y="3424238"/>
          <p14:tracePt t="59811" x="8659813" y="3424238"/>
          <p14:tracePt t="59821" x="8667750" y="3416300"/>
          <p14:tracePt t="59824" x="8677275" y="3416300"/>
          <p14:tracePt t="59853" x="8685213" y="3416300"/>
          <p14:tracePt t="59859" x="8685213" y="3408363"/>
          <p14:tracePt t="59866" x="8693150" y="3408363"/>
          <p14:tracePt t="59895" x="8693150" y="3398838"/>
          <p14:tracePt t="59901" x="8702675" y="3398838"/>
          <p14:tracePt t="59936" x="8710613" y="3398838"/>
          <p14:tracePt t="59942" x="8710613" y="3390900"/>
          <p14:tracePt t="59949" x="8718550" y="3382963"/>
          <p14:tracePt t="59971" x="8736013" y="3373438"/>
          <p14:tracePt t="59976" x="8736013" y="3365500"/>
          <p14:tracePt t="59983" x="8743950" y="3365500"/>
          <p14:tracePt t="59989" x="8743950" y="3355975"/>
          <p14:tracePt t="59995" x="8753475" y="3355975"/>
          <p14:tracePt t="60005" x="8753475" y="3348038"/>
          <p14:tracePt t="60023" x="8753475" y="3340100"/>
          <p14:tracePt t="60038" x="8736013" y="3330575"/>
          <p14:tracePt t="60045" x="8736013" y="3322638"/>
          <p14:tracePt t="60054" x="8718550" y="3314700"/>
          <p14:tracePt t="60057" x="8693150" y="3305175"/>
          <p14:tracePt t="60065" x="8677275" y="3305175"/>
          <p14:tracePt t="60071" x="8651875" y="3289300"/>
          <p14:tracePt t="60079" x="8624888" y="3279775"/>
          <p14:tracePt t="60086" x="8591550" y="3271838"/>
          <p14:tracePt t="60093" x="8558213" y="3254375"/>
          <p14:tracePt t="60100" x="8523288" y="3246438"/>
          <p14:tracePt t="60106" x="8480425" y="3238500"/>
          <p14:tracePt t="60113" x="8421688" y="3228975"/>
          <p14:tracePt t="60122" x="8370888" y="3211513"/>
          <p14:tracePt t="60127" x="8310563" y="3203575"/>
          <p14:tracePt t="60135" x="8269288" y="3195638"/>
          <p14:tracePt t="60140" x="8208963" y="3186113"/>
          <p14:tracePt t="60147" x="8166100" y="3186113"/>
          <p14:tracePt t="60154" x="8124825" y="3186113"/>
          <p14:tracePt t="60161" x="8074025" y="3178175"/>
          <p14:tracePt t="60170" x="8031163" y="3178175"/>
          <p14:tracePt t="60175" x="7988300" y="3178175"/>
          <p14:tracePt t="60182" x="7945438" y="3178175"/>
          <p14:tracePt t="60188" x="7894638" y="3178175"/>
          <p14:tracePt t="60195" x="7851775" y="3178175"/>
          <p14:tracePt t="60203" x="7810500" y="3186113"/>
          <p14:tracePt t="60209" x="7775575" y="3195638"/>
          <p14:tracePt t="60216" x="7732713" y="3203575"/>
          <p14:tracePt t="60222" x="7699375" y="3211513"/>
          <p14:tracePt t="60230" x="7656513" y="3211513"/>
          <p14:tracePt t="60237" x="7623175" y="3221038"/>
          <p14:tracePt t="60244" x="7588250" y="3228975"/>
          <p14:tracePt t="60251" x="7562850" y="3238500"/>
          <p14:tracePt t="60256" x="7537450" y="3238500"/>
          <p14:tracePt t="60264" x="7537450" y="3246438"/>
          <p14:tracePt t="60271" x="7521575" y="3246438"/>
          <p14:tracePt t="60278" x="7512050" y="3246438"/>
          <p14:tracePt t="60291" x="7504113" y="3246438"/>
          <p14:tracePt t="60298" x="7494588" y="3254375"/>
          <p14:tracePt t="60312" x="7486650" y="3254375"/>
          <p14:tracePt t="60322" x="7478713" y="3263900"/>
          <p14:tracePt t="60325" x="7469188" y="3271838"/>
          <p14:tracePt t="60333" x="7461250" y="3271838"/>
          <p14:tracePt t="60339" x="7453313" y="3279775"/>
          <p14:tracePt t="60346" x="7443788" y="3289300"/>
          <p14:tracePt t="60354" x="7435850" y="3297238"/>
          <p14:tracePt t="60360" x="7427913" y="3297238"/>
          <p14:tracePt t="60373" x="7427913" y="3305175"/>
          <p14:tracePt t="60380" x="7418388" y="3314700"/>
          <p14:tracePt t="60387" x="7410450" y="3314700"/>
          <p14:tracePt t="60403" x="7402513" y="3314700"/>
          <p14:tracePt t="60414" x="7402513" y="3322638"/>
          <p14:tracePt t="60443" x="7402513" y="3330575"/>
          <p14:tracePt t="60463" x="7402513" y="3340100"/>
          <p14:tracePt t="60471" x="7410450" y="3348038"/>
          <p14:tracePt t="60476" x="7427913" y="3355975"/>
          <p14:tracePt t="60483" x="7435850" y="3373438"/>
          <p14:tracePt t="60489" x="7453313" y="3382963"/>
          <p14:tracePt t="60496" x="7469188" y="3398838"/>
          <p14:tracePt t="60504" x="7486650" y="3408363"/>
          <p14:tracePt t="60511" x="7504113" y="3424238"/>
          <p14:tracePt t="60517" x="7529513" y="3433763"/>
          <p14:tracePt t="60524" x="7546975" y="3441700"/>
          <p14:tracePt t="60531" x="7562850" y="3449638"/>
          <p14:tracePt t="60538" x="7572375" y="3459163"/>
          <p14:tracePt t="60544" x="7588250" y="3467100"/>
          <p14:tracePt t="60554" x="7605713" y="3484563"/>
          <p14:tracePt t="60558" x="7631113" y="3492500"/>
          <p14:tracePt t="60565" x="7648575" y="3509963"/>
          <p14:tracePt t="60572" x="7681913" y="3517900"/>
          <p14:tracePt t="60578" x="7724775" y="3543300"/>
          <p14:tracePt t="60586" x="7758113" y="3560763"/>
          <p14:tracePt t="60593" x="7800975" y="3578225"/>
          <p14:tracePt t="60600" x="7869238" y="3603625"/>
          <p14:tracePt t="60606" x="7927975" y="3629025"/>
          <p14:tracePt t="60614" x="7988300" y="3646488"/>
          <p14:tracePt t="60620" x="8039100" y="3662363"/>
          <p14:tracePt t="60627" x="8064500" y="3662363"/>
          <p14:tracePt t="60633" x="8089900" y="3671888"/>
          <p14:tracePt t="60640" x="8115300" y="3679825"/>
          <p14:tracePt t="60647" x="8140700" y="3679825"/>
          <p14:tracePt t="60662" x="8158163" y="3679825"/>
          <p14:tracePt t="60674" x="8175625" y="3679825"/>
          <p14:tracePt t="60681" x="8183563" y="3679825"/>
          <p14:tracePt t="60697" x="8191500" y="3679825"/>
          <p14:tracePt t="60703" x="8191500" y="3671888"/>
          <p14:tracePt t="60709" x="8208963" y="3671888"/>
          <p14:tracePt t="60716" x="8208963" y="3662363"/>
          <p14:tracePt t="60722" x="8226425" y="3662363"/>
          <p14:tracePt t="60730" x="8234363" y="3646488"/>
          <p14:tracePt t="60737" x="8259763" y="3629025"/>
          <p14:tracePt t="60743" x="8269288" y="3611563"/>
          <p14:tracePt t="60750" x="8285163" y="3603625"/>
          <p14:tracePt t="60756" x="8310563" y="3586163"/>
          <p14:tracePt t="60765" x="8335963" y="3560763"/>
          <p14:tracePt t="60771" x="8362950" y="3535363"/>
          <p14:tracePt t="60777" x="8388350" y="3517900"/>
          <p14:tracePt t="60784" x="8404225" y="3502025"/>
          <p14:tracePt t="60791" x="8421688" y="3492500"/>
          <p14:tracePt t="60798" x="8439150" y="3484563"/>
          <p14:tracePt t="60806" x="8447088" y="3475038"/>
          <p14:tracePt t="60820" x="8464550" y="3467100"/>
          <p14:tracePt t="60825" x="8472488" y="3459163"/>
          <p14:tracePt t="60846" x="8480425" y="3449638"/>
          <p14:tracePt t="60854" x="8480425" y="3441700"/>
          <p14:tracePt t="60859" x="8489950" y="3433763"/>
          <p14:tracePt t="60874" x="8489950" y="3408363"/>
          <p14:tracePt t="60880" x="8489950" y="3398838"/>
          <p14:tracePt t="60888" x="8489950" y="3373438"/>
          <p14:tracePt t="60895" x="8489950" y="3340100"/>
          <p14:tracePt t="60903" x="8480425" y="3322638"/>
          <p14:tracePt t="60907" x="8480425" y="3289300"/>
          <p14:tracePt t="60915" x="8472488" y="3263900"/>
          <p14:tracePt t="60922" x="8464550" y="3228975"/>
          <p14:tracePt t="60928" x="8455025" y="3203575"/>
          <p14:tracePt t="60936" x="8447088" y="3186113"/>
          <p14:tracePt t="60953" x="8421688" y="3144838"/>
          <p14:tracePt t="60956" x="8413750" y="3135313"/>
          <p14:tracePt t="60963" x="8404225" y="3119438"/>
          <p14:tracePt t="60973" x="8396288" y="3094038"/>
          <p14:tracePt t="60976" x="8378825" y="3076575"/>
          <p14:tracePt t="60984" x="8362950" y="3059113"/>
          <p14:tracePt t="60990" x="8353425" y="3051175"/>
          <p14:tracePt t="60996" x="8345488" y="3041650"/>
          <p14:tracePt t="61005" x="8328025" y="3025775"/>
          <p14:tracePt t="61011" x="8320088" y="3016250"/>
          <p14:tracePt t="61017" x="8310563" y="3016250"/>
          <p14:tracePt t="61023" x="8302625" y="3016250"/>
          <p14:tracePt t="61030" x="8294688" y="3008313"/>
          <p14:tracePt t="61038" x="8294688" y="3000375"/>
          <p14:tracePt t="61045" x="8277225" y="3000375"/>
          <p14:tracePt t="61053" x="8269288" y="3000375"/>
          <p14:tracePt t="61065" x="8251825" y="2990850"/>
          <p14:tracePt t="61071" x="8243888" y="2990850"/>
          <p14:tracePt t="61079" x="8243888" y="2982913"/>
          <p14:tracePt t="61088" x="8226425" y="2982913"/>
          <p14:tracePt t="61092" x="8208963" y="2974975"/>
          <p14:tracePt t="61105" x="8191500" y="2974975"/>
          <p14:tracePt t="61113" x="8166100" y="2965450"/>
          <p14:tracePt t="61120" x="8150225" y="2965450"/>
          <p14:tracePt t="61126" x="8132763" y="2957513"/>
          <p14:tracePt t="61134" x="8107363" y="2957513"/>
          <p14:tracePt t="61139" x="8099425" y="2957513"/>
          <p14:tracePt t="61148" x="8074025" y="2957513"/>
          <p14:tracePt t="61154" x="8047038" y="2957513"/>
          <p14:tracePt t="61170" x="8031163" y="2957513"/>
          <p14:tracePt t="61174" x="8021638" y="2957513"/>
          <p14:tracePt t="61182" x="8013700" y="2957513"/>
          <p14:tracePt t="61188" x="7996238" y="2957513"/>
          <p14:tracePt t="61195" x="7996238" y="2949575"/>
          <p14:tracePt t="61203" x="7988300" y="2949575"/>
          <p14:tracePt t="61209" x="7980363" y="2949575"/>
          <p14:tracePt t="61215" x="7970838" y="2949575"/>
          <p14:tracePt t="61230" x="7962900" y="2949575"/>
          <p14:tracePt t="61244" x="7954963" y="2949575"/>
          <p14:tracePt t="61256" x="7954963" y="2940050"/>
          <p14:tracePt t="61332" x="7962900" y="2940050"/>
          <p14:tracePt t="61338" x="7970838" y="2940050"/>
          <p14:tracePt t="61346" x="8005763" y="2932113"/>
          <p14:tracePt t="61353" x="8047038" y="2932113"/>
          <p14:tracePt t="61361" x="8140700" y="2922588"/>
          <p14:tracePt t="61366" x="8208963" y="2922588"/>
          <p14:tracePt t="61372" x="8320088" y="2922588"/>
          <p14:tracePt t="61380" x="8421688" y="2922588"/>
          <p14:tracePt t="61386" x="8507413" y="2922588"/>
          <p14:tracePt t="61394" x="8566150" y="2922588"/>
          <p14:tracePt t="61401" x="8599488" y="2932113"/>
          <p14:tracePt t="61406" x="8624888" y="2940050"/>
          <p14:tracePt t="61415" x="8642350" y="2949575"/>
          <p14:tracePt t="61421" x="8659813" y="2949575"/>
          <p14:tracePt t="61428" x="8677275" y="2957513"/>
          <p14:tracePt t="61435" x="8677275" y="2965450"/>
          <p14:tracePt t="61441" x="8685213" y="2965450"/>
          <p14:tracePt t="61449" x="8693150" y="2982913"/>
          <p14:tracePt t="61454" x="8702675" y="3000375"/>
          <p14:tracePt t="61463" x="8702675" y="3008313"/>
          <p14:tracePt t="61470" x="8702675" y="3041650"/>
          <p14:tracePt t="61475" x="8702675" y="3094038"/>
          <p14:tracePt t="61484" x="8685213" y="3211513"/>
          <p14:tracePt t="61489" x="8616950" y="3398838"/>
          <p14:tracePt t="61496" x="8532813" y="3560763"/>
          <p14:tracePt t="61504" x="8464550" y="3671888"/>
          <p14:tracePt t="61510" x="8413750" y="3730625"/>
          <p14:tracePt t="61516" x="8370888" y="3773488"/>
          <p14:tracePt t="61523" x="8335963" y="3798888"/>
          <p14:tracePt t="61531" x="8302625" y="3824288"/>
          <p14:tracePt t="61538" x="8251825" y="3849688"/>
          <p14:tracePt t="61544" x="8218488" y="3867150"/>
          <p14:tracePt t="61554" x="8183563" y="3875088"/>
          <p14:tracePt t="61557" x="8158163" y="3892550"/>
          <p14:tracePt t="61565" x="8140700" y="3892550"/>
          <p14:tracePt t="61572" x="8124825" y="3900488"/>
          <p14:tracePt t="61578" x="8107363" y="3900488"/>
          <p14:tracePt t="61586" x="8099425" y="3900488"/>
          <p14:tracePt t="61591" x="8099425" y="3908425"/>
          <p14:tracePt t="61600" x="8089900" y="3908425"/>
          <p14:tracePt t="61605" x="8081963" y="3908425"/>
          <p14:tracePt t="61613" x="8074025" y="3908425"/>
          <p14:tracePt t="61626" x="8064500" y="3908425"/>
          <p14:tracePt t="61633" x="8056563" y="3908425"/>
          <p14:tracePt t="61648" x="8047038" y="3908425"/>
          <p14:tracePt t="61654" x="8039100" y="3908425"/>
          <p14:tracePt t="61670" x="8031163" y="3908425"/>
          <p14:tracePt t="61674" x="8021638" y="3908425"/>
          <p14:tracePt t="61682" x="8013700" y="3908425"/>
          <p14:tracePt t="61688" x="8005763" y="3908425"/>
          <p14:tracePt t="61695" x="7996238" y="3908425"/>
          <p14:tracePt t="61705" x="7980363" y="3900488"/>
          <p14:tracePt t="61716" x="7962900" y="3900488"/>
          <p14:tracePt t="61722" x="7954963" y="3892550"/>
          <p14:tracePt t="61737" x="7937500" y="3892550"/>
          <p14:tracePt t="61756" x="7927975" y="3892550"/>
          <p14:tracePt t="61765" x="7920038" y="3883025"/>
          <p14:tracePt t="61778" x="7912100" y="3883025"/>
          <p14:tracePt t="61811" x="7912100" y="3875088"/>
          <p14:tracePt t="61827" x="7912100" y="3867150"/>
          <p14:tracePt t="61838" x="7937500" y="3857625"/>
          <p14:tracePt t="61845" x="7970838" y="3841750"/>
          <p14:tracePt t="61853" x="8013700" y="3824288"/>
          <p14:tracePt t="61860" x="8107363" y="3781425"/>
          <p14:tracePt t="61866" x="8208963" y="3748088"/>
          <p14:tracePt t="61872" x="8294688" y="3713163"/>
          <p14:tracePt t="61881" x="8345488" y="3697288"/>
          <p14:tracePt t="61886" x="8378825" y="3679825"/>
          <p14:tracePt t="61895" x="8404225" y="3662363"/>
          <p14:tracePt t="61902" x="8421688" y="3646488"/>
          <p14:tracePt t="61908" x="8429625" y="3636963"/>
          <p14:tracePt t="61915" x="8455025" y="3611563"/>
          <p14:tracePt t="61921" x="8464550" y="3594100"/>
          <p14:tracePt t="61928" x="8472488" y="3586163"/>
          <p14:tracePt t="61936" x="8480425" y="3560763"/>
          <p14:tracePt t="61956" x="8480425" y="3475038"/>
          <p14:tracePt t="61963" x="8480425" y="3441700"/>
          <p14:tracePt t="61970" x="8472488" y="3382963"/>
          <p14:tracePt t="61975" x="8464550" y="3348038"/>
          <p14:tracePt t="61983" x="8447088" y="3305175"/>
          <p14:tracePt t="61989" x="8421688" y="3254375"/>
          <p14:tracePt t="61996" x="8404225" y="3221038"/>
          <p14:tracePt t="62004" x="8388350" y="3195638"/>
          <p14:tracePt t="62012" x="8370888" y="3160713"/>
          <p14:tracePt t="62019" x="8353425" y="3127375"/>
          <p14:tracePt t="62023" x="8328025" y="3101975"/>
          <p14:tracePt t="62031" x="8302625" y="3067050"/>
          <p14:tracePt t="62037" x="8277225" y="3041650"/>
          <p14:tracePt t="62045" x="8259763" y="3025775"/>
          <p14:tracePt t="62052" x="8234363" y="3000375"/>
          <p14:tracePt t="62058" x="8201025" y="2982913"/>
          <p14:tracePt t="62065" x="8158163" y="2965450"/>
          <p14:tracePt t="62071" x="8124825" y="2949575"/>
          <p14:tracePt t="62079" x="8089900" y="2940050"/>
          <p14:tracePt t="62086" x="8031163" y="2932113"/>
          <p14:tracePt t="62092" x="7970838" y="2914650"/>
          <p14:tracePt t="62100" x="7920038" y="2914650"/>
          <p14:tracePt t="62107" x="7835900" y="2914650"/>
          <p14:tracePt t="62113" x="7742238" y="2922588"/>
          <p14:tracePt t="62121" x="7639050" y="2940050"/>
          <p14:tracePt t="62126" x="7537450" y="2965450"/>
          <p14:tracePt t="62136" x="7453313" y="2974975"/>
          <p14:tracePt t="62141" x="7410450" y="3000375"/>
          <p14:tracePt t="62148" x="7385050" y="3008313"/>
          <p14:tracePt t="62156" x="7367588" y="3008313"/>
          <p14:tracePt t="62170" x="7359650" y="3008313"/>
          <p14:tracePt t="62174" x="7350125" y="3016250"/>
          <p14:tracePt t="62188" x="7342188" y="3016250"/>
          <p14:tracePt t="62251" x="7334250" y="3016250"/>
          <p14:tracePt t="62271" x="7324725" y="3016250"/>
          <p14:tracePt t="62305" x="7316788" y="3025775"/>
          <p14:tracePt t="62311" x="7308850" y="3025775"/>
          <p14:tracePt t="62326" x="7299325" y="3025775"/>
          <p14:tracePt t="62333" x="7291388" y="3025775"/>
          <p14:tracePt t="62339" x="7283450" y="3033713"/>
          <p14:tracePt t="62346" x="7273925" y="3033713"/>
          <p14:tracePt t="62353" x="7265988" y="3041650"/>
          <p14:tracePt t="62360" x="7248525" y="3041650"/>
          <p14:tracePt t="62366" x="7240588" y="3051175"/>
          <p14:tracePt t="62373" x="7223125" y="3051175"/>
          <p14:tracePt t="62381" x="7215188" y="3051175"/>
          <p14:tracePt t="62387" x="7205663" y="3051175"/>
          <p14:tracePt t="62395" x="7197725" y="3051175"/>
          <p14:tracePt t="62401" x="7189788" y="3059113"/>
          <p14:tracePt t="62414" x="7180263" y="3067050"/>
          <p14:tracePt t="62420" x="7172325" y="3067050"/>
          <p14:tracePt t="62436" x="7172325" y="3076575"/>
          <p14:tracePt t="62443" x="7164388" y="3076575"/>
          <p14:tracePt t="62455" x="7154863" y="3076575"/>
          <p14:tracePt t="62463" x="7154863" y="3084513"/>
          <p14:tracePt t="62470" x="7154863" y="3094038"/>
          <p14:tracePt t="62475" x="7154863" y="3101975"/>
          <p14:tracePt t="62484" x="7146925" y="3127375"/>
          <p14:tracePt t="62489" x="7138988" y="3152775"/>
          <p14:tracePt t="62496" x="7129463" y="3170238"/>
          <p14:tracePt t="62505" x="7129463" y="3203575"/>
          <p14:tracePt t="62510" x="7121525" y="3238500"/>
          <p14:tracePt t="62520" x="7121525" y="3271838"/>
          <p14:tracePt t="62524" x="7121525" y="3297238"/>
          <p14:tracePt t="62531" x="7121525" y="3322638"/>
          <p14:tracePt t="62538" x="7121525" y="3348038"/>
          <p14:tracePt t="62544" x="7121525" y="3355975"/>
          <p14:tracePt t="62554" x="7121525" y="3365500"/>
          <p14:tracePt t="62558" x="7121525" y="3382963"/>
          <p14:tracePt t="62571" x="7121525" y="3390900"/>
          <p14:tracePt t="62579" x="7121525" y="3398838"/>
          <p14:tracePt t="62592" x="7121525" y="3408363"/>
          <p14:tracePt t="62600" x="7121525" y="3416300"/>
          <p14:tracePt t="62606" x="7121525" y="3424238"/>
          <p14:tracePt t="62624" x="7138988" y="3433763"/>
          <p14:tracePt t="62626" x="7146925" y="3449638"/>
          <p14:tracePt t="62636" x="7154863" y="3467100"/>
          <p14:tracePt t="62641" x="7180263" y="3475038"/>
          <p14:tracePt t="62648" x="7197725" y="3492500"/>
          <p14:tracePt t="62654" x="7215188" y="3509963"/>
          <p14:tracePt t="62660" x="7223125" y="3517900"/>
          <p14:tracePt t="62668" x="7248525" y="3535363"/>
          <p14:tracePt t="62674" x="7265988" y="3543300"/>
          <p14:tracePt t="62682" x="7283450" y="3543300"/>
          <p14:tracePt t="62688" x="7291388" y="3552825"/>
          <p14:tracePt t="62695" x="7324725" y="3560763"/>
          <p14:tracePt t="62704" x="7350125" y="3560763"/>
          <p14:tracePt t="62708" x="7392988" y="3560763"/>
          <p14:tracePt t="62716" x="7435850" y="3568700"/>
          <p14:tracePt t="62722" x="7512050" y="3568700"/>
          <p14:tracePt t="62730" x="7580313" y="3568700"/>
          <p14:tracePt t="62737" x="7639050" y="3568700"/>
          <p14:tracePt t="62744" x="7699375" y="3568700"/>
          <p14:tracePt t="62753" x="7742238" y="3568700"/>
          <p14:tracePt t="62756" x="7775575" y="3568700"/>
          <p14:tracePt t="62765" x="7810500" y="3560763"/>
          <p14:tracePt t="62771" x="7826375" y="3560763"/>
          <p14:tracePt t="62778" x="7843838" y="3552825"/>
          <p14:tracePt t="62786" x="7869238" y="3552825"/>
          <p14:tracePt t="62791" x="7877175" y="3552825"/>
          <p14:tracePt t="62799" x="7894638" y="3535363"/>
          <p14:tracePt t="62804" x="7927975" y="3527425"/>
          <p14:tracePt t="62813" x="7945438" y="3517900"/>
          <p14:tracePt t="62819" x="7980363" y="3502025"/>
          <p14:tracePt t="62826" x="8013700" y="3484563"/>
          <p14:tracePt t="62833" x="8047038" y="3459163"/>
          <p14:tracePt t="62839" x="8099425" y="3424238"/>
          <p14:tracePt t="62845" x="8158163" y="3390900"/>
          <p14:tracePt t="62854" x="8208963" y="3365500"/>
          <p14:tracePt t="62860" x="8251825" y="3340100"/>
          <p14:tracePt t="62867" x="8285163" y="3322638"/>
          <p14:tracePt t="62873" x="8294688" y="3314700"/>
          <p14:tracePt t="62881" x="8310563" y="3305175"/>
          <p14:tracePt t="62888" x="8328025" y="3297238"/>
          <p14:tracePt t="62894" x="8335963" y="3289300"/>
          <p14:tracePt t="62907" x="8353425" y="3289300"/>
          <p14:tracePt t="62914" x="8362950" y="3271838"/>
          <p14:tracePt t="62921" x="8362950" y="3263900"/>
          <p14:tracePt t="62928" x="8370888" y="3254375"/>
          <p14:tracePt t="62937" x="8378825" y="3254375"/>
          <p14:tracePt t="62941" x="8388350" y="3238500"/>
          <p14:tracePt t="62949" x="8388350" y="3211513"/>
          <p14:tracePt t="62955" x="8388350" y="3195638"/>
          <p14:tracePt t="62963" x="8388350" y="3170238"/>
          <p14:tracePt t="62970" x="8388350" y="3144838"/>
          <p14:tracePt t="62976" x="8378825" y="3127375"/>
          <p14:tracePt t="62987" x="8362950" y="3094038"/>
          <p14:tracePt t="62989" x="8345488" y="3059113"/>
          <p14:tracePt t="62998" x="8310563" y="3016250"/>
          <p14:tracePt t="63003" x="8259763" y="2965450"/>
          <p14:tracePt t="63010" x="8183563" y="2897188"/>
          <p14:tracePt t="63019" x="8107363" y="2846388"/>
          <p14:tracePt t="63024" x="8031163" y="2813050"/>
          <p14:tracePt t="63031" x="7980363" y="2778125"/>
          <p14:tracePt t="63039" x="7937500" y="2770188"/>
          <p14:tracePt t="63045" x="7886700" y="2752725"/>
          <p14:tracePt t="63053" x="7843838" y="2744788"/>
          <p14:tracePt t="63058" x="7810500" y="2744788"/>
          <p14:tracePt t="63065" x="7750175" y="2744788"/>
          <p14:tracePt t="63072" x="7707313" y="2744788"/>
          <p14:tracePt t="63079" x="7673975" y="2752725"/>
          <p14:tracePt t="63086" x="7639050" y="2762250"/>
          <p14:tracePt t="63092" x="7605713" y="2770188"/>
          <p14:tracePt t="63100" x="7572375" y="2787650"/>
          <p14:tracePt t="63106" x="7529513" y="2805113"/>
          <p14:tracePt t="63115" x="7478713" y="2820988"/>
          <p14:tracePt t="63120" x="7427913" y="2846388"/>
          <p14:tracePt t="63126" x="7385050" y="2863850"/>
          <p14:tracePt t="63141" x="7324725" y="2889250"/>
          <p14:tracePt t="63147" x="7308850" y="2906713"/>
          <p14:tracePt t="63155" x="7291388" y="2906713"/>
          <p14:tracePt t="63170" x="7283450" y="2914650"/>
          <p14:tracePt t="63175" x="7283450" y="2922588"/>
          <p14:tracePt t="63182" x="7273925" y="2922588"/>
          <p14:tracePt t="63210" x="7265988" y="2932113"/>
          <p14:tracePt t="63222" x="7258050" y="2940050"/>
          <p14:tracePt t="63245" x="7258050" y="2949575"/>
          <p14:tracePt t="63265" x="7258050" y="2957513"/>
          <p14:tracePt t="63271" x="7258050" y="2965450"/>
          <p14:tracePt t="63279" x="7248525" y="2965450"/>
          <p14:tracePt t="63286" x="7240588" y="2982913"/>
          <p14:tracePt t="63292" x="7232650" y="3000375"/>
          <p14:tracePt t="63299" x="7205663" y="3033713"/>
          <p14:tracePt t="63305" x="7189788" y="3067050"/>
          <p14:tracePt t="63312" x="7146925" y="3144838"/>
          <p14:tracePt t="63319" x="7096125" y="3246438"/>
          <p14:tracePt t="63325" x="7035800" y="3365500"/>
          <p14:tracePt t="63333" x="7002463" y="3467100"/>
          <p14:tracePt t="63340" x="6985000" y="3517900"/>
          <p14:tracePt t="63346" x="6969125" y="3552825"/>
          <p14:tracePt t="63354" x="6969125" y="3568700"/>
          <p14:tracePt t="63361" x="6959600" y="3578225"/>
          <p14:tracePt t="63367" x="6959600" y="3586163"/>
          <p14:tracePt t="63375" x="6959600" y="3594100"/>
          <p14:tracePt t="63395" x="6959600" y="3603625"/>
          <p14:tracePt t="63408" x="6959600" y="3611563"/>
          <p14:tracePt t="63421" x="6959600" y="3619500"/>
          <p14:tracePt t="63442" x="6959600" y="3629025"/>
          <p14:tracePt t="63449" x="6969125" y="3636963"/>
          <p14:tracePt t="63463" x="6969125" y="3646488"/>
          <p14:tracePt t="63470" x="6977063" y="3654425"/>
          <p14:tracePt t="63476" x="6985000" y="3654425"/>
          <p14:tracePt t="63484" x="6994525" y="3671888"/>
          <p14:tracePt t="63490" x="6994525" y="3679825"/>
          <p14:tracePt t="63496" x="7002463" y="3679825"/>
          <p14:tracePt t="63505" x="7019925" y="3697288"/>
          <p14:tracePt t="63511" x="7019925" y="3705225"/>
          <p14:tracePt t="63518" x="7027863" y="3705225"/>
          <p14:tracePt t="63524" x="7045325" y="3722688"/>
          <p14:tracePt t="63531" x="7053263" y="3730625"/>
          <p14:tracePt t="63538" x="7078663" y="3738563"/>
          <p14:tracePt t="63545" x="7104063" y="3756025"/>
          <p14:tracePt t="63553" x="7129463" y="3763963"/>
          <p14:tracePt t="63558" x="7154863" y="3773488"/>
          <p14:tracePt t="63565" x="7189788" y="3781425"/>
          <p14:tracePt t="63572" x="7215188" y="3781425"/>
          <p14:tracePt t="63579" x="7248525" y="3790950"/>
          <p14:tracePt t="63587" x="7273925" y="3790950"/>
          <p14:tracePt t="63593" x="7299325" y="3790950"/>
          <p14:tracePt t="63600" x="7324725" y="3790950"/>
          <p14:tracePt t="63606" x="7342188" y="3790950"/>
          <p14:tracePt t="63614" x="7350125" y="3790950"/>
          <p14:tracePt t="63620" x="7359650" y="3790950"/>
          <p14:tracePt t="63627" x="7367588" y="3790950"/>
          <p14:tracePt t="63635" x="7377113" y="3790950"/>
          <p14:tracePt t="63640" x="7392988" y="3790950"/>
          <p14:tracePt t="63655" x="7402513" y="3790950"/>
          <p14:tracePt t="63661" x="7410450" y="3790950"/>
          <p14:tracePt t="63670" x="7418388" y="3790950"/>
          <p14:tracePt t="63675" x="7427913" y="3790950"/>
          <p14:tracePt t="63682" x="7435850" y="3790950"/>
          <p14:tracePt t="63688" x="7435850" y="3781425"/>
          <p14:tracePt t="63695" x="7443788" y="3781425"/>
          <p14:tracePt t="63709" x="7453313" y="3781425"/>
          <p14:tracePt t="63717" x="7461250" y="3781425"/>
          <p14:tracePt t="63752" x="7469188" y="3781425"/>
          <p14:tracePt t="63765" x="7478713" y="3781425"/>
          <p14:tracePt t="64259" x="7521575" y="3781425"/>
          <p14:tracePt t="64266" x="7605713" y="3790950"/>
          <p14:tracePt t="64272" x="7707313" y="3798888"/>
          <p14:tracePt t="64280" x="7775575" y="3798888"/>
          <p14:tracePt t="64286" x="7861300" y="3798888"/>
          <p14:tracePt t="64292" x="7902575" y="3798888"/>
          <p14:tracePt t="64299" x="7937500" y="3790950"/>
          <p14:tracePt t="64306" x="7970838" y="3790950"/>
          <p14:tracePt t="64313" x="7996238" y="3790950"/>
          <p14:tracePt t="64320" x="8005763" y="3781425"/>
          <p14:tracePt t="64327" x="8031163" y="3773488"/>
          <p14:tracePt t="64334" x="8047038" y="3763963"/>
          <p14:tracePt t="64341" x="8056563" y="3763963"/>
          <p14:tracePt t="64348" x="8056563" y="3756025"/>
          <p14:tracePt t="64354" x="8064500" y="3756025"/>
          <p14:tracePt t="64361" x="8074025" y="3756025"/>
          <p14:tracePt t="64375" x="8081963" y="3748088"/>
          <p14:tracePt t="64388" x="8089900" y="3748088"/>
          <p14:tracePt t="64408" x="8099425" y="3748088"/>
          <p14:tracePt t="64416" x="8099425" y="3738563"/>
          <p14:tracePt t="64430" x="8107363" y="3738563"/>
          <p14:tracePt t="64437" x="8115300" y="3730625"/>
          <p14:tracePt t="64442" x="8115300" y="3722688"/>
          <p14:tracePt t="64453" x="8124825" y="3722688"/>
          <p14:tracePt t="64456" x="8140700" y="3713163"/>
          <p14:tracePt t="64465" x="8150225" y="3713163"/>
          <p14:tracePt t="64470" x="8166100" y="3705225"/>
          <p14:tracePt t="64477" x="8175625" y="3697288"/>
          <p14:tracePt t="64486" x="8183563" y="3687763"/>
          <p14:tracePt t="64491" x="8191500" y="3679825"/>
          <p14:tracePt t="64499" x="8208963" y="3679825"/>
          <p14:tracePt t="64505" x="8208963" y="3671888"/>
          <p14:tracePt t="64512" x="8218488" y="3671888"/>
          <p14:tracePt t="64520" x="8226425" y="3662363"/>
          <p14:tracePt t="64532" x="8234363" y="3662363"/>
          <p14:tracePt t="64539" x="8243888" y="3662363"/>
          <p14:tracePt t="64554" x="8251825" y="3654425"/>
          <p14:tracePt t="64566" x="8251825" y="3646488"/>
          <p14:tracePt t="64587" x="8251825" y="3636963"/>
          <p14:tracePt t="64603" x="8251825" y="3629025"/>
          <p14:tracePt t="64608" x="8251825" y="3619500"/>
          <p14:tracePt t="64621" x="8251825" y="3611563"/>
          <p14:tracePt t="64627" x="8251825" y="3603625"/>
          <p14:tracePt t="64636" x="8251825" y="3594100"/>
          <p14:tracePt t="64642" x="8243888" y="3586163"/>
          <p14:tracePt t="64648" x="8234363" y="3578225"/>
          <p14:tracePt t="64655" x="8234363" y="3568700"/>
          <p14:tracePt t="64662" x="8226425" y="3560763"/>
          <p14:tracePt t="64670" x="8218488" y="3560763"/>
          <p14:tracePt t="64675" x="8218488" y="3552825"/>
          <p14:tracePt t="64684" x="8218488" y="3543300"/>
          <p14:tracePt t="64691" x="8208963" y="3543300"/>
          <p14:tracePt t="64696" x="8201025" y="3535363"/>
          <p14:tracePt t="64704" x="8183563" y="3517900"/>
          <p14:tracePt t="64719" x="8166100" y="3517900"/>
          <p14:tracePt t="64724" x="8150225" y="3502025"/>
          <p14:tracePt t="64732" x="8132763" y="3492500"/>
          <p14:tracePt t="64737" x="8115300" y="3484563"/>
          <p14:tracePt t="64744" x="8089900" y="3475038"/>
          <p14:tracePt t="64753" x="8064500" y="3459163"/>
          <p14:tracePt t="64759" x="8047038" y="3449638"/>
          <p14:tracePt t="64766" x="8021638" y="3441700"/>
          <p14:tracePt t="64772" x="7996238" y="3441700"/>
          <p14:tracePt t="64780" x="7954963" y="3433763"/>
          <p14:tracePt t="64786" x="7920038" y="3424238"/>
          <p14:tracePt t="64793" x="7877175" y="3416300"/>
          <p14:tracePt t="64802" x="7818438" y="3408363"/>
          <p14:tracePt t="64806" x="7742238" y="3408363"/>
          <p14:tracePt t="64815" x="7673975" y="3398838"/>
          <p14:tracePt t="64821" x="7597775" y="3398838"/>
          <p14:tracePt t="64828" x="7546975" y="3398838"/>
          <p14:tracePt t="64835" x="7486650" y="3398838"/>
          <p14:tracePt t="64840" x="7435850" y="3398838"/>
          <p14:tracePt t="64847" x="7392988" y="3408363"/>
          <p14:tracePt t="64854" x="7359650" y="3408363"/>
          <p14:tracePt t="64860" x="7334250" y="3408363"/>
          <p14:tracePt t="64870" x="7308850" y="3416300"/>
          <p14:tracePt t="64874" x="7291388" y="3416300"/>
          <p14:tracePt t="64881" x="7273925" y="3424238"/>
          <p14:tracePt t="64895" x="7265988" y="3433763"/>
          <p14:tracePt t="64903" x="7258050" y="3433763"/>
          <p14:tracePt t="64909" x="7248525" y="3433763"/>
          <p14:tracePt t="64916" x="7240588" y="3433763"/>
          <p14:tracePt t="64922" x="7232650" y="3433763"/>
          <p14:tracePt t="64929" x="7215188" y="3433763"/>
          <p14:tracePt t="64937" x="7205663" y="3441700"/>
          <p14:tracePt t="64943" x="7197725" y="3441700"/>
          <p14:tracePt t="64954" x="7189788" y="3449638"/>
          <p14:tracePt t="64957" x="7180263" y="3449638"/>
          <p14:tracePt t="64964" x="7180263" y="3459163"/>
          <p14:tracePt t="64971" x="7164388" y="3459163"/>
          <p14:tracePt t="64977" x="7154863" y="3459163"/>
          <p14:tracePt t="64999" x="7138988" y="3467100"/>
          <p14:tracePt t="65005" x="7129463" y="3475038"/>
          <p14:tracePt t="65020" x="7121525" y="3484563"/>
          <p14:tracePt t="65025" x="7104063" y="3492500"/>
          <p14:tracePt t="65032" x="7104063" y="3502025"/>
          <p14:tracePt t="65039" x="7096125" y="3509963"/>
          <p14:tracePt t="65046" x="7078663" y="3517900"/>
          <p14:tracePt t="65053" x="7078663" y="3527425"/>
          <p14:tracePt t="65060" x="7070725" y="3535363"/>
          <p14:tracePt t="65069" x="7061200" y="3535363"/>
          <p14:tracePt t="65080" x="7061200" y="3543300"/>
          <p14:tracePt t="65086" x="7061200" y="3552825"/>
          <p14:tracePt t="65095" x="7053263" y="3552825"/>
          <p14:tracePt t="65108" x="7053263" y="3560763"/>
          <p14:tracePt t="65115" x="7053263" y="3578225"/>
          <p14:tracePt t="65129" x="7053263" y="3594100"/>
          <p14:tracePt t="65136" x="7061200" y="3611563"/>
          <p14:tracePt t="65143" x="7078663" y="3629025"/>
          <p14:tracePt t="65153" x="7104063" y="3654425"/>
          <p14:tracePt t="65156" x="7138988" y="3687763"/>
          <p14:tracePt t="65163" x="7180263" y="3713163"/>
          <p14:tracePt t="65170" x="7215188" y="3738563"/>
          <p14:tracePt t="65176" x="7240588" y="3763963"/>
          <p14:tracePt t="65186" x="7273925" y="3781425"/>
          <p14:tracePt t="65189" x="7299325" y="3798888"/>
          <p14:tracePt t="65196" x="7316788" y="3806825"/>
          <p14:tracePt t="65203" x="7334250" y="3816350"/>
          <p14:tracePt t="65211" x="7350125" y="3816350"/>
          <p14:tracePt t="65219" x="7377113" y="3824288"/>
          <p14:tracePt t="65225" x="7385050" y="3824288"/>
          <p14:tracePt t="65232" x="7410450" y="3824288"/>
          <p14:tracePt t="65238" x="7435850" y="3832225"/>
          <p14:tracePt t="65245" x="7443788" y="3832225"/>
          <p14:tracePt t="65251" x="7469188" y="3832225"/>
          <p14:tracePt t="65258" x="7504113" y="3841750"/>
          <p14:tracePt t="65265" x="7529513" y="3841750"/>
          <p14:tracePt t="65271" x="7572375" y="3841750"/>
          <p14:tracePt t="65279" x="7613650" y="3841750"/>
          <p14:tracePt t="65286" x="7656513" y="3841750"/>
          <p14:tracePt t="65293" x="7716838" y="3841750"/>
          <p14:tracePt t="65300" x="7750175" y="3841750"/>
          <p14:tracePt t="65306" x="7783513" y="3832225"/>
          <p14:tracePt t="65313" x="7800975" y="3832225"/>
          <p14:tracePt t="65320" x="7826375" y="3832225"/>
          <p14:tracePt t="65327" x="7851775" y="3832225"/>
          <p14:tracePt t="65335" x="7869238" y="3824288"/>
          <p14:tracePt t="65340" x="7894638" y="3824288"/>
          <p14:tracePt t="65348" x="7920038" y="3816350"/>
          <p14:tracePt t="65354" x="7945438" y="3816350"/>
          <p14:tracePt t="65361" x="7980363" y="3816350"/>
          <p14:tracePt t="65369" x="8031163" y="3798888"/>
          <p14:tracePt t="65375" x="8074025" y="3790950"/>
          <p14:tracePt t="65382" x="8132763" y="3773488"/>
          <p14:tracePt t="65388" x="8183563" y="3756025"/>
          <p14:tracePt t="65396" x="8243888" y="3722688"/>
          <p14:tracePt t="65402" x="8294688" y="3705225"/>
          <p14:tracePt t="65410" x="8328025" y="3687763"/>
          <p14:tracePt t="65416" x="8362950" y="3671888"/>
          <p14:tracePt t="65422" x="8388350" y="3654425"/>
          <p14:tracePt t="65430" x="8413750" y="3646488"/>
          <p14:tracePt t="65436" x="8421688" y="3636963"/>
          <p14:tracePt t="65444" x="8439150" y="3629025"/>
          <p14:tracePt t="65452" x="8447088" y="3619500"/>
          <p14:tracePt t="65464" x="8455025" y="3619500"/>
          <p14:tracePt t="65470" x="8464550" y="3619500"/>
          <p14:tracePt t="65478" x="8472488" y="3619500"/>
          <p14:tracePt t="65485" x="8472488" y="3611563"/>
          <p14:tracePt t="65491" x="8472488" y="3603625"/>
          <p14:tracePt t="65505" x="8472488" y="3594100"/>
          <p14:tracePt t="65512" x="8472488" y="3578225"/>
          <p14:tracePt t="65525" x="8472488" y="3568700"/>
          <p14:tracePt t="65534" x="8472488" y="3552825"/>
          <p14:tracePt t="65538" x="8472488" y="3543300"/>
          <p14:tracePt t="65545" x="8472488" y="3535363"/>
          <p14:tracePt t="65553" x="8472488" y="3527425"/>
          <p14:tracePt t="65560" x="8472488" y="3509963"/>
          <p14:tracePt t="65566" x="8472488" y="3492500"/>
          <p14:tracePt t="65580" x="8472488" y="3475038"/>
          <p14:tracePt t="65586" x="8464550" y="3459163"/>
          <p14:tracePt t="65594" x="8447088" y="3441700"/>
          <p14:tracePt t="65603" x="8429625" y="3416300"/>
          <p14:tracePt t="65607" x="8413750" y="3390900"/>
          <p14:tracePt t="65614" x="8378825" y="3365500"/>
          <p14:tracePt t="65621" x="8345488" y="3322638"/>
          <p14:tracePt t="65628" x="8302625" y="3297238"/>
          <p14:tracePt t="65638" x="8259763" y="3271838"/>
          <p14:tracePt t="65641" x="8208963" y="3246438"/>
          <p14:tracePt t="65649" x="8158163" y="3221038"/>
          <p14:tracePt t="65655" x="8124825" y="3211513"/>
          <p14:tracePt t="65662" x="8089900" y="3203575"/>
          <p14:tracePt t="65669" x="8064500" y="3203575"/>
          <p14:tracePt t="65675" x="8031163" y="3195638"/>
          <p14:tracePt t="65683" x="7996238" y="3195638"/>
          <p14:tracePt t="65689" x="7970838" y="3195638"/>
          <p14:tracePt t="65696" x="7945438" y="3195638"/>
          <p14:tracePt t="65703" x="7912100" y="3195638"/>
          <p14:tracePt t="65711" x="7877175" y="3195638"/>
          <p14:tracePt t="65719" x="7851775" y="3195638"/>
          <p14:tracePt t="65724" x="7835900" y="3195638"/>
          <p14:tracePt t="65731" x="7810500" y="3195638"/>
          <p14:tracePt t="65737" x="7793038" y="3195638"/>
          <p14:tracePt t="65744" x="7783513" y="3195638"/>
          <p14:tracePt t="65753" x="7767638" y="3195638"/>
          <p14:tracePt t="65757" x="7750175" y="3203575"/>
          <p14:tracePt t="65766" x="7742238" y="3203575"/>
          <p14:tracePt t="65771" x="7724775" y="3203575"/>
          <p14:tracePt t="65779" x="7707313" y="3203575"/>
          <p14:tracePt t="65787" x="7691438" y="3203575"/>
          <p14:tracePt t="65792" x="7673975" y="3211513"/>
          <p14:tracePt t="65802" x="7656513" y="3211513"/>
          <p14:tracePt t="65805" x="7631113" y="3221038"/>
          <p14:tracePt t="65813" x="7623175" y="3221038"/>
          <p14:tracePt t="65819" x="7613650" y="3228975"/>
          <p14:tracePt t="65826" x="7597775" y="3228975"/>
          <p14:tracePt t="65836" x="7580313" y="3228975"/>
          <p14:tracePt t="65840" x="7580313" y="3238500"/>
          <p14:tracePt t="65847" x="7572375" y="3238500"/>
          <p14:tracePt t="65854" x="7554913" y="3246438"/>
          <p14:tracePt t="65860" x="7537450" y="3246438"/>
          <p14:tracePt t="65868" x="7512050" y="3246438"/>
          <p14:tracePt t="65874" x="7478713" y="3246438"/>
          <p14:tracePt t="65881" x="7443788" y="3246438"/>
          <p14:tracePt t="65888" x="7418388" y="3254375"/>
          <p14:tracePt t="65895" x="7385050" y="3254375"/>
          <p14:tracePt t="65903" x="7350125" y="3263900"/>
          <p14:tracePt t="65908" x="7324725" y="3263900"/>
          <p14:tracePt t="65916" x="7308850" y="3263900"/>
          <p14:tracePt t="65922" x="7291388" y="3263900"/>
          <p14:tracePt t="65930" x="7283450" y="3263900"/>
          <p14:tracePt t="65937" x="7273925" y="3263900"/>
          <p14:tracePt t="65942" x="7265988" y="3263900"/>
          <p14:tracePt t="65952" x="7258050" y="3263900"/>
          <p14:tracePt t="65956" x="7248525" y="3263900"/>
          <p14:tracePt t="65971" x="7240588" y="3263900"/>
          <p14:tracePt t="65977" x="7232650" y="3263900"/>
          <p14:tracePt t="65986" x="7215188" y="3263900"/>
          <p14:tracePt t="65990" x="7215188" y="3254375"/>
          <p14:tracePt t="65998" x="7205663" y="3254375"/>
          <p14:tracePt t="66004" x="7205663" y="3246438"/>
          <p14:tracePt t="66011" x="7189788" y="3228975"/>
          <p14:tracePt t="66019" x="7180263" y="3211513"/>
          <p14:tracePt t="66024" x="7180263" y="3203575"/>
          <p14:tracePt t="66033" x="7180263" y="3186113"/>
          <p14:tracePt t="66038" x="7172325" y="3178175"/>
          <p14:tracePt t="66053" x="7164388" y="3160713"/>
          <p14:tracePt t="66059" x="7164388" y="3152775"/>
          <p14:tracePt t="66073" x="7154863" y="3135313"/>
          <p14:tracePt t="66081" x="7154863" y="3127375"/>
          <p14:tracePt t="66102" x="7154863" y="3119438"/>
          <p14:tracePt t="66108" x="7154863" y="3109913"/>
          <p14:tracePt t="66143" x="7154863" y="3101975"/>
          <p14:tracePt t="66155" x="7154863" y="3094038"/>
          <p14:tracePt t="66272" x="7154863" y="3084513"/>
          <p14:tracePt t="66279" x="7164388" y="3076575"/>
          <p14:tracePt t="66285" x="7172325" y="3067050"/>
          <p14:tracePt t="66293" x="7180263" y="3067050"/>
          <p14:tracePt t="66302" x="7189788" y="3059113"/>
          <p14:tracePt t="66313" x="7197725" y="3059113"/>
          <p14:tracePt t="66320" x="7205663" y="3051175"/>
          <p14:tracePt t="66326" x="7215188" y="3051175"/>
          <p14:tracePt t="66336" x="7215188" y="3041650"/>
          <p14:tracePt t="66340" x="7223125" y="3041650"/>
          <p14:tracePt t="66347" x="7232650" y="3041650"/>
          <p14:tracePt t="66353" x="7240588" y="3041650"/>
          <p14:tracePt t="66361" x="7248525" y="3033713"/>
          <p14:tracePt t="66369" x="7258050" y="3033713"/>
          <p14:tracePt t="66375" x="7265988" y="3033713"/>
          <p14:tracePt t="66382" x="7273925" y="3025775"/>
          <p14:tracePt t="66388" x="7283450" y="3025775"/>
          <p14:tracePt t="66396" x="7291388" y="3025775"/>
          <p14:tracePt t="66403" x="7299325" y="3025775"/>
          <p14:tracePt t="66409" x="7308850" y="3016250"/>
          <p14:tracePt t="66422" x="7316788" y="3016250"/>
          <p14:tracePt t="66430" x="7324725" y="3016250"/>
          <p14:tracePt t="66453" x="7334250" y="3016250"/>
          <p14:tracePt t="66457" x="7342188" y="3016250"/>
          <p14:tracePt t="66485" x="7350125" y="3016250"/>
          <p14:tracePt t="66492" x="7359650" y="3016250"/>
          <p14:tracePt t="66499" x="7367588" y="3016250"/>
          <p14:tracePt t="66512" x="7377113" y="3016250"/>
          <p14:tracePt t="66520" x="7392988" y="3016250"/>
          <p14:tracePt t="66535" x="7410450" y="3025775"/>
          <p14:tracePt t="66539" x="7418388" y="3025775"/>
          <p14:tracePt t="66546" x="7427913" y="3033713"/>
          <p14:tracePt t="66554" x="7443788" y="3041650"/>
          <p14:tracePt t="66560" x="7453313" y="3041650"/>
          <p14:tracePt t="66568" x="7469188" y="3051175"/>
          <p14:tracePt t="66573" x="7478713" y="3059113"/>
          <p14:tracePt t="66581" x="7486650" y="3067050"/>
          <p14:tracePt t="66587" x="7504113" y="3067050"/>
          <p14:tracePt t="66595" x="7512050" y="3067050"/>
          <p14:tracePt t="66608" x="7529513" y="3076575"/>
          <p14:tracePt t="66615" x="7554913" y="3084513"/>
          <p14:tracePt t="66621" x="7562850" y="3084513"/>
          <p14:tracePt t="66629" x="7580313" y="3094038"/>
          <p14:tracePt t="66636" x="7605713" y="3094038"/>
          <p14:tracePt t="66642" x="7613650" y="3094038"/>
          <p14:tracePt t="66651" x="7639050" y="3101975"/>
          <p14:tracePt t="66655" x="7666038" y="3101975"/>
          <p14:tracePt t="66663" x="7673975" y="3109913"/>
          <p14:tracePt t="66670" x="7699375" y="3109913"/>
          <p14:tracePt t="66676" x="7716838" y="3109913"/>
          <p14:tracePt t="66685" x="7732713" y="3109913"/>
          <p14:tracePt t="66690" x="7758113" y="3109913"/>
          <p14:tracePt t="66696" x="7783513" y="3109913"/>
          <p14:tracePt t="66703" x="7810500" y="3109913"/>
          <p14:tracePt t="66710" x="7861300" y="3109913"/>
          <p14:tracePt t="66718" x="7902575" y="3101975"/>
          <p14:tracePt t="66724" x="7945438" y="3094038"/>
          <p14:tracePt t="66730" x="7980363" y="3084513"/>
          <p14:tracePt t="66737" x="8031163" y="3076575"/>
          <p14:tracePt t="66744" x="8047038" y="3067050"/>
          <p14:tracePt t="66752" x="8074025" y="3067050"/>
          <p14:tracePt t="66758" x="8099425" y="3059113"/>
          <p14:tracePt t="66765" x="8115300" y="3059113"/>
          <p14:tracePt t="66771" x="8115300" y="3051175"/>
          <p14:tracePt t="66778" x="8124825" y="3051175"/>
          <p14:tracePt t="66786" x="8132763" y="3051175"/>
          <p14:tracePt t="66792" x="8140700" y="3041650"/>
          <p14:tracePt t="66800" x="8150225" y="3041650"/>
          <p14:tracePt t="66806" x="8158163" y="3041650"/>
          <p14:tracePt t="66820" x="8175625" y="3033713"/>
          <p14:tracePt t="66826" x="8183563" y="3025775"/>
          <p14:tracePt t="66837" x="8183563" y="3016250"/>
          <p14:tracePt t="66840" x="8191500" y="3016250"/>
          <p14:tracePt t="66847" x="8201025" y="3008313"/>
          <p14:tracePt t="66861" x="8208963" y="3008313"/>
          <p14:tracePt t="66869" x="8218488" y="3000375"/>
          <p14:tracePt t="66888" x="8226425" y="3000375"/>
          <p14:tracePt t="66896" x="8226425" y="2990850"/>
          <p14:tracePt t="66915" x="8234363" y="2990850"/>
          <p14:tracePt t="66922" x="8234363" y="2982913"/>
          <p14:tracePt t="66977" x="8234363" y="2974975"/>
          <p14:tracePt t="66998" x="8234363" y="2965450"/>
          <p14:tracePt t="67004" x="8234363" y="2957513"/>
          <p14:tracePt t="67011" x="8226425" y="2949575"/>
          <p14:tracePt t="67019" x="8218488" y="2940050"/>
          <p14:tracePt t="67025" x="8201025" y="2922588"/>
          <p14:tracePt t="67032" x="8175625" y="2897188"/>
          <p14:tracePt t="67039" x="8166100" y="2889250"/>
          <p14:tracePt t="67046" x="8140700" y="2881313"/>
          <p14:tracePt t="67053" x="8124825" y="2863850"/>
          <p14:tracePt t="67060" x="8099425" y="2846388"/>
          <p14:tracePt t="67069" x="8081963" y="2838450"/>
          <p14:tracePt t="67073" x="8056563" y="2820988"/>
          <p14:tracePt t="67081" x="8021638" y="2813050"/>
          <p14:tracePt t="67087" x="7980363" y="2805113"/>
          <p14:tracePt t="67095" x="7927975" y="2795588"/>
          <p14:tracePt t="67102" x="7886700" y="2795588"/>
          <p14:tracePt t="67107" x="7826375" y="2787650"/>
          <p14:tracePt t="67114" x="7724775" y="2787650"/>
          <p14:tracePt t="67121" x="7631113" y="2787650"/>
          <p14:tracePt t="67128" x="7546975" y="2787650"/>
          <p14:tracePt t="67135" x="7486650" y="2787650"/>
          <p14:tracePt t="67142" x="7435850" y="2787650"/>
          <p14:tracePt t="67149" x="7392988" y="2787650"/>
          <p14:tracePt t="67155" x="7359650" y="2795588"/>
          <p14:tracePt t="67162" x="7350125" y="2805113"/>
          <p14:tracePt t="67170" x="7324725" y="2805113"/>
          <p14:tracePt t="67176" x="7308850" y="2813050"/>
          <p14:tracePt t="67185" x="7299325" y="2820988"/>
          <p14:tracePt t="67190" x="7283450" y="2820988"/>
          <p14:tracePt t="67197" x="7273925" y="2820988"/>
          <p14:tracePt t="67203" x="7265988" y="2830513"/>
          <p14:tracePt t="67218" x="7258050" y="2830513"/>
          <p14:tracePt t="67225" x="7248525" y="2838450"/>
          <p14:tracePt t="67237" x="7248525" y="2846388"/>
          <p14:tracePt t="67259" x="7240588" y="2855913"/>
          <p14:tracePt t="67267" x="7240588" y="2863850"/>
          <p14:tracePt t="67623" x="7240588" y="2871788"/>
          <p14:tracePt t="67629" x="7240588" y="2889250"/>
          <p14:tracePt t="67635" x="7240588" y="2906713"/>
          <p14:tracePt t="67643" x="7248525" y="2922588"/>
          <p14:tracePt t="67653" x="7258050" y="2940050"/>
          <p14:tracePt t="67656" x="7265988" y="2957513"/>
          <p14:tracePt t="67664" x="7273925" y="2974975"/>
          <p14:tracePt t="67671" x="7291388" y="2990850"/>
          <p14:tracePt t="67677" x="7308850" y="3000375"/>
          <p14:tracePt t="67684" x="7316788" y="3016250"/>
          <p14:tracePt t="67691" x="7316788" y="3025775"/>
          <p14:tracePt t="67698" x="7334250" y="3033713"/>
          <p14:tracePt t="67704" x="7342188" y="3033713"/>
          <p14:tracePt t="67712" x="7342188" y="3041650"/>
          <p14:tracePt t="67719" x="7359650" y="3051175"/>
          <p14:tracePt t="67725" x="7367588" y="3059113"/>
          <p14:tracePt t="67738" x="7385050" y="3059113"/>
          <p14:tracePt t="67745" x="7392988" y="3059113"/>
          <p14:tracePt t="67753" x="7392988" y="3067050"/>
          <p14:tracePt t="67759" x="7402513" y="3067050"/>
          <p14:tracePt t="67765" x="7418388" y="3076575"/>
          <p14:tracePt t="67772" x="7427913" y="3076575"/>
          <p14:tracePt t="67779" x="7443788" y="3084513"/>
          <p14:tracePt t="67786" x="7469188" y="3084513"/>
          <p14:tracePt t="67793" x="7486650" y="3084513"/>
          <p14:tracePt t="67802" x="7521575" y="3084513"/>
          <p14:tracePt t="67806" x="7562850" y="3084513"/>
          <p14:tracePt t="67815" x="7597775" y="3084513"/>
          <p14:tracePt t="67820" x="7623175" y="3084513"/>
          <p14:tracePt t="67828" x="7656513" y="3084513"/>
          <p14:tracePt t="67837" x="7681913" y="3084513"/>
          <p14:tracePt t="67841" x="7691438" y="3084513"/>
          <p14:tracePt t="67850" x="7707313" y="3084513"/>
          <p14:tracePt t="67854" x="7724775" y="3084513"/>
          <p14:tracePt t="67870" x="7742238" y="3084513"/>
          <p14:tracePt t="67876" x="7750175" y="3084513"/>
          <p14:tracePt t="67889" x="7758113" y="3084513"/>
          <p14:tracePt t="67895" x="7767638" y="3084513"/>
          <p14:tracePt t="67917" x="7775575" y="3084513"/>
          <p14:tracePt t="67930" x="7783513" y="3084513"/>
          <p14:tracePt t="67965" x="7793038" y="3084513"/>
          <p14:tracePt t="68020" x="7800975" y="3084513"/>
          <p14:tracePt t="68060" x="7810500" y="3084513"/>
          <p14:tracePt t="68088" x="7818438" y="3084513"/>
          <p14:tracePt t="68101" x="7826375" y="3084513"/>
          <p14:tracePt t="68157" x="7826375" y="3094038"/>
          <p14:tracePt t="68185" x="7826375" y="3101975"/>
          <p14:tracePt t="68204" x="7826375" y="3109913"/>
          <p14:tracePt t="68218" x="7826375" y="3119438"/>
          <p14:tracePt t="68225" x="7818438" y="3127375"/>
          <p14:tracePt t="68233" x="7818438" y="3135313"/>
          <p14:tracePt t="68238" x="7810500" y="3144838"/>
          <p14:tracePt t="68245" x="7793038" y="3160713"/>
          <p14:tracePt t="68252" x="7783513" y="3170238"/>
          <p14:tracePt t="68259" x="7783513" y="3186113"/>
          <p14:tracePt t="68272" x="7775575" y="3203575"/>
          <p14:tracePt t="68280" x="7775575" y="3211513"/>
          <p14:tracePt t="68286" x="7767638" y="3211513"/>
          <p14:tracePt t="68294" x="7767638" y="3221038"/>
          <p14:tracePt t="68301" x="7767638" y="3228975"/>
          <p14:tracePt t="68307" x="7758113" y="3238500"/>
          <p14:tracePt t="68321" x="7758113" y="3246438"/>
          <p14:tracePt t="68328" x="7758113" y="3254375"/>
          <p14:tracePt t="68335" x="7750175" y="3254375"/>
          <p14:tracePt t="68341" x="7732713" y="3271838"/>
          <p14:tracePt t="68348" x="7732713" y="3289300"/>
          <p14:tracePt t="68355" x="7716838" y="3305175"/>
          <p14:tracePt t="68362" x="7707313" y="3330575"/>
          <p14:tracePt t="68370" x="7691438" y="3355975"/>
          <p14:tracePt t="68375" x="7673975" y="3373438"/>
          <p14:tracePt t="68384" x="7666038" y="3398838"/>
          <p14:tracePt t="68396" x="7656513" y="3416300"/>
          <p14:tracePt t="68405" x="7648575" y="3424238"/>
          <p14:tracePt t="68418" x="7639050" y="3433763"/>
          <p14:tracePt t="68431" x="7639050" y="3441700"/>
          <p14:tracePt t="68445" x="7631113" y="3441700"/>
          <p14:tracePt t="68452" x="7631113" y="3449638"/>
          <p14:tracePt t="68458" x="7623175" y="3449638"/>
          <p14:tracePt t="68479" x="7605713" y="3449638"/>
          <p14:tracePt t="68485" x="7597775" y="3441700"/>
          <p14:tracePt t="68492" x="7572375" y="3433763"/>
          <p14:tracePt t="68502" x="7562850" y="3416300"/>
          <p14:tracePt t="68506" x="7537450" y="3408363"/>
          <p14:tracePt t="68514" x="7512050" y="3390900"/>
          <p14:tracePt t="68520" x="7486650" y="3373438"/>
          <p14:tracePt t="68527" x="7461250" y="3355975"/>
          <p14:tracePt t="68536" x="7453313" y="3355975"/>
          <p14:tracePt t="68540" x="7435850" y="3348038"/>
          <p14:tracePt t="68548" x="7410450" y="3340100"/>
          <p14:tracePt t="68554" x="7402513" y="3330575"/>
          <p14:tracePt t="68561" x="7377113" y="3322638"/>
          <p14:tracePt t="68568" x="7350125" y="3314700"/>
          <p14:tracePt t="68575" x="7324725" y="3305175"/>
          <p14:tracePt t="68583" x="7299325" y="3305175"/>
          <p14:tracePt t="68588" x="7265988" y="3297238"/>
          <p14:tracePt t="68595" x="7232650" y="3297238"/>
          <p14:tracePt t="68603" x="7205663" y="3297238"/>
          <p14:tracePt t="68609" x="7189788" y="3297238"/>
          <p14:tracePt t="68617" x="7164388" y="3297238"/>
          <p14:tracePt t="68622" x="7146925" y="3297238"/>
          <p14:tracePt t="68637" x="7138988" y="3297238"/>
          <p14:tracePt t="68644" x="7129463" y="3305175"/>
          <p14:tracePt t="68657" x="7121525" y="3305175"/>
          <p14:tracePt t="68663" x="7113588" y="3305175"/>
          <p14:tracePt t="68679" x="7104063" y="3305175"/>
          <p14:tracePt t="68691" x="7104063" y="3314700"/>
          <p14:tracePt t="68754" x="7104063" y="3322638"/>
          <p14:tracePt t="68773" x="7113588" y="3330575"/>
          <p14:tracePt t="68780" x="7121525" y="3330575"/>
          <p14:tracePt t="68786" x="7129463" y="3330575"/>
          <p14:tracePt t="68794" x="7146925" y="3330575"/>
          <p14:tracePt t="68807" x="7164388" y="3330575"/>
          <p14:tracePt t="68814" x="7180263" y="3330575"/>
          <p14:tracePt t="68820" x="7205663" y="3330575"/>
          <p14:tracePt t="68828" x="7232650" y="3322638"/>
          <p14:tracePt t="68837" x="7265988" y="3305175"/>
          <p14:tracePt t="68841" x="7308850" y="3297238"/>
          <p14:tracePt t="68849" x="7350125" y="3279775"/>
          <p14:tracePt t="68855" x="7367588" y="3263900"/>
          <p14:tracePt t="68862" x="7392988" y="3263900"/>
          <p14:tracePt t="68869" x="7410450" y="3254375"/>
          <p14:tracePt t="68875" x="7418388" y="3246438"/>
          <p14:tracePt t="68883" x="7427913" y="3246438"/>
          <p14:tracePt t="68889" x="7435850" y="3238500"/>
          <p14:tracePt t="68895" x="7443788" y="3238500"/>
          <p14:tracePt t="68903" x="7443788" y="3228975"/>
          <p14:tracePt t="68909" x="7453313" y="3228975"/>
          <p14:tracePt t="68923" x="7461250" y="3228975"/>
          <p14:tracePt t="68937" x="7461250" y="3221038"/>
          <p14:tracePt t="68944" x="7461250" y="3211513"/>
          <p14:tracePt t="68967" x="7461250" y="3195638"/>
          <p14:tracePt t="68972" x="7443788" y="3186113"/>
          <p14:tracePt t="68979" x="7427913" y="3170238"/>
          <p14:tracePt t="68986" x="7392988" y="3152775"/>
          <p14:tracePt t="68992" x="7324725" y="3127375"/>
          <p14:tracePt t="69004" x="7248525" y="3094038"/>
          <p14:tracePt t="69006" x="7172325" y="3067050"/>
          <p14:tracePt t="69012" x="7113588" y="3051175"/>
          <p14:tracePt t="69020" x="7070725" y="3033713"/>
          <p14:tracePt t="69027" x="7045325" y="3025775"/>
          <p14:tracePt t="69034" x="7019925" y="3016250"/>
          <p14:tracePt t="69041" x="7010400" y="3016250"/>
          <p14:tracePt t="69046" x="7002463" y="3008313"/>
          <p14:tracePt t="69060" x="6994525" y="3000375"/>
          <p14:tracePt t="69068" x="6985000" y="3000375"/>
          <p14:tracePt t="69082" x="6977063" y="3000375"/>
          <p14:tracePt t="69087" x="6977063" y="2990850"/>
          <p14:tracePt t="69094" x="6977063" y="2974975"/>
          <p14:tracePt t="69105" x="6969125" y="2965450"/>
          <p14:tracePt t="69108" x="6969125" y="2940050"/>
          <p14:tracePt t="69116" x="6969125" y="2906713"/>
          <p14:tracePt t="69121" x="6985000" y="2871788"/>
          <p14:tracePt t="69130" x="7019925" y="2813050"/>
          <p14:tracePt t="69137" x="7045325" y="2762250"/>
          <p14:tracePt t="69142" x="7088188" y="2719388"/>
          <p14:tracePt t="69151" x="7113588" y="2668588"/>
          <p14:tracePt t="69156" x="7146925" y="2633663"/>
          <p14:tracePt t="69164" x="7172325" y="2608263"/>
          <p14:tracePt t="69169" x="7172325" y="2600325"/>
          <p14:tracePt t="69176" x="7197725" y="2582863"/>
          <p14:tracePt t="69185" x="7223125" y="2557463"/>
          <p14:tracePt t="69190" x="7248525" y="2541588"/>
          <p14:tracePt t="69198" x="7283450" y="2524125"/>
          <p14:tracePt t="69204" x="7334250" y="2489200"/>
          <p14:tracePt t="69212" x="7402513" y="2473325"/>
          <p14:tracePt t="69218" x="7494588" y="2438400"/>
          <p14:tracePt t="69224" x="7597775" y="2405063"/>
          <p14:tracePt t="69233" x="7716838" y="2379663"/>
          <p14:tracePt t="69238" x="7826375" y="2354263"/>
          <p14:tracePt t="69245" x="7927975" y="2344738"/>
          <p14:tracePt t="69253" x="8013700" y="2344738"/>
          <p14:tracePt t="69258" x="8074025" y="2344738"/>
          <p14:tracePt t="69267" x="8115300" y="2354263"/>
          <p14:tracePt t="69272" x="8150225" y="2362200"/>
          <p14:tracePt t="69280" x="8183563" y="2371725"/>
          <p14:tracePt t="69286" x="8208963" y="2379663"/>
          <p14:tracePt t="69293" x="8226425" y="2397125"/>
          <p14:tracePt t="69302" x="8243888" y="2413000"/>
          <p14:tracePt t="69306" x="8259763" y="2430463"/>
          <p14:tracePt t="69315" x="8269288" y="2438400"/>
          <p14:tracePt t="69320" x="8285163" y="2455863"/>
          <p14:tracePt t="69328" x="8294688" y="2473325"/>
          <p14:tracePt t="69336" x="8310563" y="2489200"/>
          <p14:tracePt t="69340" x="8310563" y="2506663"/>
          <p14:tracePt t="69349" x="8320088" y="2524125"/>
          <p14:tracePt t="69354" x="8328025" y="2549525"/>
          <p14:tracePt t="69362" x="8335963" y="2574925"/>
          <p14:tracePt t="69369" x="8345488" y="2592388"/>
          <p14:tracePt t="69375" x="8345488" y="2608263"/>
          <p14:tracePt t="69384" x="8353425" y="2617788"/>
          <p14:tracePt t="69389" x="8353425" y="2625725"/>
          <p14:tracePt t="69396" x="8353425" y="2633663"/>
          <p14:tracePt t="69409" x="8353425" y="2643188"/>
          <p14:tracePt t="69418" x="8353425" y="2651125"/>
          <p14:tracePt t="69423" x="8353425" y="2660650"/>
          <p14:tracePt t="69430" x="8353425" y="2668588"/>
          <p14:tracePt t="69437" x="8345488" y="2676525"/>
          <p14:tracePt t="69445" x="8335963" y="2693988"/>
          <p14:tracePt t="69451" x="8310563" y="2719388"/>
          <p14:tracePt t="69458" x="8285163" y="2736850"/>
          <p14:tracePt t="69464" x="8243888" y="2778125"/>
          <p14:tracePt t="69471" x="8191500" y="2830513"/>
          <p14:tracePt t="69479" x="8115300" y="2897188"/>
          <p14:tracePt t="69486" x="8047038" y="2957513"/>
          <p14:tracePt t="69492" x="7996238" y="3008313"/>
          <p14:tracePt t="69501" x="7945438" y="3059113"/>
          <p14:tracePt t="71057" x="7767638" y="3246438"/>
          <p14:tracePt t="71062" x="7486650" y="3552825"/>
          <p14:tracePt t="71068" x="7154863" y="3841750"/>
          <p14:tracePt t="71075" x="6858000" y="4087813"/>
          <p14:tracePt t="71085" x="6637338" y="4214813"/>
          <p14:tracePt t="71089" x="6492875" y="4291013"/>
          <p14:tracePt t="71096" x="6381750" y="4333875"/>
          <p14:tracePt t="71102" x="6280150" y="4368800"/>
          <p14:tracePt t="71111" x="6186488" y="4376738"/>
          <p14:tracePt t="71117" x="6102350" y="4376738"/>
          <p14:tracePt t="71124" x="5991225" y="4376738"/>
          <p14:tracePt t="71131" x="5880100" y="4376738"/>
          <p14:tracePt t="71137" x="5761038" y="4368800"/>
          <p14:tracePt t="71144" x="5634038" y="4368800"/>
          <p14:tracePt t="71151" x="5481638" y="4351338"/>
          <p14:tracePt t="71159" x="5235575" y="4376738"/>
          <p14:tracePt t="71165" x="5038725" y="4376738"/>
          <p14:tracePt t="71171" x="4759325" y="4419600"/>
          <p14:tracePt t="71179" x="4554538" y="4460875"/>
          <p14:tracePt t="71186" x="4384675" y="4521200"/>
          <p14:tracePt t="71192" x="4181475" y="4579938"/>
          <p14:tracePt t="71199" x="4062413" y="4614863"/>
          <p14:tracePt t="71205" x="3935413" y="4673600"/>
          <p14:tracePt t="71212" x="3824288" y="4733925"/>
          <p14:tracePt t="71219" x="3713163" y="4775200"/>
          <p14:tracePt t="71226" x="3603625" y="4835525"/>
          <p14:tracePt t="71233" x="3509963" y="4903788"/>
          <p14:tracePt t="71240" x="3424238" y="4972050"/>
          <p14:tracePt t="71246" x="3314700" y="5030788"/>
          <p14:tracePt t="71500" x="3170238" y="5064125"/>
          <p14:tracePt t="71509" x="3041650" y="5091113"/>
          <p14:tracePt t="71516" x="2940050" y="5099050"/>
          <p14:tracePt t="71521" x="2897188" y="5099050"/>
          <p14:tracePt t="71529" x="2871788" y="5099050"/>
          <p14:tracePt t="71536" x="2846388" y="5099050"/>
          <p14:tracePt t="71542" x="2830513" y="5099050"/>
          <p14:tracePt t="71555" x="2813050" y="5099050"/>
          <p14:tracePt t="71562" x="2805113" y="5099050"/>
          <p14:tracePt t="71568" x="2795588" y="5091113"/>
          <p14:tracePt t="71576" x="2778125" y="5081588"/>
          <p14:tracePt t="71584" x="2770188" y="5081588"/>
          <p14:tracePt t="71590" x="2770188" y="5073650"/>
          <p14:tracePt t="71596" x="2752725" y="5073650"/>
          <p14:tracePt t="71603" x="2744788" y="5064125"/>
          <p14:tracePt t="71610" x="2744788" y="5056188"/>
          <p14:tracePt t="71617" x="2727325" y="5048250"/>
          <p14:tracePt t="71624" x="2719388" y="5038725"/>
          <p14:tracePt t="71630" x="2719388" y="5030788"/>
          <p14:tracePt t="71645" x="2711450" y="5022850"/>
          <p14:tracePt t="71652" x="2701925" y="5013325"/>
          <p14:tracePt t="71667" x="2693988" y="5005388"/>
          <p14:tracePt t="71678" x="2686050" y="4997450"/>
          <p14:tracePt t="71692" x="2676525" y="4997450"/>
          <p14:tracePt t="71701" x="2676525" y="4987925"/>
          <p14:tracePt t="71726" x="2676525" y="4979988"/>
          <p14:tracePt t="71740" x="2676525" y="4972050"/>
          <p14:tracePt t="71781" x="2676525" y="4962525"/>
          <p14:tracePt t="71788" x="2676525" y="4954588"/>
          <p14:tracePt t="71802" x="2676525" y="4946650"/>
          <p14:tracePt t="71810" x="2686050" y="4946650"/>
          <p14:tracePt t="71817" x="2686050" y="4937125"/>
          <p14:tracePt t="71830" x="2693988" y="4929188"/>
          <p14:tracePt t="71856" x="2701925" y="4919663"/>
          <p14:tracePt t="71870" x="2701925" y="4911725"/>
          <p14:tracePt t="71891" x="2701925" y="4903788"/>
          <p14:tracePt t="71925" x="2711450" y="4903788"/>
          <p14:tracePt t="71933" x="2711450" y="4894263"/>
          <p14:tracePt t="71939" x="2719388" y="4894263"/>
          <p14:tracePt t="71945" x="2744788" y="4886325"/>
          <p14:tracePt t="71952" x="2770188" y="4878388"/>
          <p14:tracePt t="71960" x="2813050" y="4868863"/>
          <p14:tracePt t="71967" x="2855913" y="4860925"/>
          <p14:tracePt t="71973" x="2914650" y="4852988"/>
          <p14:tracePt t="71979" x="2949575" y="4843463"/>
          <p14:tracePt t="71986" x="2982913" y="4835525"/>
          <p14:tracePt t="71995" x="3016250" y="4835525"/>
          <p14:tracePt t="72002" x="3025775" y="4827588"/>
          <p14:tracePt t="72007" x="3041650" y="4827588"/>
          <p14:tracePt t="72014" x="3067050" y="4818063"/>
          <p14:tracePt t="72021" x="3076575" y="4818063"/>
          <p14:tracePt t="72029" x="3094038" y="4818063"/>
          <p14:tracePt t="72036" x="3109913" y="4810125"/>
          <p14:tracePt t="72041" x="3127375" y="4810125"/>
          <p14:tracePt t="72051" x="3152775" y="4802188"/>
          <p14:tracePt t="72055" x="3178175" y="4802188"/>
          <p14:tracePt t="72066" x="3203575" y="4802188"/>
          <p14:tracePt t="72069" x="3221038" y="4802188"/>
          <p14:tracePt t="72075" x="3238500" y="4792663"/>
          <p14:tracePt t="72084" x="3263900" y="4792663"/>
          <p14:tracePt t="72090" x="3271838" y="4784725"/>
          <p14:tracePt t="72096" x="3289300" y="4784725"/>
          <p14:tracePt t="72103" x="3297238" y="4775200"/>
          <p14:tracePt t="72110" x="3305175" y="4775200"/>
          <p14:tracePt t="72118" x="3314700" y="4767263"/>
          <p14:tracePt t="72123" x="3322638" y="4767263"/>
          <p14:tracePt t="72132" x="3330575" y="4767263"/>
          <p14:tracePt t="72137" x="3340100" y="4767263"/>
          <p14:tracePt t="72144" x="3348038" y="4767263"/>
          <p14:tracePt t="72151" x="3365500" y="4759325"/>
          <p14:tracePt t="72158" x="3373438" y="4759325"/>
          <p14:tracePt t="72167" x="3382963" y="4749800"/>
          <p14:tracePt t="72172" x="3390900" y="4749800"/>
          <p14:tracePt t="72179" x="3408363" y="4741863"/>
          <p14:tracePt t="72192" x="3416300" y="4741863"/>
          <p14:tracePt t="72201" x="3424238" y="4741863"/>
          <p14:tracePt t="72206" x="3424238" y="4733925"/>
          <p14:tracePt t="72215" x="3433763" y="4733925"/>
          <p14:tracePt t="72220" x="3441700" y="4724400"/>
          <p14:tracePt t="72227" x="3449638" y="4724400"/>
          <p14:tracePt t="72240" x="3449638" y="4716463"/>
          <p14:tracePt t="72247" x="3459163" y="4716463"/>
          <p14:tracePt t="72262" x="3467100" y="4708525"/>
          <p14:tracePt t="72268" x="3467100" y="4699000"/>
          <p14:tracePt t="72275" x="3467100" y="4691063"/>
          <p14:tracePt t="72284" x="3467100" y="4683125"/>
          <p14:tracePt t="72288" x="3467100" y="4665663"/>
          <p14:tracePt t="72296" x="3467100" y="4657725"/>
          <p14:tracePt t="72302" x="3467100" y="4630738"/>
          <p14:tracePt t="72309" x="3467100" y="4614863"/>
          <p14:tracePt t="72317" x="3459163" y="4597400"/>
          <p14:tracePt t="72323" x="3441700" y="4564063"/>
          <p14:tracePt t="72331" x="3398838" y="4529138"/>
          <p14:tracePt t="72336" x="3348038" y="4495800"/>
          <p14:tracePt t="72344" x="3263900" y="4435475"/>
          <p14:tracePt t="72350" x="3152775" y="4394200"/>
          <p14:tracePt t="72357" x="3084513" y="4359275"/>
          <p14:tracePt t="72365" x="3016250" y="4325938"/>
          <p14:tracePt t="72370" x="2957513" y="4308475"/>
          <p14:tracePt t="72379" x="2906713" y="4300538"/>
          <p14:tracePt t="72384" x="2881313" y="4291013"/>
          <p14:tracePt t="72392" x="2846388" y="4283075"/>
          <p14:tracePt t="72401" x="2820988" y="4275138"/>
          <p14:tracePt t="72404" x="2795588" y="4265613"/>
          <p14:tracePt t="72412" x="2787650" y="4265613"/>
          <p14:tracePt t="72419" x="2778125" y="4265613"/>
          <p14:tracePt t="72434" x="2770188" y="4265613"/>
          <p14:tracePt t="72460" x="2762250" y="4265613"/>
          <p14:tracePt t="72467" x="2752725" y="4265613"/>
          <p14:tracePt t="72475" x="2744788" y="4265613"/>
          <p14:tracePt t="72487" x="2727325" y="4265613"/>
          <p14:tracePt t="72495" x="2719388" y="4265613"/>
          <p14:tracePt t="72501" x="2701925" y="4265613"/>
          <p14:tracePt t="72508" x="2686050" y="4265613"/>
          <p14:tracePt t="72521" x="2660650" y="4265613"/>
          <p14:tracePt t="72535" x="2643188" y="4265613"/>
          <p14:tracePt t="72543" x="2633663" y="4265613"/>
          <p14:tracePt t="72556" x="2625725" y="4265613"/>
          <p14:tracePt t="72563" x="2617788" y="4265613"/>
          <p14:tracePt t="72576" x="2608263" y="4265613"/>
          <p14:tracePt t="72584" x="2600325" y="4265613"/>
          <p14:tracePt t="72604" x="2592388" y="4265613"/>
          <p14:tracePt t="72638" x="2582863" y="4265613"/>
          <p14:tracePt t="72651" x="2574925" y="4265613"/>
          <p14:tracePt t="72679" x="2566988" y="4265613"/>
          <p14:tracePt t="72685" x="2557463" y="4265613"/>
          <p14:tracePt t="72694" x="2549525" y="4265613"/>
          <p14:tracePt t="72707" x="2541588" y="4265613"/>
          <p14:tracePt t="72715" x="2524125" y="4265613"/>
          <p14:tracePt t="72727" x="2516188" y="4265613"/>
          <p14:tracePt t="72735" x="2506663" y="4265613"/>
          <p14:tracePt t="72750" x="2498725" y="4265613"/>
          <p14:tracePt t="72754" x="2489200" y="4265613"/>
          <p14:tracePt t="72762" x="2481263" y="4265613"/>
          <p14:tracePt t="72775" x="2481263" y="4275138"/>
          <p14:tracePt t="72783" x="2473325" y="4275138"/>
          <p14:tracePt t="72789" x="2473325" y="4283075"/>
          <p14:tracePt t="72796" x="2463800" y="4283075"/>
          <p14:tracePt t="72816" x="2463800" y="4291013"/>
          <p14:tracePt t="72823" x="2463800" y="4300538"/>
          <p14:tracePt t="72830" x="2463800" y="4308475"/>
          <p14:tracePt t="72836" x="2463800" y="4325938"/>
          <p14:tracePt t="72844" x="2463800" y="4351338"/>
          <p14:tracePt t="72851" x="2463800" y="4359275"/>
          <p14:tracePt t="72857" x="2463800" y="4384675"/>
          <p14:tracePt t="72868" x="2463800" y="4410075"/>
          <p14:tracePt t="72870" x="2463800" y="4419600"/>
          <p14:tracePt t="72878" x="2463800" y="4435475"/>
          <p14:tracePt t="72885" x="2463800" y="4445000"/>
          <p14:tracePt t="72890" x="2473325" y="4460875"/>
          <p14:tracePt t="72900" x="2473325" y="4470400"/>
          <p14:tracePt t="72905" x="2481263" y="4478338"/>
          <p14:tracePt t="72918" x="2489200" y="4478338"/>
          <p14:tracePt t="72926" x="2489200" y="4486275"/>
          <p14:tracePt t="72936" x="2489200" y="4495800"/>
          <p14:tracePt t="72950" x="2506663" y="4503738"/>
          <p14:tracePt t="72953" x="2524125" y="4513263"/>
          <p14:tracePt t="72961" x="2541588" y="4521200"/>
          <p14:tracePt t="72967" x="2566988" y="4529138"/>
          <p14:tracePt t="72974" x="2600325" y="4538663"/>
          <p14:tracePt t="72980" x="2617788" y="4546600"/>
          <p14:tracePt t="72987" x="2651125" y="4564063"/>
          <p14:tracePt t="72993" x="2676525" y="4564063"/>
          <p14:tracePt t="73001" x="2711450" y="4572000"/>
          <p14:tracePt t="73008" x="2736850" y="4579938"/>
          <p14:tracePt t="73015" x="2752725" y="4589463"/>
          <p14:tracePt t="73021" x="2787650" y="4597400"/>
          <p14:tracePt t="73028" x="2813050" y="4597400"/>
          <p14:tracePt t="73036" x="2838450" y="4605338"/>
          <p14:tracePt t="73043" x="2855913" y="4605338"/>
          <p14:tracePt t="73051" x="2881313" y="4614863"/>
          <p14:tracePt t="73055" x="2897188" y="4614863"/>
          <p14:tracePt t="73063" x="2914650" y="4622800"/>
          <p14:tracePt t="73069" x="2940050" y="4622800"/>
          <p14:tracePt t="73075" x="2957513" y="4622800"/>
          <p14:tracePt t="73084" x="2974975" y="4630738"/>
          <p14:tracePt t="73089" x="3000375" y="4630738"/>
          <p14:tracePt t="73096" x="3025775" y="4630738"/>
          <p14:tracePt t="73103" x="3051175" y="4630738"/>
          <p14:tracePt t="73110" x="3076575" y="4630738"/>
          <p14:tracePt t="73118" x="3101975" y="4630738"/>
          <p14:tracePt t="73124" x="3144838" y="4630738"/>
          <p14:tracePt t="73130" x="3186113" y="4630738"/>
          <p14:tracePt t="73137" x="3221038" y="4630738"/>
          <p14:tracePt t="73147" x="3254375" y="4622800"/>
          <p14:tracePt t="73151" x="3271838" y="4622800"/>
          <p14:tracePt t="73157" x="3297238" y="4614863"/>
          <p14:tracePt t="73166" x="3314700" y="4614863"/>
          <p14:tracePt t="73172" x="3322638" y="4614863"/>
          <p14:tracePt t="73179" x="3330575" y="4614863"/>
          <p14:tracePt t="73185" x="3340100" y="4614863"/>
          <p14:tracePt t="73192" x="3348038" y="4605338"/>
          <p14:tracePt t="73201" x="3365500" y="4605338"/>
          <p14:tracePt t="73206" x="3373438" y="4605338"/>
          <p14:tracePt t="73213" x="3382963" y="4605338"/>
          <p14:tracePt t="73219" x="3398838" y="4605338"/>
          <p14:tracePt t="73226" x="3398838" y="4597400"/>
          <p14:tracePt t="73235" x="3416300" y="4597400"/>
          <p14:tracePt t="73240" x="3441700" y="4597400"/>
          <p14:tracePt t="73247" x="3449638" y="4589463"/>
          <p14:tracePt t="73253" x="3475038" y="4589463"/>
          <p14:tracePt t="73261" x="3502025" y="4579938"/>
          <p14:tracePt t="73268" x="3509963" y="4572000"/>
          <p14:tracePt t="73274" x="3517900" y="4564063"/>
          <p14:tracePt t="73282" x="3535363" y="4564063"/>
          <p14:tracePt t="73295" x="3552825" y="4564063"/>
          <p14:tracePt t="73302" x="3560763" y="4564063"/>
          <p14:tracePt t="73309" x="3560763" y="4554538"/>
          <p14:tracePt t="73317" x="3568700" y="4554538"/>
          <p14:tracePt t="73322" x="3578225" y="4546600"/>
          <p14:tracePt t="73343" x="3578225" y="4538663"/>
          <p14:tracePt t="73356" x="3578225" y="4529138"/>
          <p14:tracePt t="73364" x="3578225" y="4521200"/>
          <p14:tracePt t="73377" x="3568700" y="4503738"/>
          <p14:tracePt t="73384" x="3560763" y="4486275"/>
          <p14:tracePt t="73391" x="3552825" y="4470400"/>
          <p14:tracePt t="73398" x="3535363" y="4452938"/>
          <p14:tracePt t="73404" x="3509963" y="4419600"/>
          <p14:tracePt t="73412" x="3484563" y="4394200"/>
          <p14:tracePt t="73420" x="3459163" y="4368800"/>
          <p14:tracePt t="73425" x="3433763" y="4341813"/>
          <p14:tracePt t="73433" x="3398838" y="4316413"/>
          <p14:tracePt t="73439" x="3348038" y="4275138"/>
          <p14:tracePt t="73445" x="3279775" y="4240213"/>
          <p14:tracePt t="73452" x="3221038" y="4206875"/>
          <p14:tracePt t="73460" x="3160713" y="4189413"/>
          <p14:tracePt t="73467" x="3084513" y="4171950"/>
          <p14:tracePt t="73473" x="3025775" y="4156075"/>
          <p14:tracePt t="73480" x="2965450" y="4156075"/>
          <p14:tracePt t="73486" x="2906713" y="4156075"/>
          <p14:tracePt t="73494" x="2846388" y="4164013"/>
          <p14:tracePt t="73501" x="2805113" y="4171950"/>
          <p14:tracePt t="73507" x="2770188" y="4171950"/>
          <p14:tracePt t="73515" x="2752725" y="4171950"/>
          <p14:tracePt t="73528" x="2744788" y="4181475"/>
          <p14:tracePt t="73536" x="2736850" y="4181475"/>
          <p14:tracePt t="73541" x="2736850" y="4189413"/>
          <p14:tracePt t="73549" x="2727325" y="4189413"/>
          <p14:tracePt t="73817" x="2762250" y="4249738"/>
          <p14:tracePt t="73824" x="2855913" y="4351338"/>
          <p14:tracePt t="73830" x="3059113" y="4503738"/>
          <p14:tracePt t="73836" x="3527425" y="4683125"/>
          <p14:tracePt t="73844" x="4037013" y="4784725"/>
          <p14:tracePt t="73852" x="4300538" y="4802188"/>
          <p14:tracePt t="73857" x="4572000" y="4818063"/>
          <p14:tracePt t="73868" x="4835525" y="4835525"/>
          <p14:tracePt t="73871" x="5132388" y="4827588"/>
          <p14:tracePt t="73878" x="5430838" y="4810125"/>
          <p14:tracePt t="73884" x="5694363" y="4792663"/>
          <p14:tracePt t="73891" x="5999163" y="4741863"/>
          <p14:tracePt t="73900" x="6211888" y="4724400"/>
          <p14:tracePt t="73905" x="6467475" y="4683125"/>
          <p14:tracePt t="73912" x="6680200" y="4665663"/>
          <p14:tracePt t="73919" x="6850063" y="4630738"/>
          <p14:tracePt t="73925" x="6977063" y="4589463"/>
          <p14:tracePt t="73933" x="7078663" y="4572000"/>
          <p14:tracePt t="73940" x="7164388" y="4546600"/>
          <p14:tracePt t="73946" x="7240588" y="4529138"/>
          <p14:tracePt t="73953" x="7299325" y="4503738"/>
          <p14:tracePt t="73960" x="7359650" y="4495800"/>
          <p14:tracePt t="73967" x="7385050" y="4486275"/>
          <p14:tracePt t="73985" x="7427913" y="4486275"/>
          <p14:tracePt t="73988" x="7453313" y="4486275"/>
          <p14:tracePt t="73995" x="7478713" y="4486275"/>
          <p14:tracePt t="74009" x="7494588" y="4495800"/>
          <p14:tracePt t="74016" x="7504113" y="4495800"/>
          <p14:tracePt t="74030" x="7512050" y="4495800"/>
          <p14:tracePt t="74036" x="7521575" y="4495800"/>
          <p14:tracePt t="74051" x="7529513" y="4495800"/>
          <p14:tracePt t="74091" x="7529513" y="4503738"/>
          <p14:tracePt t="74105" x="7469188" y="4513263"/>
          <p14:tracePt t="74112" x="7189788" y="4538663"/>
          <p14:tracePt t="74118" x="6457950" y="4630738"/>
          <p14:tracePt t="74125" x="5616575" y="4699000"/>
          <p14:tracePt t="74133" x="5286375" y="4749800"/>
          <p14:tracePt t="74140" x="4894263" y="4802188"/>
          <p14:tracePt t="74149" x="4614863" y="4852988"/>
          <p14:tracePt t="74154" x="4333875" y="4903788"/>
          <p14:tracePt t="74161" x="4019550" y="4987925"/>
          <p14:tracePt t="74167" x="3790950" y="5038725"/>
          <p14:tracePt t="74174" x="3543300" y="5081588"/>
          <p14:tracePt t="74183" x="3340100" y="5141913"/>
          <p14:tracePt t="74188" x="3144838" y="5183188"/>
          <p14:tracePt t="74195" x="2990850" y="5235575"/>
          <p14:tracePt t="74202" x="2820988" y="5268913"/>
          <p14:tracePt t="74209" x="2719388" y="5311775"/>
          <p14:tracePt t="74216" x="2617788" y="5327650"/>
          <p14:tracePt t="74222" x="2557463" y="5353050"/>
          <p14:tracePt t="74229" x="2541588" y="5353050"/>
          <p14:tracePt t="74236" x="2532063" y="5362575"/>
          <p14:tracePt t="74312" x="2541588" y="5362575"/>
          <p14:tracePt t="74318" x="2549525" y="5353050"/>
          <p14:tracePt t="74325" x="2566988" y="5327650"/>
          <p14:tracePt t="74334" x="2660650" y="5243513"/>
          <p14:tracePt t="74339" x="2990850" y="5013325"/>
          <p14:tracePt t="74346" x="3849688" y="4538663"/>
          <p14:tracePt t="74353" x="4478338" y="4341813"/>
          <p14:tracePt t="74360" x="4886325" y="4232275"/>
          <p14:tracePt t="74367" x="5235575" y="4121150"/>
          <p14:tracePt t="74373" x="5626100" y="4044950"/>
          <p14:tracePt t="74380" x="6049963" y="3968750"/>
          <p14:tracePt t="74386" x="6500813" y="3892550"/>
          <p14:tracePt t="74394" x="6926263" y="3790950"/>
          <p14:tracePt t="74401" x="7316788" y="3713163"/>
          <p14:tracePt t="74407" x="7691438" y="3629025"/>
          <p14:tracePt t="74417" x="7945438" y="3578225"/>
          <p14:tracePt t="74421" x="8150225" y="3502025"/>
          <p14:tracePt t="74428" x="8285163" y="3459163"/>
          <p14:tracePt t="74435" x="8447088" y="3416300"/>
          <p14:tracePt t="74442" x="8574088" y="3390900"/>
          <p14:tracePt t="74451" x="8693150" y="3373438"/>
          <p14:tracePt t="74455" x="8761413" y="3355975"/>
          <p14:tracePt t="74462" x="8812213" y="3365500"/>
          <p14:tracePt t="74469" x="8829675" y="3365500"/>
          <p14:tracePt t="74476" x="8847138" y="3365500"/>
          <p14:tracePt t="74484" x="8855075" y="3373438"/>
          <p14:tracePt t="74490" x="8863013" y="3382963"/>
          <p14:tracePt t="74497" x="8872538" y="3390900"/>
          <p14:tracePt t="74503" x="8880475" y="3390900"/>
          <p14:tracePt t="74518" x="8880475" y="3398838"/>
          <p14:tracePt t="74525" x="8888413" y="3398838"/>
          <p14:tracePt t="74532" x="8897938" y="3398838"/>
          <p14:tracePt t="74537" x="8897938" y="3408363"/>
          <p14:tracePt t="74545" x="8905875" y="3408363"/>
          <p14:tracePt t="74551" x="8905875" y="3416300"/>
          <p14:tracePt t="74558" x="8913813" y="3416300"/>
          <p14:tracePt t="74572" x="8923338" y="3416300"/>
          <p14:tracePt t="74585" x="8923338" y="3424238"/>
          <p14:tracePt t="74600" x="8923338" y="3433763"/>
          <p14:tracePt t="74606" x="8931275" y="3433763"/>
          <p14:tracePt t="74620" x="8940800" y="3433763"/>
          <p14:tracePt t="74702" x="8940800" y="3424238"/>
          <p14:tracePt t="74709" x="8923338" y="3416300"/>
          <p14:tracePt t="74716" x="8913813" y="3408363"/>
          <p14:tracePt t="74723" x="8897938" y="3390900"/>
          <p14:tracePt t="74730" x="8872538" y="3365500"/>
          <p14:tracePt t="74736" x="8855075" y="3348038"/>
          <p14:tracePt t="74743" x="8829675" y="3322638"/>
          <p14:tracePt t="74752" x="8812213" y="3297238"/>
          <p14:tracePt t="74757" x="8786813" y="3279775"/>
          <p14:tracePt t="74765" x="8769350" y="3254375"/>
          <p14:tracePt t="74770" x="8743950" y="3228975"/>
          <p14:tracePt t="74777" x="8728075" y="3203575"/>
          <p14:tracePt t="74785" x="8702675" y="3178175"/>
          <p14:tracePt t="74791" x="8677275" y="3152775"/>
          <p14:tracePt t="74800" x="8651875" y="3119438"/>
          <p14:tracePt t="74805" x="8616950" y="3067050"/>
          <p14:tracePt t="74811" x="8591550" y="3016250"/>
          <p14:tracePt t="74818" x="8548688" y="2957513"/>
          <p14:tracePt t="74825" x="8515350" y="2881313"/>
          <p14:tracePt t="74833" x="8472488" y="2805113"/>
          <p14:tracePt t="74839" x="8455025" y="2744788"/>
          <p14:tracePt t="74846" x="8421688" y="2676525"/>
          <p14:tracePt t="74852" x="8404225" y="2633663"/>
          <p14:tracePt t="74859" x="8396288" y="2608263"/>
          <p14:tracePt t="74866" x="8388350" y="2574925"/>
          <p14:tracePt t="74873" x="8370888" y="2549525"/>
          <p14:tracePt t="74881" x="8362950" y="2532063"/>
          <p14:tracePt t="74886" x="8353425" y="2532063"/>
          <p14:tracePt t="74894" x="8353425" y="2516188"/>
          <p14:tracePt t="74902" x="8335963" y="2498725"/>
          <p14:tracePt t="74908" x="8328025" y="2489200"/>
          <p14:tracePt t="74917" x="8302625" y="2473325"/>
          <p14:tracePt t="74921" x="8269288" y="2455863"/>
          <p14:tracePt t="74928" x="8218488" y="2422525"/>
          <p14:tracePt t="74935" x="8132763" y="2387600"/>
          <p14:tracePt t="74942" x="7996238" y="2354263"/>
          <p14:tracePt t="74952" x="7869238" y="2311400"/>
          <p14:tracePt t="74956" x="7758113" y="2293938"/>
          <p14:tracePt t="74962" x="7656513" y="2286000"/>
          <p14:tracePt t="74969" x="7580313" y="2286000"/>
          <p14:tracePt t="74976" x="7537450" y="2286000"/>
          <p14:tracePt t="74983" x="7521575" y="2286000"/>
          <p14:tracePt t="74990" x="7494588" y="2286000"/>
          <p14:tracePt t="74997" x="7478713" y="2286000"/>
          <p14:tracePt t="75003" x="7461250" y="2293938"/>
          <p14:tracePt t="75010" x="7435850" y="2293938"/>
          <p14:tracePt t="75017" x="7410450" y="2293938"/>
          <p14:tracePt t="75024" x="7385050" y="2303463"/>
          <p14:tracePt t="75033" x="7367588" y="2303463"/>
          <p14:tracePt t="75038" x="7334250" y="2311400"/>
          <p14:tracePt t="75045" x="7308850" y="2311400"/>
          <p14:tracePt t="75051" x="7291388" y="2319338"/>
          <p14:tracePt t="75059" x="7265988" y="2328863"/>
          <p14:tracePt t="75067" x="7240588" y="2328863"/>
          <p14:tracePt t="75072" x="7232650" y="2328863"/>
          <p14:tracePt t="75085" x="7215188" y="2328863"/>
          <p14:tracePt t="75092" x="7215188" y="2336800"/>
          <p14:tracePt t="75100" x="7205663" y="2336800"/>
          <p14:tracePt t="75105" x="7205663" y="2344738"/>
          <p14:tracePt t="75113" x="7197725" y="2344738"/>
          <p14:tracePt t="75126" x="7189788" y="2344738"/>
          <p14:tracePt t="75155" x="7180263" y="2344738"/>
          <p14:tracePt t="75161" x="7180263" y="2354263"/>
          <p14:tracePt t="75167" x="7172325" y="2362200"/>
          <p14:tracePt t="75183" x="7172325" y="2371725"/>
          <p14:tracePt t="75188" x="7164388" y="2371725"/>
          <p14:tracePt t="75195" x="7154863" y="2379663"/>
          <p14:tracePt t="75202" x="7146925" y="2387600"/>
          <p14:tracePt t="75208" x="7146925" y="2397125"/>
          <p14:tracePt t="75215" x="7138988" y="2405063"/>
          <p14:tracePt t="75223" x="7129463" y="2413000"/>
          <p14:tracePt t="75230" x="7121525" y="2422525"/>
          <p14:tracePt t="75235" x="7121525" y="2438400"/>
          <p14:tracePt t="75244" x="7121525" y="2447925"/>
          <p14:tracePt t="75251" x="7121525" y="2463800"/>
          <p14:tracePt t="75256" x="7121525" y="2481263"/>
          <p14:tracePt t="75264" x="7121525" y="2498725"/>
          <p14:tracePt t="75270" x="7121525" y="2516188"/>
          <p14:tracePt t="75277" x="7121525" y="2541588"/>
          <p14:tracePt t="75284" x="7121525" y="2557463"/>
          <p14:tracePt t="75292" x="7121525" y="2574925"/>
          <p14:tracePt t="75297" x="7129463" y="2600325"/>
          <p14:tracePt t="75304" x="7138988" y="2617788"/>
          <p14:tracePt t="75311" x="7146925" y="2633663"/>
          <p14:tracePt t="75318" x="7154863" y="2660650"/>
          <p14:tracePt t="75325" x="7172325" y="2676525"/>
          <p14:tracePt t="75333" x="7180263" y="2701925"/>
          <p14:tracePt t="75338" x="7189788" y="2711450"/>
          <p14:tracePt t="75346" x="7205663" y="2727325"/>
          <p14:tracePt t="75352" x="7215188" y="2744788"/>
          <p14:tracePt t="75360" x="7232650" y="2762250"/>
          <p14:tracePt t="75367" x="7240588" y="2770188"/>
          <p14:tracePt t="75372" x="7248525" y="2787650"/>
          <p14:tracePt t="75381" x="7258050" y="2795588"/>
          <p14:tracePt t="75386" x="7273925" y="2805113"/>
          <p14:tracePt t="75394" x="7283450" y="2813050"/>
          <p14:tracePt t="75400" x="7299325" y="2830513"/>
          <p14:tracePt t="75407" x="7308850" y="2838450"/>
          <p14:tracePt t="75416" x="7324725" y="2846388"/>
          <p14:tracePt t="75420" x="7342188" y="2863850"/>
          <p14:tracePt t="75429" x="7359650" y="2881313"/>
          <p14:tracePt t="75434" x="7385050" y="2889250"/>
          <p14:tracePt t="75441" x="7418388" y="2906713"/>
          <p14:tracePt t="75450" x="7443788" y="2922588"/>
          <p14:tracePt t="75454" x="7461250" y="2932113"/>
          <p14:tracePt t="75463" x="7478713" y="2940050"/>
          <p14:tracePt t="75469" x="7504113" y="2949575"/>
          <p14:tracePt t="75476" x="7521575" y="2957513"/>
          <p14:tracePt t="75483" x="7529513" y="2965450"/>
          <p14:tracePt t="75489" x="7546975" y="2974975"/>
          <p14:tracePt t="75496" x="7572375" y="2982913"/>
          <p14:tracePt t="75503" x="7588250" y="2982913"/>
          <p14:tracePt t="75511" x="7605713" y="2990850"/>
          <p14:tracePt t="75517" x="7639050" y="2990850"/>
          <p14:tracePt t="75525" x="7666038" y="2990850"/>
          <p14:tracePt t="75533" x="7707313" y="2990850"/>
          <p14:tracePt t="75538" x="7732713" y="2990850"/>
          <p14:tracePt t="75544" x="7767638" y="2990850"/>
          <p14:tracePt t="75552" x="7800975" y="2990850"/>
          <p14:tracePt t="75559" x="7835900" y="2990850"/>
          <p14:tracePt t="75566" x="7851775" y="2990850"/>
          <p14:tracePt t="75573" x="7877175" y="2990850"/>
          <p14:tracePt t="75579" x="7902575" y="2990850"/>
          <p14:tracePt t="75585" x="7927975" y="2990850"/>
          <p14:tracePt t="75593" x="7954963" y="2990850"/>
          <p14:tracePt t="75600" x="7988300" y="2990850"/>
          <p14:tracePt t="75606" x="8021638" y="2982913"/>
          <p14:tracePt t="75614" x="8064500" y="2965450"/>
          <p14:tracePt t="75620" x="8124825" y="2949575"/>
          <p14:tracePt t="75627" x="8183563" y="2932113"/>
          <p14:tracePt t="75634" x="8234363" y="2922588"/>
          <p14:tracePt t="75641" x="8269288" y="2914650"/>
          <p14:tracePt t="75651" x="8302625" y="2906713"/>
          <p14:tracePt t="75655" x="8320088" y="2897188"/>
          <p14:tracePt t="75662" x="8345488" y="2889250"/>
          <p14:tracePt t="75668" x="8362950" y="2889250"/>
          <p14:tracePt t="75675" x="8362950" y="2881313"/>
          <p14:tracePt t="75683" x="8370888" y="2881313"/>
          <p14:tracePt t="75687" x="8388350" y="2881313"/>
          <p14:tracePt t="75710" x="8396288" y="2871788"/>
          <p14:tracePt t="75717" x="8404225" y="2871788"/>
          <p14:tracePt t="75722" x="8404225" y="2863850"/>
          <p14:tracePt t="75730" x="8413750" y="2863850"/>
          <p14:tracePt t="75750" x="8413750" y="2855913"/>
          <p14:tracePt t="75756" x="8421688" y="2846388"/>
          <p14:tracePt t="75765" x="8421688" y="2838450"/>
          <p14:tracePt t="75770" x="8421688" y="2830513"/>
          <p14:tracePt t="75777" x="8429625" y="2813050"/>
          <p14:tracePt t="75785" x="8429625" y="2805113"/>
          <p14:tracePt t="75792" x="8439150" y="2787650"/>
          <p14:tracePt t="75800" x="8439150" y="2762250"/>
          <p14:tracePt t="75805" x="8439150" y="2744788"/>
          <p14:tracePt t="75812" x="8439150" y="2727325"/>
          <p14:tracePt t="75818" x="8429625" y="2701925"/>
          <p14:tracePt t="75826" x="8413750" y="2668588"/>
          <p14:tracePt t="75834" x="8362950" y="2625725"/>
          <p14:tracePt t="75839" x="8208963" y="2549525"/>
          <p14:tracePt t="75845" x="7691438" y="2405063"/>
          <p14:tracePt t="75852" x="6883400" y="2362200"/>
          <p14:tracePt t="75860" x="6272213" y="2397125"/>
          <p14:tracePt t="75868" x="5932488" y="2463800"/>
          <p14:tracePt t="75875" x="5532438" y="2557463"/>
          <p14:tracePt t="75882" x="5157788" y="2651125"/>
          <p14:tracePt t="75887" x="4818063" y="2727325"/>
          <p14:tracePt t="75895" x="4478338" y="2813050"/>
          <p14:tracePt t="75901" x="4197350" y="2863850"/>
          <p14:tracePt t="75908" x="3908425" y="2949575"/>
          <p14:tracePt t="75915" x="3687763" y="3000375"/>
          <p14:tracePt t="75922" x="3535363" y="3041650"/>
          <p14:tracePt t="75928" x="3390900" y="3084513"/>
          <p14:tracePt t="75935" x="3305175" y="3101975"/>
          <p14:tracePt t="75942" x="3263900" y="3127375"/>
          <p14:tracePt t="75950" x="3254375" y="3127375"/>
          <p14:tracePt t="75955" x="3254375" y="3135313"/>
          <p14:tracePt t="75963" x="3254375" y="3144838"/>
          <p14:tracePt t="75975" x="3254375" y="3152775"/>
          <p14:tracePt t="75998" x="3238500" y="3160713"/>
          <p14:tracePt t="76003" x="3211513" y="3178175"/>
          <p14:tracePt t="76011" x="3170238" y="3211513"/>
          <p14:tracePt t="76018" x="3041650" y="3314700"/>
          <p14:tracePt t="76024" x="2813050" y="3484563"/>
          <p14:tracePt t="76034" x="2430463" y="3763963"/>
          <p14:tracePt t="76038" x="2133600" y="4019550"/>
          <p14:tracePt t="76045" x="1835150" y="4283075"/>
          <p14:tracePt t="76051" x="1597025" y="4452938"/>
          <p14:tracePt t="76059" x="1393825" y="4597400"/>
          <p14:tracePt t="76067" x="1189038" y="4716463"/>
          <p14:tracePt t="76073" x="1087438" y="4810125"/>
          <p14:tracePt t="76080" x="925513" y="4903788"/>
          <p14:tracePt t="76086" x="704850" y="5030788"/>
          <p14:tracePt t="76093" x="509588" y="5141913"/>
          <p14:tracePt t="76100" x="374650" y="5200650"/>
          <p14:tracePt t="76105" x="246063" y="5268913"/>
          <p14:tracePt t="76116" x="152400" y="5319713"/>
          <p14:tracePt t="76119" x="76200" y="5370513"/>
          <p14:tracePt t="76128" x="7938" y="5405438"/>
          <p14:tracePt t="76325" x="628650" y="6186488"/>
          <p14:tracePt t="76332" x="917575" y="6254750"/>
          <p14:tracePt t="76339" x="1019175" y="6272213"/>
          <p14:tracePt t="76346" x="1079500" y="6280150"/>
          <p14:tracePt t="76353" x="1104900" y="6280150"/>
          <p14:tracePt t="76361" x="1122363" y="6280150"/>
          <p14:tracePt t="76368" x="1130300" y="6280150"/>
          <p14:tracePt t="76374" x="1147763" y="6280150"/>
          <p14:tracePt t="76383" x="1163638" y="6272213"/>
          <p14:tracePt t="76387" x="1189038" y="6262688"/>
          <p14:tracePt t="76394" x="1231900" y="6246813"/>
          <p14:tracePt t="76401" x="1308100" y="6211888"/>
          <p14:tracePt t="76409" x="1419225" y="6169025"/>
          <p14:tracePt t="76417" x="1538288" y="6118225"/>
          <p14:tracePt t="76422" x="1639888" y="6084888"/>
          <p14:tracePt t="76429" x="1741488" y="6049963"/>
          <p14:tracePt t="76435" x="1835150" y="6024563"/>
          <p14:tracePt t="76442" x="1946275" y="6016625"/>
          <p14:tracePt t="76449" x="2073275" y="6008688"/>
          <p14:tracePt t="76456" x="2174875" y="5991225"/>
          <p14:tracePt t="76463" x="2252663" y="5983288"/>
          <p14:tracePt t="76469" x="2311400" y="5973763"/>
          <p14:tracePt t="76476" x="2371725" y="5965825"/>
          <p14:tracePt t="76483" x="2438400" y="5957888"/>
          <p14:tracePt t="76490" x="2498725" y="5940425"/>
          <p14:tracePt t="76497" x="2557463" y="5922963"/>
          <p14:tracePt t="76503" x="2592388" y="5915025"/>
          <p14:tracePt t="76511" x="2643188" y="5905500"/>
          <p14:tracePt t="76518" x="2668588" y="5897563"/>
          <p14:tracePt t="76524" x="2686050" y="5897563"/>
          <p14:tracePt t="76534" x="2711450" y="5889625"/>
          <p14:tracePt t="76538" x="2727325" y="5889625"/>
          <p14:tracePt t="76545" x="2736850" y="5889625"/>
          <p14:tracePt t="76552" x="2744788" y="5889625"/>
          <p14:tracePt t="76559" x="2752725" y="5889625"/>
          <p14:tracePt t="76578" x="2762250" y="5889625"/>
          <p14:tracePt t="76593" x="2770188" y="5880100"/>
          <p14:tracePt t="76620" x="2770188" y="5872163"/>
          <p14:tracePt t="76633" x="2770188" y="5864225"/>
          <p14:tracePt t="76647" x="2770188" y="5846763"/>
          <p14:tracePt t="76655" x="2770188" y="5821363"/>
          <p14:tracePt t="76661" x="2770188" y="5795963"/>
          <p14:tracePt t="76668" x="2770188" y="5753100"/>
          <p14:tracePt t="76675" x="2762250" y="5702300"/>
          <p14:tracePt t="76683" x="2752725" y="5659438"/>
          <p14:tracePt t="76688" x="2736850" y="5608638"/>
          <p14:tracePt t="76695" x="2727325" y="5565775"/>
          <p14:tracePt t="76702" x="2711450" y="5540375"/>
          <p14:tracePt t="76709" x="2701925" y="5514975"/>
          <p14:tracePt t="76716" x="2693988" y="5489575"/>
          <p14:tracePt t="76722" x="2676525" y="5481638"/>
          <p14:tracePt t="76729" x="2676525" y="5464175"/>
          <p14:tracePt t="76736" x="2651125" y="5446713"/>
          <p14:tracePt t="76744" x="2625725" y="5430838"/>
          <p14:tracePt t="76752" x="2600325" y="5413375"/>
          <p14:tracePt t="76757" x="2557463" y="5395913"/>
          <p14:tracePt t="76767" x="2498725" y="5380038"/>
          <p14:tracePt t="76771" x="2430463" y="5353050"/>
          <p14:tracePt t="76777" x="2344738" y="5337175"/>
          <p14:tracePt t="76784" x="2243138" y="5311775"/>
          <p14:tracePt t="76791" x="2141538" y="5302250"/>
          <p14:tracePt t="76799" x="2073275" y="5294313"/>
          <p14:tracePt t="76805" x="1997075" y="5276850"/>
          <p14:tracePt t="76812" x="1920875" y="5268913"/>
          <p14:tracePt t="76818" x="1852613" y="5268913"/>
          <p14:tracePt t="76826" x="1784350" y="5268913"/>
          <p14:tracePt t="76834" x="1708150" y="5268913"/>
          <p14:tracePt t="76840" x="1639888" y="5268913"/>
          <p14:tracePt t="76846" x="1563688" y="5268913"/>
          <p14:tracePt t="76852" x="1504950" y="5268913"/>
          <p14:tracePt t="76860" x="1477963" y="5268913"/>
          <p14:tracePt t="76867" x="1444625" y="5268913"/>
          <p14:tracePt t="76875" x="1470025" y="5268913"/>
          <p14:tracePt t="78883" x="1690688" y="5268913"/>
          <p14:tracePt t="78889" x="2014538" y="5268913"/>
          <p14:tracePt t="78896" x="2209800" y="5311775"/>
          <p14:tracePt t="78902" x="2354263" y="5345113"/>
          <p14:tracePt t="78910" x="2463800" y="5387975"/>
          <p14:tracePt t="78917" x="2541588" y="5405438"/>
          <p14:tracePt t="78925" x="2617788" y="5438775"/>
          <p14:tracePt t="78932" x="2676525" y="5472113"/>
          <p14:tracePt t="78937" x="2770188" y="5497513"/>
          <p14:tracePt t="78945" x="2846388" y="5532438"/>
          <p14:tracePt t="78950" x="2922588" y="5565775"/>
          <p14:tracePt t="78966" x="3025775" y="5608638"/>
          <p14:tracePt t="78972" x="3051175" y="5608638"/>
          <p14:tracePt t="78979" x="3059113" y="5608638"/>
          <p14:tracePt t="78985" x="3067050" y="5608638"/>
          <p14:tracePt t="79000" x="3076575" y="5608638"/>
          <p14:tracePt t="79019" x="3084513" y="5608638"/>
          <p14:tracePt t="79033" x="3094038" y="5600700"/>
          <p14:tracePt t="79039" x="3109913" y="5591175"/>
          <p14:tracePt t="79046" x="3127375" y="5565775"/>
          <p14:tracePt t="79054" x="3135313" y="5549900"/>
          <p14:tracePt t="79061" x="3152775" y="5540375"/>
          <p14:tracePt t="79068" x="3170238" y="5524500"/>
          <p14:tracePt t="79074" x="3178175" y="5514975"/>
          <p14:tracePt t="79082" x="3178175" y="5507038"/>
          <p14:tracePt t="79095" x="3186113" y="5497513"/>
          <p14:tracePt t="79101" x="3186113" y="5489575"/>
          <p14:tracePt t="79108" x="3195638" y="5481638"/>
          <p14:tracePt t="79116" x="3195638" y="5472113"/>
          <p14:tracePt t="79121" x="3195638" y="5438775"/>
          <p14:tracePt t="79129" x="3186113" y="5405438"/>
          <p14:tracePt t="79135" x="3170238" y="5380038"/>
          <p14:tracePt t="79143" x="3127375" y="5327650"/>
          <p14:tracePt t="79150" x="3067050" y="5243513"/>
          <p14:tracePt t="79156" x="2957513" y="5167313"/>
          <p14:tracePt t="79166" x="2838450" y="5081588"/>
          <p14:tracePt t="79170" x="2701925" y="5005388"/>
          <p14:tracePt t="79177" x="2582863" y="4962525"/>
          <p14:tracePt t="79183" x="2481263" y="4929188"/>
          <p14:tracePt t="79191" x="2405063" y="4903788"/>
          <p14:tracePt t="79199" x="2344738" y="4894263"/>
          <p14:tracePt t="79204" x="2293938" y="4894263"/>
          <p14:tracePt t="79212" x="2260600" y="4894263"/>
          <p14:tracePt t="79217" x="2227263" y="4894263"/>
          <p14:tracePt t="79225" x="2209800" y="4894263"/>
          <p14:tracePt t="79232" x="2200275" y="4894263"/>
          <p14:tracePt t="79239" x="2184400" y="4894263"/>
          <p14:tracePt t="79252" x="2174875" y="4894263"/>
          <p14:tracePt t="79259" x="2166938" y="4894263"/>
          <p14:tracePt t="79267" x="2159000" y="4894263"/>
          <p14:tracePt t="79274" x="2141538" y="4903788"/>
          <p14:tracePt t="79282" x="2116138" y="4911725"/>
          <p14:tracePt t="79287" x="2090738" y="4919663"/>
          <p14:tracePt t="79294" x="2055813" y="4937125"/>
          <p14:tracePt t="79301" x="2039938" y="4954588"/>
          <p14:tracePt t="79310" x="2047875" y="4946650"/>
          <p14:tracePt t="80562" x="2030413" y="4954588"/>
          <p14:tracePt t="80568" x="2014538" y="4954588"/>
          <p14:tracePt t="80575" x="1979613" y="4962525"/>
          <p14:tracePt t="80582" x="1920875" y="4962525"/>
          <p14:tracePt t="80589" x="1852613" y="4962525"/>
          <p14:tracePt t="80595" x="1725613" y="4954588"/>
          <p14:tracePt t="80602" x="1563688" y="4946650"/>
          <p14:tracePt t="80610" x="1452563" y="4937125"/>
          <p14:tracePt t="80617" x="1376363" y="4919663"/>
          <p14:tracePt t="80625" x="1317625" y="4911725"/>
          <p14:tracePt t="80632" x="1274763" y="4903788"/>
          <p14:tracePt t="80636" x="1249363" y="4903788"/>
          <p14:tracePt t="80650" x="1231900" y="4903788"/>
          <p14:tracePt t="80657" x="1223963" y="4903788"/>
          <p14:tracePt t="80692" x="1216025" y="4903788"/>
          <p14:tracePt t="80705" x="1206500" y="4903788"/>
          <p14:tracePt t="80754" x="1198563" y="4903788"/>
          <p14:tracePt t="80767" x="1189038" y="4903788"/>
          <p14:tracePt t="80774" x="1181100" y="4903788"/>
          <p14:tracePt t="80789" x="1163638" y="4903788"/>
          <p14:tracePt t="80795" x="1147763" y="4903788"/>
          <p14:tracePt t="80801" x="1130300" y="4903788"/>
          <p14:tracePt t="80809" x="1112838" y="4903788"/>
          <p14:tracePt t="80816" x="1096963" y="4911725"/>
          <p14:tracePt t="80823" x="1087438" y="4911725"/>
          <p14:tracePt t="80830" x="1079500" y="4919663"/>
          <p14:tracePt t="80835" x="1069975" y="4919663"/>
          <p14:tracePt t="80843" x="1062038" y="4919663"/>
          <p14:tracePt t="80850" x="1054100" y="4919663"/>
          <p14:tracePt t="80856" x="1044575" y="4919663"/>
          <p14:tracePt t="80870" x="1036638" y="4919663"/>
          <p14:tracePt t="80876" x="1036638" y="4929188"/>
          <p14:tracePt t="80883" x="1028700" y="4929188"/>
          <p14:tracePt t="80890" x="1028700" y="4937125"/>
          <p14:tracePt t="80899" x="1019175" y="4937125"/>
          <p14:tracePt t="80906" x="1003300" y="4946650"/>
          <p14:tracePt t="80911" x="985838" y="4962525"/>
          <p14:tracePt t="80917" x="968375" y="4987925"/>
          <p14:tracePt t="80925" x="952500" y="5005388"/>
          <p14:tracePt t="80932" x="925513" y="5030788"/>
          <p14:tracePt t="80939" x="900113" y="5048250"/>
          <p14:tracePt t="80948" x="884238" y="5056188"/>
          <p14:tracePt t="80951" x="884238" y="5073650"/>
          <p14:tracePt t="80958" x="866775" y="5081588"/>
          <p14:tracePt t="80967" x="858838" y="5091113"/>
          <p14:tracePt t="80982" x="849313" y="5099050"/>
          <p14:tracePt t="80986" x="849313" y="5106988"/>
          <p14:tracePt t="81001" x="841375" y="5106988"/>
          <p14:tracePt t="81007" x="841375" y="5116513"/>
          <p14:tracePt t="81020" x="833438" y="5116513"/>
          <p14:tracePt t="81034" x="833438" y="5124450"/>
          <p14:tracePt t="81049" x="823913" y="5132388"/>
          <p14:tracePt t="81055" x="823913" y="5141913"/>
          <p14:tracePt t="81062" x="823913" y="5149850"/>
          <p14:tracePt t="81068" x="823913" y="5157788"/>
          <p14:tracePt t="81076" x="823913" y="5167313"/>
          <p14:tracePt t="81083" x="815975" y="5175250"/>
          <p14:tracePt t="81088" x="815975" y="5183188"/>
          <p14:tracePt t="81102" x="815975" y="5192713"/>
          <p14:tracePt t="81110" x="815975" y="5200650"/>
          <p14:tracePt t="81131" x="815975" y="5208588"/>
          <p14:tracePt t="81144" x="815975" y="5218113"/>
          <p14:tracePt t="81157" x="823913" y="5226050"/>
          <p14:tracePt t="81165" x="849313" y="5235575"/>
          <p14:tracePt t="81172" x="892175" y="5243513"/>
          <p14:tracePt t="81179" x="985838" y="5260975"/>
          <p14:tracePt t="81185" x="1122363" y="5286375"/>
          <p14:tracePt t="81193" x="1282700" y="5311775"/>
          <p14:tracePt t="81200" x="1477963" y="5353050"/>
          <p14:tracePt t="81205" x="1674813" y="5380038"/>
          <p14:tracePt t="81215" x="1801813" y="5405438"/>
          <p14:tracePt t="81220" x="1903413" y="5413375"/>
          <p14:tracePt t="81225" x="1954213" y="5413375"/>
          <p14:tracePt t="81232" x="2014538" y="5413375"/>
          <p14:tracePt t="81240" x="2090738" y="5413375"/>
          <p14:tracePt t="81248" x="2159000" y="5413375"/>
          <p14:tracePt t="81253" x="2235200" y="5387975"/>
          <p14:tracePt t="81261" x="2336800" y="5380038"/>
          <p14:tracePt t="81267" x="2438400" y="5370513"/>
          <p14:tracePt t="81274" x="2549525" y="5337175"/>
          <p14:tracePt t="81283" x="2651125" y="5311775"/>
          <p14:tracePt t="81288" x="2752725" y="5286375"/>
          <p14:tracePt t="81294" x="2855913" y="5251450"/>
          <p14:tracePt t="81301" x="2957513" y="5243513"/>
          <p14:tracePt t="81308" x="3033713" y="5218113"/>
          <p14:tracePt t="81316" x="3119438" y="5208588"/>
          <p14:tracePt t="81322" x="3170238" y="5200650"/>
          <p14:tracePt t="81333" x="3211513" y="5192713"/>
          <p14:tracePt t="81338" x="3238500" y="5183188"/>
          <p14:tracePt t="81342" x="3254375" y="5175250"/>
          <p14:tracePt t="81349" x="3271838" y="5167313"/>
          <p14:tracePt t="81355" x="3289300" y="5157788"/>
          <p14:tracePt t="81364" x="3305175" y="5157788"/>
          <p14:tracePt t="81376" x="3322638" y="5149850"/>
          <p14:tracePt t="81391" x="3322638" y="5141913"/>
          <p14:tracePt t="81399" x="3330575" y="5141913"/>
          <p14:tracePt t="81405" x="3340100" y="5141913"/>
          <p14:tracePt t="81412" x="3348038" y="5141913"/>
          <p14:tracePt t="81446" x="3355975" y="5141913"/>
          <p14:tracePt t="81465" x="3355975" y="5132388"/>
          <p14:tracePt t="81474" x="3355975" y="5116513"/>
          <p14:tracePt t="81481" x="3365500" y="5116513"/>
          <p14:tracePt t="81486" x="3365500" y="5099050"/>
          <p14:tracePt t="81494" x="3365500" y="5091113"/>
          <p14:tracePt t="81500" x="3365500" y="5081588"/>
          <p14:tracePt t="81507" x="3373438" y="5064125"/>
          <p14:tracePt t="81515" x="3382963" y="5056188"/>
          <p14:tracePt t="81520" x="3390900" y="5048250"/>
          <p14:tracePt t="81527" x="3398838" y="5030788"/>
          <p14:tracePt t="81534" x="3408363" y="5013325"/>
          <p14:tracePt t="81542" x="3408363" y="5005388"/>
          <p14:tracePt t="81549" x="3408363" y="4987925"/>
          <p14:tracePt t="81555" x="3416300" y="4979988"/>
          <p14:tracePt t="81564" x="3424238" y="4962525"/>
          <p14:tracePt t="81568" x="3424238" y="4937125"/>
          <p14:tracePt t="81575" x="3424238" y="4919663"/>
          <p14:tracePt t="81582" x="3424238" y="4894263"/>
          <p14:tracePt t="81589" x="3424238" y="4852988"/>
          <p14:tracePt t="81595" x="3416300" y="4802188"/>
          <p14:tracePt t="81603" x="3398838" y="4741863"/>
          <p14:tracePt t="81609" x="3382963" y="4699000"/>
          <p14:tracePt t="81616" x="3365500" y="4648200"/>
          <p14:tracePt t="81623" x="3348038" y="4597400"/>
          <p14:tracePt t="81631" x="3330575" y="4564063"/>
          <p14:tracePt t="81637" x="3314700" y="4538663"/>
          <p14:tracePt t="81644" x="3297238" y="4521200"/>
          <p14:tracePt t="81650" x="3289300" y="4503738"/>
          <p14:tracePt t="81658" x="3271838" y="4486275"/>
          <p14:tracePt t="81665" x="3263900" y="4470400"/>
          <p14:tracePt t="81671" x="3254375" y="4460875"/>
          <p14:tracePt t="81678" x="3238500" y="4452938"/>
          <p14:tracePt t="81685" x="3221038" y="4435475"/>
          <p14:tracePt t="81692" x="3195638" y="4427538"/>
          <p14:tracePt t="81699" x="3186113" y="4410075"/>
          <p14:tracePt t="81705" x="3160713" y="4410075"/>
          <p14:tracePt t="81713" x="3135313" y="4402138"/>
          <p14:tracePt t="81719" x="3119438" y="4402138"/>
          <p14:tracePt t="81726" x="3109913" y="4402138"/>
          <p14:tracePt t="82022" x="2982913" y="4376738"/>
          <p14:tracePt t="82028" x="2813050" y="4368800"/>
          <p14:tracePt t="82035" x="2557463" y="4316413"/>
          <p14:tracePt t="82042" x="2371725" y="4291013"/>
          <p14:tracePt t="82049" x="2227263" y="4265613"/>
          <p14:tracePt t="82055" x="2108200" y="4257675"/>
          <p14:tracePt t="82062" x="2005013" y="4224338"/>
          <p14:tracePt t="82069" x="1895475" y="4197350"/>
          <p14:tracePt t="82075" x="1776413" y="4164013"/>
          <p14:tracePt t="82083" x="1690688" y="4138613"/>
          <p14:tracePt t="82089" x="1639888" y="4121150"/>
          <p14:tracePt t="82097" x="1606550" y="4105275"/>
          <p14:tracePt t="82103" x="1571625" y="4095750"/>
          <p14:tracePt t="82109" x="1563688" y="4095750"/>
          <p14:tracePt t="82116" x="1563688" y="4087813"/>
          <p14:tracePt t="82131" x="1555750" y="4087813"/>
          <p14:tracePt t="82226" x="1555750" y="4079875"/>
          <p14:tracePt t="82241" x="1555750" y="4070350"/>
          <p14:tracePt t="82255" x="1555750" y="4052888"/>
          <p14:tracePt t="82262" x="1546225" y="4037013"/>
          <p14:tracePt t="82268" x="1538288" y="4019550"/>
          <p14:tracePt t="82278" x="1530350" y="3986213"/>
          <p14:tracePt t="82281" x="1512888" y="3951288"/>
          <p14:tracePt t="82289" x="1504950" y="3917950"/>
          <p14:tracePt t="82295" x="1477963" y="3875088"/>
          <p14:tracePt t="82302" x="1452563" y="3841750"/>
          <p14:tracePt t="82309" x="1419225" y="3790950"/>
          <p14:tracePt t="82315" x="1393825" y="3738563"/>
          <p14:tracePt t="82325" x="1360488" y="3705225"/>
          <p14:tracePt t="82331" x="1325563" y="3671888"/>
          <p14:tracePt t="82336" x="1292225" y="3636963"/>
          <p14:tracePt t="82344" x="1249363" y="3611563"/>
          <p14:tracePt t="82351" x="1216025" y="3586163"/>
          <p14:tracePt t="82356" x="1189038" y="3560763"/>
          <p14:tracePt t="82364" x="1163638" y="3543300"/>
          <p14:tracePt t="82372" x="1138238" y="3527425"/>
          <p14:tracePt t="82378" x="1122363" y="3509963"/>
          <p14:tracePt t="82384" x="1087438" y="3502025"/>
          <p14:tracePt t="82391" x="1054100" y="3492500"/>
          <p14:tracePt t="82398" x="1003300" y="3475038"/>
          <p14:tracePt t="82405" x="935038" y="3475038"/>
          <p14:tracePt t="82413" x="833438" y="3475038"/>
          <p14:tracePt t="82418" x="722313" y="3475038"/>
          <p14:tracePt t="82426" x="603250" y="3502025"/>
          <p14:tracePt t="82433" x="519113" y="3535363"/>
          <p14:tracePt t="82439" x="458788" y="3552825"/>
          <p14:tracePt t="82446" x="433388" y="3568700"/>
          <p14:tracePt t="82453" x="415925" y="3578225"/>
          <p14:tracePt t="82460" x="400050" y="3594100"/>
          <p14:tracePt t="82466" x="400050" y="3603625"/>
          <p14:tracePt t="82482" x="390525" y="3603625"/>
          <p14:tracePt t="82486" x="390525" y="3611563"/>
          <p14:tracePt t="82500" x="390525" y="3619500"/>
          <p14:tracePt t="82507" x="390525" y="3629025"/>
          <p14:tracePt t="82520" x="390525" y="3636963"/>
          <p14:tracePt t="82528" x="390525" y="3654425"/>
          <p14:tracePt t="82534" x="390525" y="3697288"/>
          <p14:tracePt t="82541" x="400050" y="3790950"/>
          <p14:tracePt t="82549" x="425450" y="3900488"/>
          <p14:tracePt t="82554" x="458788" y="4044950"/>
          <p14:tracePt t="82565" x="527050" y="4214813"/>
          <p14:tracePt t="82569" x="585788" y="4351338"/>
          <p14:tracePt t="82576" x="636588" y="4435475"/>
          <p14:tracePt t="82584" x="679450" y="4503738"/>
          <p14:tracePt t="82589" x="722313" y="4529138"/>
          <p14:tracePt t="82598" x="739775" y="4546600"/>
          <p14:tracePt t="82603" x="755650" y="4564063"/>
          <p14:tracePt t="82611" x="781050" y="4572000"/>
          <p14:tracePt t="82617" x="798513" y="4579938"/>
          <p14:tracePt t="82624" x="833438" y="4589463"/>
          <p14:tracePt t="82631" x="858838" y="4589463"/>
          <p14:tracePt t="82638" x="935038" y="4589463"/>
          <p14:tracePt t="82644" x="1054100" y="4589463"/>
          <p14:tracePt t="82650" x="1317625" y="4546600"/>
          <p14:tracePt t="82659" x="1733550" y="4486275"/>
          <p14:tracePt t="82665" x="2217738" y="4410075"/>
          <p14:tracePt t="82672" x="2582863" y="4333875"/>
          <p14:tracePt t="82680" x="2795588" y="4308475"/>
          <p14:tracePt t="82685" x="3000375" y="4249738"/>
          <p14:tracePt t="82693" x="3195638" y="4206875"/>
          <p14:tracePt t="82699" x="3390900" y="4181475"/>
          <p14:tracePt t="82706" x="3586163" y="4138613"/>
          <p14:tracePt t="82715" x="3748088" y="4113213"/>
          <p14:tracePt t="82721" x="3892550" y="4087813"/>
          <p14:tracePt t="82727" x="4079875" y="4037013"/>
          <p14:tracePt t="82733" x="4240213" y="4011613"/>
          <p14:tracePt t="82741" x="4470400" y="3943350"/>
          <p14:tracePt t="82749" x="4630738" y="3925888"/>
          <p14:tracePt t="82755" x="4894263" y="3841750"/>
          <p14:tracePt t="82761" x="5116513" y="3806825"/>
          <p14:tracePt t="82768" x="5337175" y="3763963"/>
          <p14:tracePt t="82774" x="5481638" y="3738563"/>
          <p14:tracePt t="82782" x="5626100" y="3730625"/>
          <p14:tracePt t="82789" x="5761038" y="3730625"/>
          <p14:tracePt t="82797" x="5889625" y="3730625"/>
          <p14:tracePt t="82801" x="5991225" y="3722688"/>
          <p14:tracePt t="82808" x="6059488" y="3722688"/>
          <p14:tracePt t="82815" x="6161088" y="3722688"/>
          <p14:tracePt t="82823" x="6280150" y="3722688"/>
          <p14:tracePt t="82831" x="6373813" y="3722688"/>
          <p14:tracePt t="82836" x="6492875" y="3730625"/>
          <p14:tracePt t="82845" x="6602413" y="3748088"/>
          <p14:tracePt t="82849" x="6705600" y="3781425"/>
          <p14:tracePt t="82857" x="6799263" y="3798888"/>
          <p14:tracePt t="82864" x="6840538" y="3816350"/>
          <p14:tracePt t="82870" x="6891338" y="3832225"/>
          <p14:tracePt t="82877" x="6916738" y="3841750"/>
          <p14:tracePt t="82884" x="6934200" y="3849688"/>
          <p14:tracePt t="82891" x="6943725" y="3857625"/>
          <p14:tracePt t="82899" x="6959600" y="3867150"/>
          <p14:tracePt t="82915" x="6959600" y="3875088"/>
          <p14:tracePt t="82947" x="6959600" y="3892550"/>
          <p14:tracePt t="82964" x="6680200" y="3976688"/>
          <p14:tracePt t="82968" x="5973763" y="4113213"/>
          <p14:tracePt t="82978" x="5157788" y="4206875"/>
          <p14:tracePt t="82982" x="4775200" y="4197350"/>
          <p14:tracePt t="82988" x="4316413" y="4206875"/>
          <p14:tracePt t="82995" x="3883025" y="4206875"/>
          <p14:tracePt t="83001" x="3330575" y="4197350"/>
          <p14:tracePt t="83008" x="2897188" y="4197350"/>
          <p14:tracePt t="83016" x="2481263" y="4156075"/>
          <p14:tracePt t="83022" x="2141538" y="4156075"/>
          <p14:tracePt t="83030" x="1860550" y="4121150"/>
          <p14:tracePt t="83035" x="1639888" y="4079875"/>
          <p14:tracePt t="83043" x="1477963" y="4052888"/>
          <p14:tracePt t="83049" x="1350963" y="4019550"/>
          <p14:tracePt t="83056" x="1257300" y="3986213"/>
          <p14:tracePt t="83065" x="1198563" y="3935413"/>
          <p14:tracePt t="83070" x="1181100" y="3908425"/>
          <p14:tracePt t="83078" x="1155700" y="3892550"/>
          <p14:tracePt t="83085" x="1147763" y="3857625"/>
          <p14:tracePt t="83092" x="1147763" y="3816350"/>
          <p14:tracePt t="83099" x="1147763" y="3756025"/>
          <p14:tracePt t="83105" x="1173163" y="3646488"/>
          <p14:tracePt t="83112" x="1274763" y="3382963"/>
          <p14:tracePt t="83118" x="1520825" y="2957513"/>
          <p14:tracePt t="83125" x="1870075" y="2549525"/>
          <p14:tracePt t="83132" x="2133600" y="2354263"/>
          <p14:tracePt t="83139" x="2422525" y="2149475"/>
          <p14:tracePt t="83146" x="2660650" y="2005013"/>
          <p14:tracePt t="83152" x="2982913" y="1878013"/>
          <p14:tracePt t="83161" x="3246438" y="1793875"/>
          <p14:tracePt t="83166" x="3398838" y="1784350"/>
          <p14:tracePt t="83174" x="3543300" y="1784350"/>
          <p14:tracePt t="83181" x="3687763" y="1852613"/>
          <p14:tracePt t="83186" x="3832225" y="1946275"/>
          <p14:tracePt t="83194" x="3925888" y="2039938"/>
          <p14:tracePt t="83200" x="4044950" y="2159000"/>
          <p14:tracePt t="83207" x="4105275" y="2293938"/>
          <p14:tracePt t="83215" x="4156075" y="2438400"/>
          <p14:tracePt t="83222" x="4164013" y="2651125"/>
          <p14:tracePt t="83230" x="4181475" y="2863850"/>
          <p14:tracePt t="83235" x="4181475" y="3016250"/>
          <p14:tracePt t="83242" x="4164013" y="3144838"/>
          <p14:tracePt t="83248" x="4138613" y="3271838"/>
          <p14:tracePt t="83255" x="4095750" y="3424238"/>
          <p14:tracePt t="83263" x="4019550" y="3603625"/>
          <p14:tracePt t="83270" x="3935413" y="3748088"/>
          <p14:tracePt t="83276" x="3832225" y="3875088"/>
          <p14:tracePt t="83284" x="3722688" y="3986213"/>
          <p14:tracePt t="83289" x="3611563" y="4105275"/>
          <p14:tracePt t="83296" x="3441700" y="4275138"/>
          <p14:tracePt t="83304" x="3289300" y="4452938"/>
          <p14:tracePt t="83311" x="3109913" y="4589463"/>
          <p14:tracePt t="83317" x="2914650" y="4691063"/>
          <p14:tracePt t="83324" x="2727325" y="4784725"/>
          <p14:tracePt t="83331" x="2549525" y="4835525"/>
          <p14:tracePt t="83337" x="2379663" y="4878388"/>
          <p14:tracePt t="83344" x="2192338" y="4903788"/>
          <p14:tracePt t="83350" x="2005013" y="4911725"/>
          <p14:tracePt t="83357" x="1885950" y="4911725"/>
          <p14:tracePt t="83365" x="1741488" y="4911725"/>
          <p14:tracePt t="83372" x="1614488" y="4903788"/>
          <p14:tracePt t="83379" x="1512888" y="4878388"/>
          <p14:tracePt t="83384" x="1427163" y="4868863"/>
          <p14:tracePt t="83392" x="1376363" y="4835525"/>
          <p14:tracePt t="83400" x="1325563" y="4818063"/>
          <p14:tracePt t="83405" x="1300163" y="4802188"/>
          <p14:tracePt t="83414" x="1292225" y="4784725"/>
          <p14:tracePt t="83419" x="1282700" y="4784725"/>
          <p14:tracePt t="83426" x="1274763" y="4784725"/>
          <p14:tracePt t="83432" x="1266825" y="4775200"/>
          <p14:tracePt t="83448" x="1266825" y="4767263"/>
          <p14:tracePt t="83474" x="1266825" y="4759325"/>
          <p14:tracePt t="83482" x="1266825" y="4741863"/>
          <p14:tracePt t="83487" x="1282700" y="4699000"/>
          <p14:tracePt t="83494" x="1343025" y="4579938"/>
          <p14:tracePt t="83501" x="1495425" y="4333875"/>
          <p14:tracePt t="83509" x="1766888" y="4011613"/>
          <p14:tracePt t="83516" x="1979613" y="3832225"/>
          <p14:tracePt t="83522" x="2227263" y="3603625"/>
          <p14:tracePt t="83528" x="2379663" y="3475038"/>
          <p14:tracePt t="83536" x="2473325" y="3408363"/>
          <p14:tracePt t="83542" x="2541588" y="3365500"/>
          <p14:tracePt t="83549" x="2600325" y="3330575"/>
          <p14:tracePt t="83555" x="2625725" y="3314700"/>
          <p14:tracePt t="83564" x="2633663" y="3305175"/>
          <p14:tracePt t="83571" x="2643188" y="3305175"/>
          <p14:tracePt t="86294" x="2608263" y="3340100"/>
          <p14:tracePt t="86299" x="2566988" y="3390900"/>
          <p14:tracePt t="86306" x="2541588" y="3433763"/>
          <p14:tracePt t="86314" x="2524125" y="3475038"/>
          <p14:tracePt t="86318" x="2506663" y="3509963"/>
          <p14:tracePt t="86326" x="2489200" y="3543300"/>
          <p14:tracePt t="86332" x="2463800" y="3611563"/>
          <p14:tracePt t="86339" x="2447925" y="3671888"/>
          <p14:tracePt t="86347" x="2438400" y="3738563"/>
          <p14:tracePt t="86353" x="2413000" y="3806825"/>
          <p14:tracePt t="86360" x="2397125" y="3867150"/>
          <p14:tracePt t="86366" x="2387600" y="3943350"/>
          <p14:tracePt t="86374" x="2362200" y="4011613"/>
          <p14:tracePt t="86381" x="2354263" y="4070350"/>
          <p14:tracePt t="86387" x="2344738" y="4130675"/>
          <p14:tracePt t="86396" x="2336800" y="4189413"/>
          <p14:tracePt t="86400" x="2336800" y="4232275"/>
          <p14:tracePt t="86408" x="2328863" y="4265613"/>
          <p14:tracePt t="86415" x="2328863" y="4291013"/>
          <p14:tracePt t="86422" x="2328863" y="4308475"/>
          <p14:tracePt t="86431" x="2328863" y="4316413"/>
          <p14:tracePt t="86435" x="2328863" y="4333875"/>
          <p14:tracePt t="86442" x="2328863" y="4341813"/>
          <p14:tracePt t="86455" x="2328863" y="4351338"/>
          <p14:tracePt t="86464" x="2328863" y="4359275"/>
          <p14:tracePt t="86476" x="2328863" y="4368800"/>
          <p14:tracePt t="86497" x="2328863" y="4376738"/>
          <p14:tracePt t="86504" x="2328863" y="4384675"/>
          <p14:tracePt t="86511" x="2311400" y="4394200"/>
          <p14:tracePt t="86518" x="2293938" y="4419600"/>
          <p14:tracePt t="86524" x="2278063" y="4445000"/>
          <p14:tracePt t="86531" x="2252663" y="4478338"/>
          <p14:tracePt t="86538" x="2227263" y="4513263"/>
          <p14:tracePt t="86545" x="2184400" y="4564063"/>
          <p14:tracePt t="86551" x="2133600" y="4614863"/>
          <p14:tracePt t="86558" x="2082800" y="4657725"/>
          <p14:tracePt t="86565" x="2030413" y="4708525"/>
          <p14:tracePt t="86572" x="1979613" y="4749800"/>
          <p14:tracePt t="86580" x="1928813" y="4784725"/>
          <p14:tracePt t="86585" x="1870075" y="4827588"/>
          <p14:tracePt t="86593" x="1801813" y="4868863"/>
          <p14:tracePt t="86600" x="1751013" y="4894263"/>
          <p14:tracePt t="86606" x="1690688" y="4929188"/>
          <p14:tracePt t="86614" x="1639888" y="4972050"/>
          <p14:tracePt t="86621" x="1563688" y="4997450"/>
          <p14:tracePt t="86626" x="1470025" y="5056188"/>
          <p14:tracePt t="86633" x="1350963" y="5116513"/>
          <p14:tracePt t="86641" x="1231900" y="5200650"/>
          <p14:tracePt t="86647" x="1147763" y="5243513"/>
          <p14:tracePt t="86654" x="1079500" y="5286375"/>
          <p14:tracePt t="86663" x="1028700" y="5311775"/>
          <p14:tracePt t="86668" x="1011238" y="5319713"/>
          <p14:tracePt t="86675" x="993775" y="5327650"/>
          <p14:tracePt t="86682" x="985838" y="5337175"/>
          <p14:tracePt t="86688" x="977900" y="5345113"/>
          <p14:tracePt t="86715" x="968375" y="5345113"/>
          <p14:tracePt t="86730" x="960438" y="5345113"/>
          <p14:tracePt t="86764" x="952500" y="5345113"/>
          <p14:tracePt t="86887" x="952500" y="5353050"/>
          <p14:tracePt t="86896" x="952500" y="5362575"/>
          <p14:tracePt t="86901" x="952500" y="5370513"/>
          <p14:tracePt t="86909" x="942975" y="5380038"/>
          <p14:tracePt t="86916" x="942975" y="5387975"/>
          <p14:tracePt t="86922" x="942975" y="5395913"/>
          <p14:tracePt t="86930" x="942975" y="5413375"/>
          <p14:tracePt t="86935" x="942975" y="5421313"/>
          <p14:tracePt t="86946" x="935038" y="5421313"/>
          <p14:tracePt t="86948" x="935038" y="5430838"/>
          <p14:tracePt t="86955" x="935038" y="5438775"/>
          <p14:tracePt t="86969" x="935038" y="5446713"/>
          <p14:tracePt t="86982" x="935038" y="5456238"/>
          <p14:tracePt t="86998" x="935038" y="5464175"/>
          <p14:tracePt t="87004" x="925513" y="5472113"/>
          <p14:tracePt t="87011" x="925513" y="5481638"/>
          <p14:tracePt t="87017" x="917575" y="5497513"/>
          <p14:tracePt t="87025" x="909638" y="5540375"/>
          <p14:tracePt t="87032" x="892175" y="5591175"/>
          <p14:tracePt t="87038" x="884238" y="5668963"/>
          <p14:tracePt t="87045" x="866775" y="5735638"/>
          <p14:tracePt t="87051" x="858838" y="5795963"/>
          <p14:tracePt t="87059" x="858838" y="5829300"/>
          <p14:tracePt t="87065" x="849313" y="5864225"/>
          <p14:tracePt t="87072" x="849313" y="5889625"/>
          <p14:tracePt t="87085" x="849313" y="5905500"/>
          <p14:tracePt t="87094" x="849313" y="5915025"/>
          <p14:tracePt t="87106" x="849313" y="5922963"/>
          <p14:tracePt t="87114" x="858838" y="5932488"/>
          <p14:tracePt t="87119" x="866775" y="5932488"/>
          <p14:tracePt t="87127" x="892175" y="5932488"/>
          <p14:tracePt t="87134" x="917575" y="5932488"/>
          <p14:tracePt t="87140" x="968375" y="5915025"/>
          <p14:tracePt t="87148" x="1054100" y="5897563"/>
          <p14:tracePt t="87154" x="1147763" y="5864225"/>
          <p14:tracePt t="87164" x="1231900" y="5838825"/>
          <p14:tracePt t="87167" x="1308100" y="5821363"/>
          <p14:tracePt t="87175" x="1360488" y="5813425"/>
          <p14:tracePt t="87182" x="1385888" y="5803900"/>
          <p14:tracePt t="87188" x="1411288" y="5795963"/>
          <p14:tracePt t="87196" x="1427163" y="5788025"/>
          <p14:tracePt t="87203" x="1452563" y="5788025"/>
          <p14:tracePt t="87210" x="1462088" y="5778500"/>
          <p14:tracePt t="87216" x="1477963" y="5778500"/>
          <p14:tracePt t="87222" x="1495425" y="5770563"/>
          <p14:tracePt t="87230" x="1504950" y="5761038"/>
          <p14:tracePt t="87237" x="1520825" y="5761038"/>
          <p14:tracePt t="87247" x="1538288" y="5753100"/>
          <p14:tracePt t="87250" x="1546225" y="5745163"/>
          <p14:tracePt t="87258" x="1555750" y="5735638"/>
          <p14:tracePt t="87265" x="1571625" y="5727700"/>
          <p14:tracePt t="87271" x="1581150" y="5719763"/>
          <p14:tracePt t="87280" x="1597025" y="5702300"/>
          <p14:tracePt t="87285" x="1606550" y="5694363"/>
          <p14:tracePt t="87291" x="1614488" y="5684838"/>
          <p14:tracePt t="87297" x="1614488" y="5676900"/>
          <p14:tracePt t="87305" x="1622425" y="5668963"/>
          <p14:tracePt t="87314" x="1631950" y="5668963"/>
          <p14:tracePt t="87319" x="1639888" y="5668963"/>
          <p14:tracePt t="87325" x="1639888" y="5659438"/>
          <p14:tracePt t="87332" x="1639888" y="5651500"/>
          <p14:tracePt t="87340" x="1639888" y="5641975"/>
          <p14:tracePt t="87354" x="1649413" y="5641975"/>
          <p14:tracePt t="87367" x="1649413" y="5634038"/>
          <p14:tracePt t="87381" x="1649413" y="5626100"/>
          <p14:tracePt t="87443" x="1639888" y="5626100"/>
          <p14:tracePt t="87451" x="1622425" y="5626100"/>
          <p14:tracePt t="87464" x="1614488" y="5626100"/>
          <p14:tracePt t="87470" x="1606550" y="5626100"/>
          <p14:tracePt t="87476" x="1597025" y="5626100"/>
          <p14:tracePt t="87483" x="1589088" y="5626100"/>
          <p14:tracePt t="87491" x="1581150" y="5626100"/>
          <p14:tracePt t="87497" x="1571625" y="5626100"/>
          <p14:tracePt t="87505" x="1563688" y="5626100"/>
          <p14:tracePt t="87514" x="1546225" y="5626100"/>
          <p14:tracePt t="87525" x="1530350" y="5626100"/>
          <p14:tracePt t="87532" x="1520825" y="5626100"/>
          <p14:tracePt t="87539" x="1504950" y="5626100"/>
          <p14:tracePt t="87546" x="1495425" y="5626100"/>
          <p14:tracePt t="87552" x="1487488" y="5626100"/>
          <p14:tracePt t="87559" x="1470025" y="5626100"/>
          <p14:tracePt t="87565" x="1462088" y="5634038"/>
          <p14:tracePt t="87573" x="1452563" y="5641975"/>
          <p14:tracePt t="87581" x="1436688" y="5641975"/>
          <p14:tracePt t="87586" x="1427163" y="5651500"/>
          <p14:tracePt t="87593" x="1427163" y="5659438"/>
          <p14:tracePt t="87599" x="1419225" y="5659438"/>
          <p14:tracePt t="87853" x="1376363" y="5676900"/>
          <p14:tracePt t="87861" x="1325563" y="5702300"/>
          <p14:tracePt t="87867" x="1282700" y="5719763"/>
          <p14:tracePt t="87875" x="1241425" y="5745163"/>
          <p14:tracePt t="87881" x="1231900" y="5753100"/>
          <p14:tracePt t="87888" x="1206500" y="5761038"/>
          <p14:tracePt t="87894" x="1173163" y="5778500"/>
          <p14:tracePt t="87902" x="1138238" y="5788025"/>
          <p14:tracePt t="87909" x="1112838" y="5795963"/>
          <p14:tracePt t="87915" x="1096963" y="5803900"/>
          <p14:tracePt t="87922" x="1079500" y="5813425"/>
          <p14:tracePt t="87930" x="1062038" y="5813425"/>
          <p14:tracePt t="87936" x="1062038" y="5821363"/>
          <p14:tracePt t="87943" x="1054100" y="5821363"/>
          <p14:tracePt t="87966" x="1036638" y="5821363"/>
          <p14:tracePt t="87969" x="1028700" y="5821363"/>
          <p14:tracePt t="87976" x="1019175" y="5821363"/>
          <p14:tracePt t="87983" x="1011238" y="5803900"/>
          <p14:tracePt t="87997" x="993775" y="5788025"/>
          <p14:tracePt t="88004" x="977900" y="5770563"/>
          <p14:tracePt t="88011" x="968375" y="5745163"/>
          <p14:tracePt t="88017" x="960438" y="5727700"/>
          <p14:tracePt t="88024" x="942975" y="5702300"/>
          <p14:tracePt t="88032" x="925513" y="5684838"/>
          <p14:tracePt t="88039" x="909638" y="5659438"/>
          <p14:tracePt t="88047" x="900113" y="5651500"/>
          <p14:tracePt t="88051" x="892175" y="5634038"/>
          <p14:tracePt t="88059" x="892175" y="5616575"/>
          <p14:tracePt t="88065" x="874713" y="5608638"/>
          <p14:tracePt t="88073" x="866775" y="5600700"/>
          <p14:tracePt t="88080" x="858838" y="5591175"/>
          <p14:tracePt t="88086" x="858838" y="5583238"/>
          <p14:tracePt t="88098" x="858838" y="5575300"/>
          <p14:tracePt t="88100" x="849313" y="5575300"/>
          <p14:tracePt t="88107" x="841375" y="5575300"/>
          <p14:tracePt t="88114" x="833438" y="5565775"/>
          <p14:tracePt t="88121" x="833438" y="5557838"/>
          <p14:tracePt t="88142" x="823913" y="5557838"/>
          <p14:tracePt t="88155" x="823913" y="5549900"/>
          <p14:tracePt t="88163" x="815975" y="5549900"/>
          <p14:tracePt t="88237" x="823913" y="5549900"/>
          <p14:tracePt t="88245" x="833438" y="5549900"/>
          <p14:tracePt t="88251" x="841375" y="5549900"/>
          <p14:tracePt t="88258" x="858838" y="5557838"/>
          <p14:tracePt t="88264" x="884238" y="5557838"/>
          <p14:tracePt t="88272" x="900113" y="5557838"/>
          <p14:tracePt t="88280" x="925513" y="5565775"/>
          <p14:tracePt t="88285" x="942975" y="5565775"/>
          <p14:tracePt t="88292" x="968375" y="5575300"/>
          <p14:tracePt t="88298" x="985838" y="5575300"/>
          <p14:tracePt t="88308" x="993775" y="5583238"/>
          <p14:tracePt t="88313" x="1003300" y="5583238"/>
          <p14:tracePt t="88320" x="1019175" y="5591175"/>
          <p14:tracePt t="88333" x="1028700" y="5591175"/>
          <p14:tracePt t="88339" x="1036638" y="5591175"/>
          <p14:tracePt t="88354" x="1054100" y="5591175"/>
          <p14:tracePt t="88362" x="1062038" y="5591175"/>
          <p14:tracePt t="88367" x="1069975" y="5591175"/>
          <p14:tracePt t="88375" x="1087438" y="5591175"/>
          <p14:tracePt t="88381" x="1096963" y="5591175"/>
          <p14:tracePt t="88387" x="1130300" y="5591175"/>
          <p14:tracePt t="88397" x="1155700" y="5591175"/>
          <p14:tracePt t="88402" x="1189038" y="5591175"/>
          <p14:tracePt t="88409" x="1206500" y="5600700"/>
          <p14:tracePt t="88415" x="1231900" y="5600700"/>
          <p14:tracePt t="88423" x="1257300" y="5600700"/>
          <p14:tracePt t="88430" x="1266825" y="5600700"/>
          <p14:tracePt t="88435" x="1282700" y="5600700"/>
          <p14:tracePt t="88443" x="1292225" y="5600700"/>
          <p14:tracePt t="88449" x="1300163" y="5600700"/>
          <p14:tracePt t="88456" x="1308100" y="5600700"/>
          <p14:tracePt t="88465" x="1317625" y="5600700"/>
          <p14:tracePt t="88471" x="1325563" y="5600700"/>
          <p14:tracePt t="88478" x="1343025" y="5600700"/>
          <p14:tracePt t="88484" x="1368425" y="5600700"/>
          <p14:tracePt t="88491" x="1385888" y="5600700"/>
          <p14:tracePt t="88497" x="1411288" y="5600700"/>
          <p14:tracePt t="88504" x="1462088" y="5608638"/>
          <p14:tracePt t="88513" x="1504950" y="5608638"/>
          <p14:tracePt t="88520" x="1563688" y="5616575"/>
          <p14:tracePt t="88525" x="1622425" y="5626100"/>
          <p14:tracePt t="88533" x="1682750" y="5626100"/>
          <p14:tracePt t="88538" x="1741488" y="5634038"/>
          <p14:tracePt t="88546" x="1766888" y="5634038"/>
          <p14:tracePt t="88552" x="1793875" y="5641975"/>
          <p14:tracePt t="88558" x="1827213" y="5641975"/>
          <p14:tracePt t="88565" x="1844675" y="5641975"/>
          <p14:tracePt t="88572" x="1870075" y="5641975"/>
          <p14:tracePt t="88580" x="1895475" y="5641975"/>
          <p14:tracePt t="88586" x="1928813" y="5641975"/>
          <p14:tracePt t="88593" x="1946275" y="5641975"/>
          <p14:tracePt t="88599" x="1963738" y="5634038"/>
          <p14:tracePt t="88607" x="1979613" y="5634038"/>
          <p14:tracePt t="88614" x="1997075" y="5634038"/>
          <p14:tracePt t="88621" x="2005013" y="5634038"/>
          <p14:tracePt t="88630" x="2022475" y="5634038"/>
          <p14:tracePt t="88642" x="2030413" y="5634038"/>
          <p14:tracePt t="88648" x="2039938" y="5634038"/>
          <p14:tracePt t="88663" x="2047875" y="5634038"/>
          <p14:tracePt t="88669" x="2055813" y="5634038"/>
          <p14:tracePt t="88676" x="2065338" y="5634038"/>
          <p14:tracePt t="88704" x="2073275" y="5634038"/>
          <p14:tracePt t="88724" x="2082800" y="5634038"/>
          <p14:tracePt t="88730" x="2090738" y="5634038"/>
          <p14:tracePt t="88737" x="2098675" y="5634038"/>
          <p14:tracePt t="88745" x="2116138" y="5626100"/>
          <p14:tracePt t="88751" x="2133600" y="5616575"/>
          <p14:tracePt t="88758" x="2149475" y="5608638"/>
          <p14:tracePt t="88765" x="2159000" y="5600700"/>
          <p14:tracePt t="88772" x="2174875" y="5591175"/>
          <p14:tracePt t="88780" x="2192338" y="5591175"/>
          <p14:tracePt t="88786" x="2209800" y="5591175"/>
          <p14:tracePt t="88799" x="2227263" y="5583238"/>
          <p14:tracePt t="88815" x="2235200" y="5575300"/>
          <p14:tracePt t="88821" x="2243138" y="5575300"/>
          <p14:tracePt t="88826" x="2252663" y="5565775"/>
          <p14:tracePt t="88847" x="2260600" y="5565775"/>
          <p14:tracePt t="88861" x="2268538" y="5565775"/>
          <p14:tracePt t="88867" x="2268538" y="5557838"/>
          <p14:tracePt t="88881" x="2268538" y="5549900"/>
          <p14:tracePt t="88888" x="2278063" y="5549900"/>
          <p14:tracePt t="88903" x="2286000" y="5540375"/>
          <p14:tracePt t="88908" x="2293938" y="5540375"/>
          <p14:tracePt t="88915" x="2293938" y="5524500"/>
          <p14:tracePt t="88930" x="2293938" y="5514975"/>
          <p14:tracePt t="88936" x="2303463" y="5497513"/>
          <p14:tracePt t="88943" x="2303463" y="5489575"/>
          <p14:tracePt t="88949" x="2303463" y="5464175"/>
          <p14:tracePt t="88959" x="2303463" y="5438775"/>
          <p14:tracePt t="88965" x="2293938" y="5421313"/>
          <p14:tracePt t="88970" x="2286000" y="5387975"/>
          <p14:tracePt t="88980" x="2260600" y="5345113"/>
          <p14:tracePt t="88983" x="2235200" y="5302250"/>
          <p14:tracePt t="88991" x="2166938" y="5243513"/>
          <p14:tracePt t="88998" x="2082800" y="5167313"/>
          <p14:tracePt t="89004" x="1979613" y="5091113"/>
          <p14:tracePt t="89013" x="1827213" y="5005388"/>
          <p14:tracePt t="89018" x="1690688" y="4946650"/>
          <p14:tracePt t="89026" x="1563688" y="4894263"/>
          <p14:tracePt t="89032" x="1470025" y="4868863"/>
          <p14:tracePt t="89038" x="1411288" y="4860925"/>
          <p14:tracePt t="89046" x="1368425" y="4852988"/>
          <p14:tracePt t="89052" x="1325563" y="4852988"/>
          <p14:tracePt t="89059" x="1300163" y="4852988"/>
          <p14:tracePt t="89066" x="1282700" y="4852988"/>
          <p14:tracePt t="89073" x="1274763" y="4852988"/>
          <p14:tracePt t="89080" x="1266825" y="4852988"/>
          <p14:tracePt t="89086" x="1257300" y="4852988"/>
          <p14:tracePt t="89100" x="1257300" y="4860925"/>
          <p14:tracePt t="89106" x="1249363" y="4860925"/>
          <p14:tracePt t="89115" x="1241425" y="4860925"/>
          <p14:tracePt t="89130" x="1231900" y="4860925"/>
          <p14:tracePt t="89143" x="1216025" y="4868863"/>
          <p14:tracePt t="89149" x="1223963" y="4868863"/>
          <p14:tracePt t="89430" x="1223963" y="4894263"/>
          <p14:tracePt t="89436" x="1206500" y="4954588"/>
          <p14:tracePt t="89445" x="1206500" y="4987925"/>
          <p14:tracePt t="89450" x="1206500" y="5030788"/>
          <p14:tracePt t="89457" x="1206500" y="5064125"/>
          <p14:tracePt t="89464" x="1206500" y="5099050"/>
          <p14:tracePt t="89470" x="1206500" y="5106988"/>
          <p14:tracePt t="89480" x="1206500" y="5132388"/>
          <p14:tracePt t="89486" x="1206500" y="5149850"/>
          <p14:tracePt t="89492" x="1206500" y="5167313"/>
          <p14:tracePt t="89498" x="1206500" y="5183188"/>
          <p14:tracePt t="89505" x="1206500" y="5192713"/>
          <p14:tracePt t="89513" x="1206500" y="5208588"/>
          <p14:tracePt t="89519" x="1216025" y="5235575"/>
          <p14:tracePt t="89525" x="1223963" y="5251450"/>
          <p14:tracePt t="89532" x="1241425" y="5268913"/>
          <p14:tracePt t="89539" x="1274763" y="5311775"/>
          <p14:tracePt t="89547" x="1325563" y="5337175"/>
          <p14:tracePt t="89554" x="1393825" y="5387975"/>
          <p14:tracePt t="89560" x="1470025" y="5438775"/>
          <p14:tracePt t="89566" x="1571625" y="5481638"/>
          <p14:tracePt t="89573" x="1674813" y="5524500"/>
          <p14:tracePt t="89580" x="1793875" y="5575300"/>
          <p14:tracePt t="89587" x="1878013" y="5600700"/>
          <p14:tracePt t="89596" x="1979613" y="5616575"/>
          <p14:tracePt t="89601" x="2073275" y="5626100"/>
          <p14:tracePt t="89609" x="2141538" y="5641975"/>
          <p14:tracePt t="89615" x="2200275" y="5651500"/>
          <p14:tracePt t="89622" x="2252663" y="5659438"/>
          <p14:tracePt t="89630" x="2311400" y="5668963"/>
          <p14:tracePt t="89636" x="2397125" y="5676900"/>
          <p14:tracePt t="89643" x="2481263" y="5702300"/>
          <p14:tracePt t="89649" x="2600325" y="5710238"/>
          <p14:tracePt t="89655" x="2711450" y="572770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B90126D-8157-4D59-B3EE-D1E6F7A7EB19}"/>
              </a:ext>
            </a:extLst>
          </p:cNvPr>
          <p:cNvPicPr>
            <a:picLocks noGrp="1" noChangeAspect="1"/>
          </p:cNvPicPr>
          <p:nvPr>
            <p:ph sz="half" idx="2"/>
          </p:nvPr>
        </p:nvPicPr>
        <p:blipFill rotWithShape="1">
          <a:blip r:embed="rId4"/>
          <a:srcRect l="4367" b="723"/>
          <a:stretch/>
        </p:blipFill>
        <p:spPr>
          <a:xfrm>
            <a:off x="28280" y="2900923"/>
            <a:ext cx="7159709" cy="3754087"/>
          </a:xfrm>
        </p:spPr>
      </p:pic>
      <p:pic>
        <p:nvPicPr>
          <p:cNvPr id="2" name="Picture 4" descr="Text, letter&#10;&#10;Description automatically generated">
            <a:extLst>
              <a:ext uri="{FF2B5EF4-FFF2-40B4-BE49-F238E27FC236}">
                <a16:creationId xmlns:a16="http://schemas.microsoft.com/office/drawing/2014/main" id="{ED477F27-84F4-4DBD-AD54-A2A219D77BED}"/>
              </a:ext>
            </a:extLst>
          </p:cNvPr>
          <p:cNvPicPr>
            <a:picLocks noChangeAspect="1"/>
          </p:cNvPicPr>
          <p:nvPr/>
        </p:nvPicPr>
        <p:blipFill rotWithShape="1">
          <a:blip r:embed="rId5"/>
          <a:srcRect l="4592"/>
          <a:stretch/>
        </p:blipFill>
        <p:spPr>
          <a:xfrm>
            <a:off x="113124" y="1127783"/>
            <a:ext cx="6580106" cy="1411373"/>
          </a:xfrm>
          <a:prstGeom prst="rect">
            <a:avLst/>
          </a:prstGeom>
        </p:spPr>
      </p:pic>
      <p:sp>
        <p:nvSpPr>
          <p:cNvPr id="6" name="Title 2">
            <a:extLst>
              <a:ext uri="{FF2B5EF4-FFF2-40B4-BE49-F238E27FC236}">
                <a16:creationId xmlns:a16="http://schemas.microsoft.com/office/drawing/2014/main" id="{539722DD-3D8E-4558-AA40-1E15CF756EAD}"/>
              </a:ext>
            </a:extLst>
          </p:cNvPr>
          <p:cNvSpPr>
            <a:spLocks noGrp="1"/>
          </p:cNvSpPr>
          <p:nvPr>
            <p:ph type="title"/>
          </p:nvPr>
        </p:nvSpPr>
        <p:spPr>
          <a:xfrm>
            <a:off x="102664" y="202990"/>
            <a:ext cx="8220326" cy="554587"/>
          </a:xfrm>
        </p:spPr>
        <p:txBody>
          <a:bodyPr vert="horz" wrap="square" lIns="91440" tIns="45720" rIns="91440" bIns="45720" numCol="1" anchor="ctr" anchorCtr="0" compatLnSpc="1">
            <a:prstTxWarp prst="textNoShape">
              <a:avLst/>
            </a:prstTxWarp>
          </a:bodyPr>
          <a:lstStyle/>
          <a:p>
            <a:r>
              <a:rPr lang="en-US">
                <a:ea typeface="+mj-lt"/>
                <a:cs typeface="+mj-lt"/>
              </a:rPr>
              <a:t>RTL Verilog Code </a:t>
            </a:r>
            <a:r>
              <a:rPr lang="en-US" sz="2600" b="0">
                <a:ea typeface="+mj-lt"/>
                <a:cs typeface="+mj-lt"/>
              </a:rPr>
              <a:t>(Add Round Key &amp; Inverse Shift Rows)</a:t>
            </a:r>
            <a:endParaRPr lang="en-US" sz="2600" b="0"/>
          </a:p>
        </p:txBody>
      </p:sp>
      <p:graphicFrame>
        <p:nvGraphicFramePr>
          <p:cNvPr id="3" name="Table 4">
            <a:extLst>
              <a:ext uri="{FF2B5EF4-FFF2-40B4-BE49-F238E27FC236}">
                <a16:creationId xmlns:a16="http://schemas.microsoft.com/office/drawing/2014/main" id="{04981377-CB8A-496E-862E-8948AA57E7B2}"/>
              </a:ext>
            </a:extLst>
          </p:cNvPr>
          <p:cNvGraphicFramePr>
            <a:graphicFrameLocks noGrp="1"/>
          </p:cNvGraphicFramePr>
          <p:nvPr>
            <p:extLst>
              <p:ext uri="{D42A27DB-BD31-4B8C-83A1-F6EECF244321}">
                <p14:modId xmlns:p14="http://schemas.microsoft.com/office/powerpoint/2010/main" val="1061184903"/>
              </p:ext>
            </p:extLst>
          </p:nvPr>
        </p:nvGraphicFramePr>
        <p:xfrm>
          <a:off x="5929460" y="1956017"/>
          <a:ext cx="3048000" cy="1274436"/>
        </p:xfrm>
        <a:graphic>
          <a:graphicData uri="http://schemas.openxmlformats.org/drawingml/2006/table">
            <a:tbl>
              <a:tblPr firstRow="1" bandRow="1">
                <a:tableStyleId>{D7AC3CCA-C797-4891-BE02-D94E43425B78}</a:tableStyleId>
              </a:tblPr>
              <a:tblGrid>
                <a:gridCol w="762000">
                  <a:extLst>
                    <a:ext uri="{9D8B030D-6E8A-4147-A177-3AD203B41FA5}">
                      <a16:colId xmlns:a16="http://schemas.microsoft.com/office/drawing/2014/main" val="600771186"/>
                    </a:ext>
                  </a:extLst>
                </a:gridCol>
                <a:gridCol w="762000">
                  <a:extLst>
                    <a:ext uri="{9D8B030D-6E8A-4147-A177-3AD203B41FA5}">
                      <a16:colId xmlns:a16="http://schemas.microsoft.com/office/drawing/2014/main" val="1871783582"/>
                    </a:ext>
                  </a:extLst>
                </a:gridCol>
                <a:gridCol w="762000">
                  <a:extLst>
                    <a:ext uri="{9D8B030D-6E8A-4147-A177-3AD203B41FA5}">
                      <a16:colId xmlns:a16="http://schemas.microsoft.com/office/drawing/2014/main" val="434434313"/>
                    </a:ext>
                  </a:extLst>
                </a:gridCol>
                <a:gridCol w="762000">
                  <a:extLst>
                    <a:ext uri="{9D8B030D-6E8A-4147-A177-3AD203B41FA5}">
                      <a16:colId xmlns:a16="http://schemas.microsoft.com/office/drawing/2014/main" val="1626944077"/>
                    </a:ext>
                  </a:extLst>
                </a:gridCol>
              </a:tblGrid>
              <a:tr h="340992">
                <a:tc>
                  <a:txBody>
                    <a:bodyPr/>
                    <a:lstStyle/>
                    <a:p>
                      <a:pPr algn="ctr"/>
                      <a:r>
                        <a:rPr lang="en-US" sz="1050" b="0"/>
                        <a:t>127-120</a:t>
                      </a:r>
                      <a:endParaRPr lang="en-IN" sz="1050" b="0"/>
                    </a:p>
                  </a:txBody>
                  <a:tcPr anchor="ctr"/>
                </a:tc>
                <a:tc>
                  <a:txBody>
                    <a:bodyPr/>
                    <a:lstStyle/>
                    <a:p>
                      <a:pPr algn="ctr"/>
                      <a:r>
                        <a:rPr lang="en-US" sz="1050" b="0" kern="1200">
                          <a:solidFill>
                            <a:schemeClr val="dk1"/>
                          </a:solidFill>
                        </a:rPr>
                        <a:t>95-88</a:t>
                      </a:r>
                      <a:endParaRPr lang="en-IN" sz="1050" b="0" kern="1200">
                        <a:solidFill>
                          <a:schemeClr val="dk1"/>
                        </a:solidFill>
                        <a:latin typeface="+mn-lt"/>
                        <a:ea typeface="+mn-ea"/>
                        <a:cs typeface="+mn-cs"/>
                      </a:endParaRPr>
                    </a:p>
                  </a:txBody>
                  <a:tcPr anchor="ctr"/>
                </a:tc>
                <a:tc>
                  <a:txBody>
                    <a:bodyPr/>
                    <a:lstStyle/>
                    <a:p>
                      <a:pPr algn="ctr"/>
                      <a:r>
                        <a:rPr lang="en-US" sz="1050" b="0" kern="1200">
                          <a:solidFill>
                            <a:schemeClr val="dk1"/>
                          </a:solidFill>
                        </a:rPr>
                        <a:t>63-56</a:t>
                      </a:r>
                      <a:endParaRPr lang="en-IN" sz="1050" b="0" kern="1200">
                        <a:solidFill>
                          <a:schemeClr val="dk1"/>
                        </a:solidFill>
                        <a:latin typeface="+mn-lt"/>
                        <a:ea typeface="+mn-ea"/>
                        <a:cs typeface="+mn-cs"/>
                      </a:endParaRPr>
                    </a:p>
                  </a:txBody>
                  <a:tcPr anchor="ctr"/>
                </a:tc>
                <a:tc>
                  <a:txBody>
                    <a:bodyPr/>
                    <a:lstStyle/>
                    <a:p>
                      <a:pPr algn="ctr"/>
                      <a:r>
                        <a:rPr lang="en-US" sz="1050" b="0" kern="1200">
                          <a:solidFill>
                            <a:schemeClr val="dk1"/>
                          </a:solidFill>
                        </a:rPr>
                        <a:t>31-24</a:t>
                      </a:r>
                      <a:endParaRPr lang="en-IN" sz="1050" b="0" kern="1200">
                        <a:solidFill>
                          <a:schemeClr val="dk1"/>
                        </a:solidFill>
                        <a:latin typeface="+mn-lt"/>
                        <a:ea typeface="+mn-ea"/>
                        <a:cs typeface="+mn-cs"/>
                      </a:endParaRPr>
                    </a:p>
                  </a:txBody>
                  <a:tcPr anchor="ctr"/>
                </a:tc>
                <a:extLst>
                  <a:ext uri="{0D108BD9-81ED-4DB2-BD59-A6C34878D82A}">
                    <a16:rowId xmlns:a16="http://schemas.microsoft.com/office/drawing/2014/main" val="1353290928"/>
                  </a:ext>
                </a:extLst>
              </a:tr>
              <a:tr h="340992">
                <a:tc>
                  <a:txBody>
                    <a:bodyPr/>
                    <a:lstStyle/>
                    <a:p>
                      <a:pPr algn="ctr"/>
                      <a:r>
                        <a:rPr lang="en-US" sz="1050" b="0" kern="1200">
                          <a:solidFill>
                            <a:schemeClr val="dk1"/>
                          </a:solidFill>
                        </a:rPr>
                        <a:t>119-112</a:t>
                      </a:r>
                      <a:endParaRPr lang="en-IN" sz="1050" b="0" kern="1200">
                        <a:solidFill>
                          <a:schemeClr val="dk1"/>
                        </a:solidFill>
                        <a:latin typeface="+mn-lt"/>
                        <a:ea typeface="+mn-ea"/>
                        <a:cs typeface="+mn-cs"/>
                      </a:endParaRPr>
                    </a:p>
                  </a:txBody>
                  <a:tcPr anchor="ctr"/>
                </a:tc>
                <a:tc>
                  <a:txBody>
                    <a:bodyPr/>
                    <a:lstStyle/>
                    <a:p>
                      <a:pPr algn="ctr"/>
                      <a:r>
                        <a:rPr lang="en-US" sz="1050" b="0" kern="1200">
                          <a:solidFill>
                            <a:schemeClr val="dk1"/>
                          </a:solidFill>
                        </a:rPr>
                        <a:t>87-80</a:t>
                      </a:r>
                      <a:endParaRPr lang="en-IN" sz="1050" b="0" kern="1200">
                        <a:solidFill>
                          <a:schemeClr val="dk1"/>
                        </a:solidFill>
                        <a:latin typeface="+mn-lt"/>
                        <a:ea typeface="+mn-ea"/>
                        <a:cs typeface="+mn-cs"/>
                      </a:endParaRPr>
                    </a:p>
                  </a:txBody>
                  <a:tcPr anchor="ctr"/>
                </a:tc>
                <a:tc>
                  <a:txBody>
                    <a:bodyPr/>
                    <a:lstStyle/>
                    <a:p>
                      <a:pPr algn="ctr"/>
                      <a:r>
                        <a:rPr lang="en-US" sz="1050" b="0" kern="1200">
                          <a:solidFill>
                            <a:schemeClr val="dk1"/>
                          </a:solidFill>
                        </a:rPr>
                        <a:t>55-48</a:t>
                      </a:r>
                      <a:endParaRPr lang="en-IN" sz="1050" b="0" kern="1200">
                        <a:solidFill>
                          <a:schemeClr val="dk1"/>
                        </a:solidFill>
                        <a:latin typeface="+mn-lt"/>
                        <a:ea typeface="+mn-ea"/>
                        <a:cs typeface="+mn-cs"/>
                      </a:endParaRPr>
                    </a:p>
                  </a:txBody>
                  <a:tcPr anchor="ctr"/>
                </a:tc>
                <a:tc>
                  <a:txBody>
                    <a:bodyPr/>
                    <a:lstStyle/>
                    <a:p>
                      <a:pPr algn="ctr"/>
                      <a:r>
                        <a:rPr lang="en-US" sz="1050" b="0" kern="1200">
                          <a:solidFill>
                            <a:schemeClr val="dk1"/>
                          </a:solidFill>
                        </a:rPr>
                        <a:t>23-16</a:t>
                      </a:r>
                      <a:endParaRPr lang="en-IN" sz="1050" b="0" kern="1200">
                        <a:solidFill>
                          <a:schemeClr val="dk1"/>
                        </a:solidFill>
                        <a:latin typeface="+mn-lt"/>
                        <a:ea typeface="+mn-ea"/>
                        <a:cs typeface="+mn-cs"/>
                      </a:endParaRPr>
                    </a:p>
                  </a:txBody>
                  <a:tcPr anchor="ctr"/>
                </a:tc>
                <a:extLst>
                  <a:ext uri="{0D108BD9-81ED-4DB2-BD59-A6C34878D82A}">
                    <a16:rowId xmlns:a16="http://schemas.microsoft.com/office/drawing/2014/main" val="1011241755"/>
                  </a:ext>
                </a:extLst>
              </a:tr>
              <a:tr h="340992">
                <a:tc>
                  <a:txBody>
                    <a:bodyPr/>
                    <a:lstStyle/>
                    <a:p>
                      <a:pPr algn="ctr"/>
                      <a:r>
                        <a:rPr lang="en-US" sz="1050" b="0" kern="1200">
                          <a:solidFill>
                            <a:schemeClr val="dk1"/>
                          </a:solidFill>
                        </a:rPr>
                        <a:t>111-104</a:t>
                      </a:r>
                      <a:endParaRPr lang="en-IN" sz="1050" b="0" kern="1200">
                        <a:solidFill>
                          <a:schemeClr val="dk1"/>
                        </a:solidFill>
                        <a:latin typeface="+mn-lt"/>
                        <a:ea typeface="+mn-ea"/>
                        <a:cs typeface="+mn-cs"/>
                      </a:endParaRPr>
                    </a:p>
                  </a:txBody>
                  <a:tcPr anchor="ctr"/>
                </a:tc>
                <a:tc>
                  <a:txBody>
                    <a:bodyPr/>
                    <a:lstStyle/>
                    <a:p>
                      <a:pPr algn="ctr"/>
                      <a:r>
                        <a:rPr lang="en-US" sz="1050" b="0" kern="1200">
                          <a:solidFill>
                            <a:schemeClr val="dk1"/>
                          </a:solidFill>
                        </a:rPr>
                        <a:t>79-72</a:t>
                      </a:r>
                      <a:endParaRPr lang="en-IN" sz="1050" b="0" kern="1200">
                        <a:solidFill>
                          <a:schemeClr val="dk1"/>
                        </a:solidFill>
                        <a:latin typeface="+mn-lt"/>
                        <a:ea typeface="+mn-ea"/>
                        <a:cs typeface="+mn-cs"/>
                      </a:endParaRPr>
                    </a:p>
                  </a:txBody>
                  <a:tcPr anchor="ctr"/>
                </a:tc>
                <a:tc>
                  <a:txBody>
                    <a:bodyPr/>
                    <a:lstStyle/>
                    <a:p>
                      <a:pPr algn="ctr"/>
                      <a:r>
                        <a:rPr lang="en-US" sz="1050" b="0" kern="1200">
                          <a:solidFill>
                            <a:schemeClr val="dk1"/>
                          </a:solidFill>
                        </a:rPr>
                        <a:t>47-40</a:t>
                      </a:r>
                      <a:endParaRPr lang="en-IN" sz="1050" b="0" kern="1200">
                        <a:solidFill>
                          <a:schemeClr val="dk1"/>
                        </a:solidFill>
                        <a:latin typeface="+mn-lt"/>
                        <a:ea typeface="+mn-ea"/>
                        <a:cs typeface="+mn-cs"/>
                      </a:endParaRPr>
                    </a:p>
                  </a:txBody>
                  <a:tcPr anchor="ctr"/>
                </a:tc>
                <a:tc>
                  <a:txBody>
                    <a:bodyPr/>
                    <a:lstStyle/>
                    <a:p>
                      <a:pPr algn="ctr"/>
                      <a:r>
                        <a:rPr lang="en-US" sz="1050" b="0" kern="1200">
                          <a:solidFill>
                            <a:schemeClr val="dk1"/>
                          </a:solidFill>
                        </a:rPr>
                        <a:t>15-08</a:t>
                      </a:r>
                      <a:endParaRPr lang="en-IN" sz="1050" b="0" kern="1200">
                        <a:solidFill>
                          <a:schemeClr val="dk1"/>
                        </a:solidFill>
                        <a:latin typeface="+mn-lt"/>
                        <a:ea typeface="+mn-ea"/>
                        <a:cs typeface="+mn-cs"/>
                      </a:endParaRPr>
                    </a:p>
                  </a:txBody>
                  <a:tcPr anchor="ctr"/>
                </a:tc>
                <a:extLst>
                  <a:ext uri="{0D108BD9-81ED-4DB2-BD59-A6C34878D82A}">
                    <a16:rowId xmlns:a16="http://schemas.microsoft.com/office/drawing/2014/main" val="3274608477"/>
                  </a:ext>
                </a:extLst>
              </a:tr>
              <a:tr h="209842">
                <a:tc>
                  <a:txBody>
                    <a:bodyPr/>
                    <a:lstStyle/>
                    <a:p>
                      <a:pPr algn="ctr"/>
                      <a:r>
                        <a:rPr lang="en-US" sz="1050" b="0" kern="1200">
                          <a:solidFill>
                            <a:schemeClr val="dk1"/>
                          </a:solidFill>
                        </a:rPr>
                        <a:t>103-96</a:t>
                      </a:r>
                      <a:endParaRPr lang="en-IN" sz="1050" b="0" kern="1200">
                        <a:solidFill>
                          <a:schemeClr val="dk1"/>
                        </a:solidFill>
                        <a:latin typeface="+mn-lt"/>
                        <a:ea typeface="+mn-ea"/>
                        <a:cs typeface="+mn-cs"/>
                      </a:endParaRPr>
                    </a:p>
                  </a:txBody>
                  <a:tcPr anchor="ctr"/>
                </a:tc>
                <a:tc>
                  <a:txBody>
                    <a:bodyPr/>
                    <a:lstStyle/>
                    <a:p>
                      <a:pPr algn="ctr"/>
                      <a:r>
                        <a:rPr lang="en-US" sz="1050" b="0" kern="1200">
                          <a:solidFill>
                            <a:schemeClr val="dk1"/>
                          </a:solidFill>
                        </a:rPr>
                        <a:t>71-64</a:t>
                      </a:r>
                      <a:endParaRPr lang="en-IN" sz="1050" b="0" kern="1200">
                        <a:solidFill>
                          <a:schemeClr val="dk1"/>
                        </a:solidFill>
                        <a:latin typeface="+mn-lt"/>
                        <a:ea typeface="+mn-ea"/>
                        <a:cs typeface="+mn-cs"/>
                      </a:endParaRPr>
                    </a:p>
                  </a:txBody>
                  <a:tcPr anchor="ctr"/>
                </a:tc>
                <a:tc>
                  <a:txBody>
                    <a:bodyPr/>
                    <a:lstStyle/>
                    <a:p>
                      <a:pPr algn="ctr"/>
                      <a:r>
                        <a:rPr lang="en-US" sz="1050" b="0" kern="1200">
                          <a:solidFill>
                            <a:schemeClr val="dk1"/>
                          </a:solidFill>
                        </a:rPr>
                        <a:t>39-32</a:t>
                      </a:r>
                      <a:endParaRPr lang="en-IN" sz="1050" b="0" kern="1200">
                        <a:solidFill>
                          <a:schemeClr val="dk1"/>
                        </a:solidFill>
                        <a:latin typeface="+mn-lt"/>
                        <a:ea typeface="+mn-ea"/>
                        <a:cs typeface="+mn-cs"/>
                      </a:endParaRPr>
                    </a:p>
                  </a:txBody>
                  <a:tcPr anchor="ctr"/>
                </a:tc>
                <a:tc>
                  <a:txBody>
                    <a:bodyPr/>
                    <a:lstStyle/>
                    <a:p>
                      <a:pPr algn="ctr"/>
                      <a:r>
                        <a:rPr lang="en-US" sz="1050" b="0" kern="1200">
                          <a:solidFill>
                            <a:schemeClr val="dk1"/>
                          </a:solidFill>
                        </a:rPr>
                        <a:t>07-00</a:t>
                      </a:r>
                      <a:endParaRPr lang="en-IN" sz="1050" b="0" kern="1200">
                        <a:solidFill>
                          <a:schemeClr val="dk1"/>
                        </a:solidFill>
                        <a:latin typeface="+mn-lt"/>
                        <a:ea typeface="+mn-ea"/>
                        <a:cs typeface="+mn-cs"/>
                      </a:endParaRPr>
                    </a:p>
                  </a:txBody>
                  <a:tcPr anchor="ctr"/>
                </a:tc>
                <a:extLst>
                  <a:ext uri="{0D108BD9-81ED-4DB2-BD59-A6C34878D82A}">
                    <a16:rowId xmlns:a16="http://schemas.microsoft.com/office/drawing/2014/main" val="1645414560"/>
                  </a:ext>
                </a:extLst>
              </a:tr>
            </a:tbl>
          </a:graphicData>
        </a:graphic>
      </p:graphicFrame>
      <p:graphicFrame>
        <p:nvGraphicFramePr>
          <p:cNvPr id="7" name="Table 4">
            <a:extLst>
              <a:ext uri="{FF2B5EF4-FFF2-40B4-BE49-F238E27FC236}">
                <a16:creationId xmlns:a16="http://schemas.microsoft.com/office/drawing/2014/main" id="{969550F1-591D-46F6-8998-EBC2A41DB7FC}"/>
              </a:ext>
            </a:extLst>
          </p:cNvPr>
          <p:cNvGraphicFramePr>
            <a:graphicFrameLocks noGrp="1"/>
          </p:cNvGraphicFramePr>
          <p:nvPr>
            <p:extLst>
              <p:ext uri="{D42A27DB-BD31-4B8C-83A1-F6EECF244321}">
                <p14:modId xmlns:p14="http://schemas.microsoft.com/office/powerpoint/2010/main" val="996659396"/>
              </p:ext>
            </p:extLst>
          </p:nvPr>
        </p:nvGraphicFramePr>
        <p:xfrm>
          <a:off x="5938885" y="3667638"/>
          <a:ext cx="3048000" cy="1249520"/>
        </p:xfrm>
        <a:graphic>
          <a:graphicData uri="http://schemas.openxmlformats.org/drawingml/2006/table">
            <a:tbl>
              <a:tblPr firstRow="1" bandRow="1">
                <a:tableStyleId>{D7AC3CCA-C797-4891-BE02-D94E43425B78}</a:tableStyleId>
              </a:tblPr>
              <a:tblGrid>
                <a:gridCol w="762000">
                  <a:extLst>
                    <a:ext uri="{9D8B030D-6E8A-4147-A177-3AD203B41FA5}">
                      <a16:colId xmlns:a16="http://schemas.microsoft.com/office/drawing/2014/main" val="600771186"/>
                    </a:ext>
                  </a:extLst>
                </a:gridCol>
                <a:gridCol w="762000">
                  <a:extLst>
                    <a:ext uri="{9D8B030D-6E8A-4147-A177-3AD203B41FA5}">
                      <a16:colId xmlns:a16="http://schemas.microsoft.com/office/drawing/2014/main" val="1871783582"/>
                    </a:ext>
                  </a:extLst>
                </a:gridCol>
                <a:gridCol w="762000">
                  <a:extLst>
                    <a:ext uri="{9D8B030D-6E8A-4147-A177-3AD203B41FA5}">
                      <a16:colId xmlns:a16="http://schemas.microsoft.com/office/drawing/2014/main" val="434434313"/>
                    </a:ext>
                  </a:extLst>
                </a:gridCol>
                <a:gridCol w="762000">
                  <a:extLst>
                    <a:ext uri="{9D8B030D-6E8A-4147-A177-3AD203B41FA5}">
                      <a16:colId xmlns:a16="http://schemas.microsoft.com/office/drawing/2014/main" val="1626944077"/>
                    </a:ext>
                  </a:extLst>
                </a:gridCol>
              </a:tblGrid>
              <a:tr h="312380">
                <a:tc>
                  <a:txBody>
                    <a:bodyPr/>
                    <a:lstStyle/>
                    <a:p>
                      <a:pPr algn="ctr"/>
                      <a:r>
                        <a:rPr lang="en-US" sz="1200" b="0"/>
                        <a:t>127-120</a:t>
                      </a:r>
                      <a:endParaRPr lang="en-IN" sz="1200" b="0"/>
                    </a:p>
                  </a:txBody>
                  <a:tcPr anchor="ctr"/>
                </a:tc>
                <a:tc>
                  <a:txBody>
                    <a:bodyPr/>
                    <a:lstStyle/>
                    <a:p>
                      <a:pPr algn="ctr"/>
                      <a:r>
                        <a:rPr lang="en-US" sz="1200" b="0" kern="1200">
                          <a:solidFill>
                            <a:schemeClr val="dk1"/>
                          </a:solidFill>
                        </a:rPr>
                        <a:t>95-88</a:t>
                      </a:r>
                      <a:endParaRPr lang="en-IN" sz="1200" b="0" kern="1200">
                        <a:solidFill>
                          <a:schemeClr val="dk1"/>
                        </a:solidFill>
                        <a:latin typeface="+mn-lt"/>
                        <a:ea typeface="+mn-ea"/>
                        <a:cs typeface="+mn-cs"/>
                      </a:endParaRPr>
                    </a:p>
                  </a:txBody>
                  <a:tcPr anchor="ctr"/>
                </a:tc>
                <a:tc>
                  <a:txBody>
                    <a:bodyPr/>
                    <a:lstStyle/>
                    <a:p>
                      <a:pPr algn="ctr"/>
                      <a:r>
                        <a:rPr lang="en-US" sz="1200" b="0" kern="1200">
                          <a:solidFill>
                            <a:schemeClr val="dk1"/>
                          </a:solidFill>
                        </a:rPr>
                        <a:t>63-56</a:t>
                      </a:r>
                      <a:endParaRPr lang="en-IN" sz="1200" b="0" kern="1200">
                        <a:solidFill>
                          <a:schemeClr val="dk1"/>
                        </a:solidFill>
                        <a:latin typeface="+mn-lt"/>
                        <a:ea typeface="+mn-ea"/>
                        <a:cs typeface="+mn-cs"/>
                      </a:endParaRPr>
                    </a:p>
                  </a:txBody>
                  <a:tcPr anchor="ctr"/>
                </a:tc>
                <a:tc>
                  <a:txBody>
                    <a:bodyPr/>
                    <a:lstStyle/>
                    <a:p>
                      <a:pPr algn="ctr"/>
                      <a:r>
                        <a:rPr lang="en-US" sz="1200" b="0" kern="1200">
                          <a:solidFill>
                            <a:schemeClr val="dk1"/>
                          </a:solidFill>
                        </a:rPr>
                        <a:t>31-24</a:t>
                      </a:r>
                      <a:endParaRPr lang="en-IN" sz="1200" b="0" kern="1200">
                        <a:solidFill>
                          <a:schemeClr val="dk1"/>
                        </a:solidFill>
                        <a:latin typeface="+mn-lt"/>
                        <a:ea typeface="+mn-ea"/>
                        <a:cs typeface="+mn-cs"/>
                      </a:endParaRPr>
                    </a:p>
                  </a:txBody>
                  <a:tcPr anchor="ctr"/>
                </a:tc>
                <a:extLst>
                  <a:ext uri="{0D108BD9-81ED-4DB2-BD59-A6C34878D82A}">
                    <a16:rowId xmlns:a16="http://schemas.microsoft.com/office/drawing/2014/main" val="1353290928"/>
                  </a:ext>
                </a:extLst>
              </a:tr>
              <a:tr h="312380">
                <a:tc>
                  <a:txBody>
                    <a:bodyPr/>
                    <a:lstStyle/>
                    <a:p>
                      <a:pPr algn="ctr"/>
                      <a:r>
                        <a:rPr lang="en-US" sz="1200" b="0" kern="1200">
                          <a:solidFill>
                            <a:schemeClr val="dk1"/>
                          </a:solidFill>
                          <a:latin typeface="+mn-lt"/>
                          <a:ea typeface="+mn-ea"/>
                          <a:cs typeface="+mn-cs"/>
                        </a:rPr>
                        <a:t>23-16</a:t>
                      </a:r>
                      <a:endParaRPr lang="en-IN" sz="1200" b="0" kern="1200">
                        <a:solidFill>
                          <a:schemeClr val="dk1"/>
                        </a:solidFill>
                        <a:latin typeface="+mn-lt"/>
                        <a:ea typeface="+mn-ea"/>
                        <a:cs typeface="+mn-cs"/>
                      </a:endParaRPr>
                    </a:p>
                  </a:txBody>
                  <a:tcPr anchor="ctr"/>
                </a:tc>
                <a:tc>
                  <a:txBody>
                    <a:bodyPr/>
                    <a:lstStyle/>
                    <a:p>
                      <a:pPr algn="ctr"/>
                      <a:r>
                        <a:rPr lang="en-US" sz="1200" b="0" kern="1200">
                          <a:solidFill>
                            <a:schemeClr val="dk1"/>
                          </a:solidFill>
                        </a:rPr>
                        <a:t>119-112</a:t>
                      </a:r>
                      <a:endParaRPr lang="en-IN" sz="1200" b="0" kern="1200">
                        <a:solidFill>
                          <a:schemeClr val="dk1"/>
                        </a:solidFill>
                        <a:latin typeface="+mn-lt"/>
                        <a:ea typeface="+mn-ea"/>
                        <a:cs typeface="+mn-cs"/>
                      </a:endParaRPr>
                    </a:p>
                  </a:txBody>
                  <a:tcPr anchor="ctr"/>
                </a:tc>
                <a:tc>
                  <a:txBody>
                    <a:bodyPr/>
                    <a:lstStyle/>
                    <a:p>
                      <a:pPr algn="ctr"/>
                      <a:r>
                        <a:rPr lang="en-US" sz="1200" b="0" kern="1200">
                          <a:solidFill>
                            <a:schemeClr val="dk1"/>
                          </a:solidFill>
                          <a:latin typeface="+mn-lt"/>
                          <a:ea typeface="+mn-ea"/>
                          <a:cs typeface="+mn-cs"/>
                        </a:rPr>
                        <a:t>87-80</a:t>
                      </a:r>
                      <a:endParaRPr lang="en-IN" sz="1200" b="0" kern="1200">
                        <a:solidFill>
                          <a:schemeClr val="dk1"/>
                        </a:solidFill>
                        <a:latin typeface="+mn-lt"/>
                        <a:ea typeface="+mn-ea"/>
                        <a:cs typeface="+mn-cs"/>
                      </a:endParaRPr>
                    </a:p>
                  </a:txBody>
                  <a:tcPr anchor="ctr"/>
                </a:tc>
                <a:tc>
                  <a:txBody>
                    <a:bodyPr/>
                    <a:lstStyle/>
                    <a:p>
                      <a:pPr algn="ctr"/>
                      <a:r>
                        <a:rPr lang="en-US" sz="1200" b="0" kern="1200">
                          <a:solidFill>
                            <a:schemeClr val="dk1"/>
                          </a:solidFill>
                          <a:latin typeface="+mn-lt"/>
                          <a:ea typeface="+mn-ea"/>
                          <a:cs typeface="+mn-cs"/>
                        </a:rPr>
                        <a:t>55-48</a:t>
                      </a:r>
                      <a:endParaRPr lang="en-IN" sz="1200" b="0" kern="1200">
                        <a:solidFill>
                          <a:schemeClr val="dk1"/>
                        </a:solidFill>
                        <a:latin typeface="+mn-lt"/>
                        <a:ea typeface="+mn-ea"/>
                        <a:cs typeface="+mn-cs"/>
                      </a:endParaRPr>
                    </a:p>
                  </a:txBody>
                  <a:tcPr anchor="ctr"/>
                </a:tc>
                <a:extLst>
                  <a:ext uri="{0D108BD9-81ED-4DB2-BD59-A6C34878D82A}">
                    <a16:rowId xmlns:a16="http://schemas.microsoft.com/office/drawing/2014/main" val="1011241755"/>
                  </a:ext>
                </a:extLst>
              </a:tr>
              <a:tr h="312380">
                <a:tc>
                  <a:txBody>
                    <a:bodyPr/>
                    <a:lstStyle/>
                    <a:p>
                      <a:pPr algn="ctr"/>
                      <a:r>
                        <a:rPr lang="en-US" sz="1200" b="0" kern="1200">
                          <a:solidFill>
                            <a:schemeClr val="dk1"/>
                          </a:solidFill>
                          <a:latin typeface="+mn-lt"/>
                          <a:ea typeface="+mn-ea"/>
                          <a:cs typeface="+mn-cs"/>
                        </a:rPr>
                        <a:t>47-40</a:t>
                      </a:r>
                      <a:endParaRPr lang="en-IN" sz="1200" b="0" kern="1200">
                        <a:solidFill>
                          <a:schemeClr val="dk1"/>
                        </a:solidFill>
                        <a:latin typeface="+mn-lt"/>
                        <a:ea typeface="+mn-ea"/>
                        <a:cs typeface="+mn-cs"/>
                      </a:endParaRPr>
                    </a:p>
                  </a:txBody>
                  <a:tcPr anchor="ctr"/>
                </a:tc>
                <a:tc>
                  <a:txBody>
                    <a:bodyPr/>
                    <a:lstStyle/>
                    <a:p>
                      <a:pPr algn="ctr"/>
                      <a:r>
                        <a:rPr lang="en-US" sz="1200" b="0" kern="1200">
                          <a:solidFill>
                            <a:schemeClr val="dk1"/>
                          </a:solidFill>
                          <a:latin typeface="+mn-lt"/>
                          <a:ea typeface="+mn-ea"/>
                          <a:cs typeface="+mn-cs"/>
                        </a:rPr>
                        <a:t>15-08</a:t>
                      </a:r>
                      <a:endParaRPr lang="en-IN" sz="1200" b="0" kern="1200">
                        <a:solidFill>
                          <a:schemeClr val="dk1"/>
                        </a:solidFill>
                        <a:latin typeface="+mn-lt"/>
                        <a:ea typeface="+mn-ea"/>
                        <a:cs typeface="+mn-cs"/>
                      </a:endParaRPr>
                    </a:p>
                  </a:txBody>
                  <a:tcPr anchor="ctr"/>
                </a:tc>
                <a:tc>
                  <a:txBody>
                    <a:bodyPr/>
                    <a:lstStyle/>
                    <a:p>
                      <a:pPr algn="ctr"/>
                      <a:r>
                        <a:rPr lang="en-US" sz="1200" b="0" kern="1200">
                          <a:solidFill>
                            <a:schemeClr val="dk1"/>
                          </a:solidFill>
                          <a:latin typeface="+mn-lt"/>
                          <a:ea typeface="+mn-ea"/>
                          <a:cs typeface="+mn-cs"/>
                        </a:rPr>
                        <a:t>111-104</a:t>
                      </a:r>
                      <a:endParaRPr lang="en-IN" sz="1200" b="0" kern="1200">
                        <a:solidFill>
                          <a:schemeClr val="dk1"/>
                        </a:solidFill>
                        <a:latin typeface="+mn-lt"/>
                        <a:ea typeface="+mn-ea"/>
                        <a:cs typeface="+mn-cs"/>
                      </a:endParaRPr>
                    </a:p>
                  </a:txBody>
                  <a:tcPr anchor="ctr"/>
                </a:tc>
                <a:tc>
                  <a:txBody>
                    <a:bodyPr/>
                    <a:lstStyle/>
                    <a:p>
                      <a:pPr algn="ctr"/>
                      <a:r>
                        <a:rPr lang="en-US" sz="1200" b="0" kern="1200">
                          <a:solidFill>
                            <a:schemeClr val="dk1"/>
                          </a:solidFill>
                          <a:latin typeface="+mn-lt"/>
                          <a:ea typeface="+mn-ea"/>
                          <a:cs typeface="+mn-cs"/>
                        </a:rPr>
                        <a:t>79-72</a:t>
                      </a:r>
                      <a:endParaRPr lang="en-IN" sz="1200" b="0" kern="1200">
                        <a:solidFill>
                          <a:schemeClr val="dk1"/>
                        </a:solidFill>
                        <a:latin typeface="+mn-lt"/>
                        <a:ea typeface="+mn-ea"/>
                        <a:cs typeface="+mn-cs"/>
                      </a:endParaRPr>
                    </a:p>
                  </a:txBody>
                  <a:tcPr anchor="ctr"/>
                </a:tc>
                <a:extLst>
                  <a:ext uri="{0D108BD9-81ED-4DB2-BD59-A6C34878D82A}">
                    <a16:rowId xmlns:a16="http://schemas.microsoft.com/office/drawing/2014/main" val="3274608477"/>
                  </a:ext>
                </a:extLst>
              </a:tr>
              <a:tr h="312380">
                <a:tc>
                  <a:txBody>
                    <a:bodyPr/>
                    <a:lstStyle/>
                    <a:p>
                      <a:pPr algn="ctr"/>
                      <a:r>
                        <a:rPr lang="en-US" sz="1200" b="0" kern="1200">
                          <a:solidFill>
                            <a:schemeClr val="dk1"/>
                          </a:solidFill>
                          <a:latin typeface="+mn-lt"/>
                          <a:ea typeface="+mn-ea"/>
                          <a:cs typeface="+mn-cs"/>
                        </a:rPr>
                        <a:t>71-64</a:t>
                      </a:r>
                      <a:endParaRPr lang="en-IN" sz="1200" b="0" kern="1200">
                        <a:solidFill>
                          <a:schemeClr val="dk1"/>
                        </a:solidFill>
                        <a:latin typeface="+mn-lt"/>
                        <a:ea typeface="+mn-ea"/>
                        <a:cs typeface="+mn-cs"/>
                      </a:endParaRPr>
                    </a:p>
                  </a:txBody>
                  <a:tcPr anchor="ctr"/>
                </a:tc>
                <a:tc>
                  <a:txBody>
                    <a:bodyPr/>
                    <a:lstStyle/>
                    <a:p>
                      <a:pPr algn="ctr"/>
                      <a:r>
                        <a:rPr lang="en-US" sz="1200" b="0" kern="1200">
                          <a:solidFill>
                            <a:schemeClr val="dk1"/>
                          </a:solidFill>
                          <a:latin typeface="+mn-lt"/>
                          <a:ea typeface="+mn-ea"/>
                          <a:cs typeface="+mn-cs"/>
                        </a:rPr>
                        <a:t>39-32</a:t>
                      </a:r>
                      <a:endParaRPr lang="en-IN" sz="1200" b="0" kern="1200">
                        <a:solidFill>
                          <a:schemeClr val="dk1"/>
                        </a:solidFill>
                        <a:latin typeface="+mn-lt"/>
                        <a:ea typeface="+mn-ea"/>
                        <a:cs typeface="+mn-cs"/>
                      </a:endParaRPr>
                    </a:p>
                  </a:txBody>
                  <a:tcPr anchor="ctr"/>
                </a:tc>
                <a:tc>
                  <a:txBody>
                    <a:bodyPr/>
                    <a:lstStyle/>
                    <a:p>
                      <a:pPr algn="ctr"/>
                      <a:r>
                        <a:rPr lang="en-US" sz="1200" b="0" kern="1200">
                          <a:solidFill>
                            <a:schemeClr val="dk1"/>
                          </a:solidFill>
                          <a:latin typeface="+mn-lt"/>
                          <a:ea typeface="+mn-ea"/>
                          <a:cs typeface="+mn-cs"/>
                        </a:rPr>
                        <a:t>07-00</a:t>
                      </a:r>
                      <a:endParaRPr lang="en-IN" sz="1200" b="0" kern="1200">
                        <a:solidFill>
                          <a:schemeClr val="dk1"/>
                        </a:solidFill>
                        <a:latin typeface="+mn-lt"/>
                        <a:ea typeface="+mn-ea"/>
                        <a:cs typeface="+mn-cs"/>
                      </a:endParaRPr>
                    </a:p>
                  </a:txBody>
                  <a:tcPr anchor="ctr"/>
                </a:tc>
                <a:tc>
                  <a:txBody>
                    <a:bodyPr/>
                    <a:lstStyle/>
                    <a:p>
                      <a:pPr algn="ctr"/>
                      <a:r>
                        <a:rPr lang="en-US" sz="1200" b="0" kern="1200">
                          <a:solidFill>
                            <a:schemeClr val="dk1"/>
                          </a:solidFill>
                          <a:latin typeface="+mn-lt"/>
                          <a:ea typeface="+mn-ea"/>
                          <a:cs typeface="+mn-cs"/>
                        </a:rPr>
                        <a:t>103-96</a:t>
                      </a:r>
                      <a:endParaRPr lang="en-IN" sz="1200" b="0" kern="1200">
                        <a:solidFill>
                          <a:schemeClr val="dk1"/>
                        </a:solidFill>
                        <a:latin typeface="+mn-lt"/>
                        <a:ea typeface="+mn-ea"/>
                        <a:cs typeface="+mn-cs"/>
                      </a:endParaRPr>
                    </a:p>
                  </a:txBody>
                  <a:tcPr anchor="ctr"/>
                </a:tc>
                <a:extLst>
                  <a:ext uri="{0D108BD9-81ED-4DB2-BD59-A6C34878D82A}">
                    <a16:rowId xmlns:a16="http://schemas.microsoft.com/office/drawing/2014/main" val="1645414560"/>
                  </a:ext>
                </a:extLst>
              </a:tr>
            </a:tbl>
          </a:graphicData>
        </a:graphic>
      </p:graphicFrame>
      <p:sp>
        <p:nvSpPr>
          <p:cNvPr id="5" name="Arrow: Down 4">
            <a:extLst>
              <a:ext uri="{FF2B5EF4-FFF2-40B4-BE49-F238E27FC236}">
                <a16:creationId xmlns:a16="http://schemas.microsoft.com/office/drawing/2014/main" id="{84A605E0-8660-4703-9411-2927348AE7EA}"/>
              </a:ext>
            </a:extLst>
          </p:cNvPr>
          <p:cNvSpPr/>
          <p:nvPr/>
        </p:nvSpPr>
        <p:spPr>
          <a:xfrm>
            <a:off x="7300557" y="3230453"/>
            <a:ext cx="314672" cy="412728"/>
          </a:xfrm>
          <a:prstGeom prst="downArrow">
            <a:avLst/>
          </a:prstGeom>
          <a:solidFill>
            <a:schemeClr val="tx1">
              <a:lumMod val="50000"/>
              <a:lumOff val="5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Audio 7">
            <a:hlinkClick r:id="" action="ppaction://media"/>
            <a:extLst>
              <a:ext uri="{FF2B5EF4-FFF2-40B4-BE49-F238E27FC236}">
                <a16:creationId xmlns:a16="http://schemas.microsoft.com/office/drawing/2014/main" id="{7B39F150-D162-40D5-839E-57A5BEA127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226381064"/>
      </p:ext>
    </p:extLst>
  </p:cSld>
  <p:clrMapOvr>
    <a:masterClrMapping/>
  </p:clrMapOvr>
  <p:transition spd="slow" advTm="15507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73" x="2906713" y="5387975"/>
          <p14:tracePt t="479" x="3178175" y="5056188"/>
          <p14:tracePt t="486" x="3340100" y="4852988"/>
          <p14:tracePt t="493" x="3459163" y="4716463"/>
          <p14:tracePt t="501" x="3586163" y="4564063"/>
          <p14:tracePt t="507" x="3679825" y="4435475"/>
          <p14:tracePt t="514" x="3773488" y="4341813"/>
          <p14:tracePt t="520" x="3857625" y="4240213"/>
          <p14:tracePt t="528" x="3925888" y="4171950"/>
          <p14:tracePt t="534" x="3976688" y="4121150"/>
          <p14:tracePt t="541" x="4019550" y="4079875"/>
          <p14:tracePt t="549" x="4044950" y="4044950"/>
          <p14:tracePt t="554" x="4070350" y="4019550"/>
          <p14:tracePt t="562" x="4087813" y="3994150"/>
          <p14:tracePt t="568" x="4087813" y="3986213"/>
          <p14:tracePt t="575" x="4095750" y="3968750"/>
          <p14:tracePt t="584" x="4113213" y="3951288"/>
          <p14:tracePt t="589" x="4130675" y="3925888"/>
          <p14:tracePt t="596" x="4156075" y="3917950"/>
          <p14:tracePt t="603" x="4181475" y="3892550"/>
          <p14:tracePt t="609" x="4206875" y="3867150"/>
          <p14:tracePt t="618" x="4214813" y="3841750"/>
          <p14:tracePt t="624" x="4232275" y="3824288"/>
          <p14:tracePt t="630" x="4249738" y="3806825"/>
          <p14:tracePt t="638" x="4275138" y="3798888"/>
          <p14:tracePt t="652" x="4283075" y="3790950"/>
          <p14:tracePt t="658" x="4291013" y="3781425"/>
          <p14:tracePt t="665" x="4300538" y="3781425"/>
          <p14:tracePt t="678" x="4308475" y="3773488"/>
          <p14:tracePt t="692" x="4316413" y="3773488"/>
          <p14:tracePt t="705" x="4316413" y="3763963"/>
          <p14:tracePt t="713" x="4325938" y="3763963"/>
          <p14:tracePt t="726" x="4333875" y="3763963"/>
          <p14:tracePt t="747" x="4341813" y="3763963"/>
          <p14:tracePt t="754" x="4341813" y="3756025"/>
          <p14:tracePt t="770" x="4351338" y="3756025"/>
          <p14:tracePt t="774" x="4359275" y="3756025"/>
          <p14:tracePt t="1850" x="4291013" y="3560763"/>
          <p14:tracePt t="1859" x="4257675" y="3203575"/>
          <p14:tracePt t="1867" x="4265613" y="2906713"/>
          <p14:tracePt t="1870" x="4333875" y="2566988"/>
          <p14:tracePt t="1878" x="4427538" y="2227263"/>
          <p14:tracePt t="1884" x="4513263" y="1938338"/>
          <p14:tracePt t="1906" x="4775200" y="1343025"/>
          <p14:tracePt t="1912" x="4835525" y="1223963"/>
          <p14:tracePt t="1919" x="4911725" y="1147763"/>
          <p14:tracePt t="1926" x="4962525" y="1087438"/>
          <p14:tracePt t="1935" x="5005388" y="1036638"/>
          <p14:tracePt t="1939" x="5038725" y="1019175"/>
          <p14:tracePt t="1947" x="5056188" y="1011238"/>
          <p14:tracePt t="1953" x="5064125" y="1011238"/>
          <p14:tracePt t="1981" x="5073650" y="1011238"/>
          <p14:tracePt t="1994" x="5081588" y="1011238"/>
          <p14:tracePt t="2008" x="5091113" y="1011238"/>
          <p14:tracePt t="2015" x="5099050" y="1011238"/>
          <p14:tracePt t="2021" x="5116513" y="1011238"/>
          <p14:tracePt t="2029" x="5132388" y="1011238"/>
          <p14:tracePt t="2036" x="5157788" y="1011238"/>
          <p14:tracePt t="2042" x="5183188" y="1011238"/>
          <p14:tracePt t="2051" x="5218113" y="1011238"/>
          <p14:tracePt t="2055" x="5260975" y="1011238"/>
          <p14:tracePt t="2063" x="5319713" y="1003300"/>
          <p14:tracePt t="2069" x="5380038" y="1003300"/>
          <p14:tracePt t="2076" x="5438775" y="1003300"/>
          <p14:tracePt t="2085" x="5481638" y="1003300"/>
          <p14:tracePt t="2089" x="5514975" y="1003300"/>
          <p14:tracePt t="2097" x="5540375" y="1003300"/>
          <p14:tracePt t="2104" x="5565775" y="1003300"/>
          <p14:tracePt t="2110" x="5600700" y="1003300"/>
          <p14:tracePt t="2118" x="5616575" y="1003300"/>
          <p14:tracePt t="2124" x="5659438" y="1003300"/>
          <p14:tracePt t="2131" x="5694363" y="1003300"/>
          <p14:tracePt t="2138" x="5735638" y="1003300"/>
          <p14:tracePt t="2145" x="5788025" y="1019175"/>
          <p14:tracePt t="2151" x="5813425" y="1019175"/>
          <p14:tracePt t="2159" x="5829300" y="1019175"/>
          <p14:tracePt t="2166" x="5854700" y="1019175"/>
          <p14:tracePt t="2173" x="5864225" y="1019175"/>
          <p14:tracePt t="2186" x="5872163" y="1019175"/>
          <p14:tracePt t="2193" x="5889625" y="1019175"/>
          <p14:tracePt t="2214" x="5897563" y="1019175"/>
          <p14:tracePt t="2220" x="5905500" y="1019175"/>
          <p14:tracePt t="2249" x="5915025" y="1019175"/>
          <p14:tracePt t="2261" x="5922963" y="1019175"/>
          <p14:tracePt t="2338" x="5915025" y="1019175"/>
          <p14:tracePt t="2351" x="5897563" y="1011238"/>
          <p14:tracePt t="2357" x="5889625" y="1011238"/>
          <p14:tracePt t="2365" x="5880100" y="1003300"/>
          <p14:tracePt t="2371" x="5872163" y="993775"/>
          <p14:tracePt t="2378" x="5864225" y="977900"/>
          <p14:tracePt t="2385" x="5846763" y="977900"/>
          <p14:tracePt t="2393" x="5829300" y="960438"/>
          <p14:tracePt t="2402" x="5813425" y="935038"/>
          <p14:tracePt t="2405" x="5795963" y="917575"/>
          <p14:tracePt t="2413" x="5788025" y="900113"/>
          <p14:tracePt t="2419" x="5761038" y="892175"/>
          <p14:tracePt t="2426" x="5745163" y="866775"/>
          <p14:tracePt t="2434" x="5727700" y="849313"/>
          <p14:tracePt t="2439" x="5710238" y="833438"/>
          <p14:tracePt t="2447" x="5702300" y="815975"/>
          <p14:tracePt t="2453" x="5694363" y="808038"/>
          <p14:tracePt t="2460" x="5676900" y="798513"/>
          <p14:tracePt t="2468" x="5668963" y="781050"/>
          <p14:tracePt t="2474" x="5659438" y="773113"/>
          <p14:tracePt t="2480" x="5641975" y="765175"/>
          <p14:tracePt t="2487" x="5626100" y="765175"/>
          <p14:tracePt t="2495" x="5591175" y="747713"/>
          <p14:tracePt t="2501" x="5565775" y="730250"/>
          <p14:tracePt t="2508" x="5524500" y="714375"/>
          <p14:tracePt t="2518" x="5489575" y="696913"/>
          <p14:tracePt t="2521" x="5438775" y="679450"/>
          <p14:tracePt t="2529" x="5405438" y="663575"/>
          <p14:tracePt t="2535" x="5370513" y="646113"/>
          <p14:tracePt t="2543" x="5345113" y="636588"/>
          <p14:tracePt t="2552" x="5327650" y="636588"/>
          <p14:tracePt t="2556" x="5311775" y="628650"/>
          <p14:tracePt t="2564" x="5302250" y="628650"/>
          <p14:tracePt t="2576" x="5294313" y="620713"/>
          <p14:tracePt t="2584" x="5286375" y="620713"/>
          <p14:tracePt t="2590" x="5276850" y="620713"/>
          <p14:tracePt t="2598" x="5276850" y="611188"/>
          <p14:tracePt t="2603" x="5268913" y="611188"/>
          <p14:tracePt t="2611" x="5260975" y="611188"/>
          <p14:tracePt t="2851" x="5099050" y="636588"/>
          <p14:tracePt t="2857" x="4903788" y="663575"/>
          <p14:tracePt t="2866" x="4759325" y="704850"/>
          <p14:tracePt t="2871" x="4648200" y="714375"/>
          <p14:tracePt t="2885" x="4478338" y="714375"/>
          <p14:tracePt t="2893" x="4419600" y="714375"/>
          <p14:tracePt t="2901" x="4368800" y="704850"/>
          <p14:tracePt t="2905" x="4325938" y="696913"/>
          <p14:tracePt t="2914" x="4265613" y="671513"/>
          <p14:tracePt t="2919" x="4214813" y="646113"/>
          <p14:tracePt t="2926" x="4164013" y="636588"/>
          <p14:tracePt t="2934" x="4105275" y="585788"/>
          <p14:tracePt t="2939" x="4044950" y="560388"/>
          <p14:tracePt t="2948" x="3968750" y="519113"/>
          <p14:tracePt t="2954" x="3900488" y="476250"/>
          <p14:tracePt t="2961" x="3832225" y="415925"/>
          <p14:tracePt t="2970" x="3756025" y="374650"/>
          <p14:tracePt t="2974" x="3697288" y="331788"/>
          <p14:tracePt t="2981" x="3636963" y="314325"/>
          <p14:tracePt t="2988" x="3568700" y="280988"/>
          <p14:tracePt t="2994" x="3509963" y="263525"/>
          <p14:tracePt t="3001" x="3424238" y="238125"/>
          <p14:tracePt t="3009" x="3305175" y="230188"/>
          <p14:tracePt t="3019" x="3195638" y="212725"/>
          <p14:tracePt t="3021" x="3067050" y="212725"/>
          <p14:tracePt t="3029" x="2949575" y="203200"/>
          <p14:tracePt t="3036" x="2830513" y="203200"/>
          <p14:tracePt t="3044" x="2727325" y="203200"/>
          <p14:tracePt t="3051" x="2600325" y="203200"/>
          <p14:tracePt t="3057" x="2473325" y="220663"/>
          <p14:tracePt t="3064" x="2354263" y="230188"/>
          <p14:tracePt t="3069" x="2252663" y="255588"/>
          <p14:tracePt t="3077" x="2149475" y="288925"/>
          <p14:tracePt t="3085" x="2073275" y="322263"/>
          <p14:tracePt t="3090" x="1997075" y="365125"/>
          <p14:tracePt t="3098" x="1954213" y="390525"/>
          <p14:tracePt t="3104" x="1903413" y="425450"/>
          <p14:tracePt t="3110" x="1878013" y="450850"/>
          <p14:tracePt t="3118" x="1852613" y="458788"/>
          <p14:tracePt t="3124" x="1835150" y="476250"/>
          <p14:tracePt t="3136" x="1827213" y="484188"/>
          <p14:tracePt t="3139" x="1827213" y="492125"/>
          <p14:tracePt t="3154" x="1819275" y="492125"/>
          <p14:tracePt t="3159" x="1809750" y="509588"/>
          <p14:tracePt t="3169" x="1793875" y="519113"/>
          <p14:tracePt t="3173" x="1751013" y="544513"/>
          <p14:tracePt t="3179" x="1674813" y="577850"/>
          <p14:tracePt t="3186" x="1538288" y="611188"/>
          <p14:tracePt t="3194" x="1333500" y="714375"/>
          <p14:tracePt t="3200" x="1096963" y="823913"/>
          <p14:tracePt t="3208" x="781050" y="985838"/>
          <p14:tracePt t="3215" x="534988" y="1122363"/>
          <p14:tracePt t="3221" x="263525" y="1223963"/>
          <p14:tracePt t="3229" x="136525" y="1282700"/>
          <p14:tracePt t="3235" x="58738" y="1317625"/>
          <p14:tracePt t="3242" x="7938" y="1343025"/>
          <p14:tracePt t="3543" x="136525" y="1971675"/>
          <p14:tracePt t="3549" x="246063" y="2005013"/>
          <p14:tracePt t="3557" x="347663" y="2039938"/>
          <p14:tracePt t="3564" x="441325" y="2082800"/>
          <p14:tracePt t="3570" x="544513" y="2108200"/>
          <p14:tracePt t="3578" x="620713" y="2149475"/>
          <p14:tracePt t="3584" x="679450" y="2166938"/>
          <p14:tracePt t="3590" x="730250" y="2184400"/>
          <p14:tracePt t="3601" x="773113" y="2209800"/>
          <p14:tracePt t="3604" x="823913" y="2209800"/>
          <p14:tracePt t="3613" x="841375" y="2217738"/>
          <p14:tracePt t="3619" x="866775" y="2227263"/>
          <p14:tracePt t="3625" x="892175" y="2235200"/>
          <p14:tracePt t="3637" x="917575" y="2235200"/>
          <p14:tracePt t="3639" x="925513" y="2235200"/>
          <p14:tracePt t="3645" x="942975" y="2235200"/>
          <p14:tracePt t="3652" x="952500" y="2243138"/>
          <p14:tracePt t="3659" x="977900" y="2243138"/>
          <p14:tracePt t="3669" x="1003300" y="2252663"/>
          <p14:tracePt t="3673" x="1036638" y="2252663"/>
          <p14:tracePt t="3680" x="1062038" y="2252663"/>
          <p14:tracePt t="3686" x="1112838" y="2260600"/>
          <p14:tracePt t="3694" x="1163638" y="2260600"/>
          <p14:tracePt t="3701" x="1249363" y="2260600"/>
          <p14:tracePt t="3708" x="1333500" y="2260600"/>
          <p14:tracePt t="3716" x="1436688" y="2260600"/>
          <p14:tracePt t="3720" x="1563688" y="2260600"/>
          <p14:tracePt t="3729" x="1690688" y="2260600"/>
          <p14:tracePt t="3734" x="1793875" y="2252663"/>
          <p14:tracePt t="3742" x="1852613" y="2252663"/>
          <p14:tracePt t="3751" x="1903413" y="2252663"/>
          <p14:tracePt t="3755" x="1954213" y="2235200"/>
          <p14:tracePt t="3762" x="1989138" y="2235200"/>
          <p14:tracePt t="3768" x="2030413" y="2235200"/>
          <p14:tracePt t="3777" x="2073275" y="2235200"/>
          <p14:tracePt t="3785" x="2108200" y="2243138"/>
          <p14:tracePt t="3789" x="2149475" y="2243138"/>
          <p14:tracePt t="3804" x="2268538" y="2260600"/>
          <p14:tracePt t="3810" x="2328863" y="2268538"/>
          <p14:tracePt t="3818" x="2371725" y="2268538"/>
          <p14:tracePt t="3824" x="2430463" y="2268538"/>
          <p14:tracePt t="3830" x="2516188" y="2268538"/>
          <p14:tracePt t="3837" x="2566988" y="2268538"/>
          <p14:tracePt t="3845" x="2625725" y="2268538"/>
          <p14:tracePt t="3851" x="2676525" y="2268538"/>
          <p14:tracePt t="3859" x="2719388" y="2268538"/>
          <p14:tracePt t="3869" x="2778125" y="2252663"/>
          <p14:tracePt t="3871" x="2820988" y="2252663"/>
          <p14:tracePt t="3878" x="2863850" y="2252663"/>
          <p14:tracePt t="3885" x="2922588" y="2252663"/>
          <p14:tracePt t="3903" x="3008313" y="2252663"/>
          <p14:tracePt t="3906" x="3067050" y="2252663"/>
          <p14:tracePt t="3913" x="3119438" y="2252663"/>
          <p14:tracePt t="3919" x="3178175" y="2252663"/>
          <p14:tracePt t="3926" x="3238500" y="2252663"/>
          <p14:tracePt t="3934" x="3297238" y="2252663"/>
          <p14:tracePt t="3940" x="3365500" y="2243138"/>
          <p14:tracePt t="3948" x="3424238" y="2243138"/>
          <p14:tracePt t="3954" x="3484563" y="2235200"/>
          <p14:tracePt t="3960" x="3517900" y="2235200"/>
          <p14:tracePt t="3968" x="3552825" y="2235200"/>
          <p14:tracePt t="3975" x="3578225" y="2235200"/>
          <p14:tracePt t="3985" x="3603625" y="2235200"/>
          <p14:tracePt t="3988" x="3619500" y="2235200"/>
          <p14:tracePt t="3995" x="3636963" y="2235200"/>
          <p14:tracePt t="4002" x="3654425" y="2235200"/>
          <p14:tracePt t="4009" x="3679825" y="2235200"/>
          <p14:tracePt t="4018" x="3697288" y="2235200"/>
          <p14:tracePt t="4023" x="3722688" y="2235200"/>
          <p14:tracePt t="4029" x="3748088" y="2235200"/>
          <p14:tracePt t="4036" x="3763963" y="2235200"/>
          <p14:tracePt t="4044" x="3798888" y="2235200"/>
          <p14:tracePt t="4051" x="3824288" y="2227263"/>
          <p14:tracePt t="4058" x="3857625" y="2227263"/>
          <p14:tracePt t="4064" x="3883025" y="2217738"/>
          <p14:tracePt t="4070" x="3917950" y="2217738"/>
          <p14:tracePt t="4079" x="3951288" y="2209800"/>
          <p14:tracePt t="4085" x="3976688" y="2200275"/>
          <p14:tracePt t="4090" x="4002088" y="2200275"/>
          <p14:tracePt t="4101" x="4037013" y="2192338"/>
          <p14:tracePt t="4104" x="4052888" y="2184400"/>
          <p14:tracePt t="4113" x="4044950" y="2184400"/>
          <p14:tracePt t="4489" x="4171950" y="2141538"/>
          <p14:tracePt t="4495" x="4300538" y="2090738"/>
          <p14:tracePt t="4502" x="4376738" y="2047875"/>
          <p14:tracePt t="4508" x="4435475" y="2014538"/>
          <p14:tracePt t="4518" x="4470400" y="2005013"/>
          <p14:tracePt t="4523" x="4486275" y="2005013"/>
          <p14:tracePt t="4529" x="4503738" y="1997075"/>
          <p14:tracePt t="4544" x="4513263" y="1997075"/>
          <p14:tracePt t="4550" x="4521200" y="1997075"/>
          <p14:tracePt t="4558" x="4529138" y="1997075"/>
          <p14:tracePt t="4591" x="4538663" y="1997075"/>
          <p14:tracePt t="4605" x="4546600" y="1997075"/>
          <p14:tracePt t="4646" x="4546600" y="1989138"/>
          <p14:tracePt t="4689" x="4546600" y="1979613"/>
          <p14:tracePt t="4798" x="4546600" y="1971675"/>
          <p14:tracePt t="4811" x="4538663" y="1963738"/>
          <p14:tracePt t="4824" x="4521200" y="1954213"/>
          <p14:tracePt t="4832" x="4503738" y="1954213"/>
          <p14:tracePt t="4838" x="4486275" y="1954213"/>
          <p14:tracePt t="4844" x="4470400" y="1954213"/>
          <p14:tracePt t="4852" x="4445000" y="1954213"/>
          <p14:tracePt t="4859" x="4435475" y="1946275"/>
          <p14:tracePt t="4868" x="4410075" y="1946275"/>
          <p14:tracePt t="4873" x="4384675" y="1938338"/>
          <p14:tracePt t="4879" x="4376738" y="1938338"/>
          <p14:tracePt t="4886" x="4351338" y="1938338"/>
          <p14:tracePt t="4903" x="4325938" y="1928813"/>
          <p14:tracePt t="4907" x="4308475" y="1920875"/>
          <p14:tracePt t="4915" x="4291013" y="1920875"/>
          <p14:tracePt t="4920" x="4283075" y="1911350"/>
          <p14:tracePt t="4927" x="4265613" y="1903413"/>
          <p14:tracePt t="4934" x="4240213" y="1903413"/>
          <p14:tracePt t="4940" x="4224338" y="1895475"/>
          <p14:tracePt t="4951" x="4197350" y="1895475"/>
          <p14:tracePt t="4954" x="4181475" y="1885950"/>
          <p14:tracePt t="4962" x="4156075" y="1878013"/>
          <p14:tracePt t="4968" x="4138613" y="1870075"/>
          <p14:tracePt t="4975" x="4121150" y="1860550"/>
          <p14:tracePt t="4985" x="4095750" y="1860550"/>
          <p14:tracePt t="4988" x="4087813" y="1852613"/>
          <p14:tracePt t="4996" x="4062413" y="1844675"/>
          <p14:tracePt t="5003" x="4052888" y="1844675"/>
          <p14:tracePt t="5009" x="4037013" y="1835150"/>
          <p14:tracePt t="5018" x="4019550" y="1835150"/>
          <p14:tracePt t="5024" x="3994150" y="1835150"/>
          <p14:tracePt t="5030" x="3968750" y="1827213"/>
          <p14:tracePt t="5036" x="3960813" y="1827213"/>
          <p14:tracePt t="5044" x="3943350" y="1819275"/>
          <p14:tracePt t="5052" x="3925888" y="1819275"/>
          <p14:tracePt t="5061" x="3900488" y="1809750"/>
          <p14:tracePt t="5065" x="3883025" y="1809750"/>
          <p14:tracePt t="5070" x="3857625" y="1809750"/>
          <p14:tracePt t="5078" x="3849688" y="1809750"/>
          <p14:tracePt t="5084" x="3832225" y="1809750"/>
          <p14:tracePt t="5092" x="3824288" y="1809750"/>
          <p14:tracePt t="5101" x="3816350" y="1809750"/>
          <p14:tracePt t="5105" x="3806825" y="1809750"/>
          <p14:tracePt t="5113" x="3798888" y="1809750"/>
          <p14:tracePt t="5119" x="3790950" y="1809750"/>
          <p14:tracePt t="5126" x="3781425" y="1809750"/>
          <p14:tracePt t="5147" x="3773488" y="1809750"/>
          <p14:tracePt t="5160" x="3763963" y="1809750"/>
          <p14:tracePt t="5208" x="3773488" y="1809750"/>
          <p14:tracePt t="5222" x="3790950" y="1809750"/>
          <p14:tracePt t="5229" x="3798888" y="1809750"/>
          <p14:tracePt t="5235" x="3824288" y="1809750"/>
          <p14:tracePt t="5243" x="3849688" y="1809750"/>
          <p14:tracePt t="5251" x="3883025" y="1801813"/>
          <p14:tracePt t="5255" x="3908425" y="1801813"/>
          <p14:tracePt t="5268" x="3951288" y="1793875"/>
          <p14:tracePt t="5270" x="4011613" y="1793875"/>
          <p14:tracePt t="5278" x="4062413" y="1784350"/>
          <p14:tracePt t="5285" x="4087813" y="1784350"/>
          <p14:tracePt t="5290" x="4113213" y="1784350"/>
          <p14:tracePt t="5298" x="4138613" y="1776413"/>
          <p14:tracePt t="5304" x="4146550" y="1776413"/>
          <p14:tracePt t="5311" x="4164013" y="1776413"/>
          <p14:tracePt t="5318" x="4171950" y="1776413"/>
          <p14:tracePt t="5335" x="4181475" y="1776413"/>
          <p14:tracePt t="5338" x="4189413" y="1776413"/>
          <p14:tracePt t="5344" x="4197350" y="1776413"/>
          <p14:tracePt t="5359" x="4206875" y="1776413"/>
          <p14:tracePt t="5374" x="4206875" y="1766888"/>
          <p14:tracePt t="5386" x="4214813" y="1758950"/>
          <p14:tracePt t="5401" x="4224338" y="1758950"/>
          <p14:tracePt t="5407" x="4249738" y="1751013"/>
          <p14:tracePt t="5414" x="4275138" y="1741488"/>
          <p14:tracePt t="5420" x="4325938" y="1725613"/>
          <p14:tracePt t="5428" x="4351338" y="1708150"/>
          <p14:tracePt t="5435" x="4384675" y="1700213"/>
          <p14:tracePt t="5442" x="4394200" y="1690688"/>
          <p14:tracePt t="5448" x="4410075" y="1682750"/>
          <p14:tracePt t="5454" x="4427538" y="1674813"/>
          <p14:tracePt t="5469" x="4435475" y="1674813"/>
          <p14:tracePt t="5485" x="4445000" y="1674813"/>
          <p14:tracePt t="5488" x="4452938" y="1665288"/>
          <p14:tracePt t="5502" x="4460875" y="1665288"/>
          <p14:tracePt t="5509" x="4460875" y="1657350"/>
          <p14:tracePt t="5524" x="4470400" y="1657350"/>
          <p14:tracePt t="5530" x="4470400" y="1649413"/>
          <p14:tracePt t="5558" x="4470400" y="1639888"/>
          <p14:tracePt t="5580" x="4470400" y="1631950"/>
          <p14:tracePt t="5592" x="4470400" y="1622425"/>
          <p14:tracePt t="5599" x="4470400" y="1614488"/>
          <p14:tracePt t="5605" x="4470400" y="1606550"/>
          <p14:tracePt t="5613" x="4470400" y="1597025"/>
          <p14:tracePt t="5619" x="4460875" y="1571625"/>
          <p14:tracePt t="5635" x="4460875" y="1555750"/>
          <p14:tracePt t="5639" x="4452938" y="1546225"/>
          <p14:tracePt t="5647" x="4445000" y="1530350"/>
          <p14:tracePt t="5653" x="4427538" y="1512888"/>
          <p14:tracePt t="5659" x="4410075" y="1495425"/>
          <p14:tracePt t="5668" x="4394200" y="1477963"/>
          <p14:tracePt t="5674" x="4376738" y="1470025"/>
          <p14:tracePt t="5684" x="4351338" y="1452563"/>
          <p14:tracePt t="5688" x="4308475" y="1436688"/>
          <p14:tracePt t="5695" x="4257675" y="1401763"/>
          <p14:tracePt t="5702" x="4197350" y="1385888"/>
          <p14:tracePt t="5709" x="4130675" y="1360488"/>
          <p14:tracePt t="5719" x="4087813" y="1350963"/>
          <p14:tracePt t="5722" x="4037013" y="1343025"/>
          <p14:tracePt t="5729" x="4011613" y="1333500"/>
          <p14:tracePt t="5736" x="3986213" y="1333500"/>
          <p14:tracePt t="5743" x="3951288" y="1333500"/>
          <p14:tracePt t="5750" x="3943350" y="1333500"/>
          <p14:tracePt t="5756" x="3917950" y="1333500"/>
          <p14:tracePt t="5764" x="3892550" y="1333500"/>
          <p14:tracePt t="5769" x="3875088" y="1333500"/>
          <p14:tracePt t="5777" x="3841750" y="1333500"/>
          <p14:tracePt t="5784" x="3816350" y="1333500"/>
          <p14:tracePt t="5789" x="3798888" y="1333500"/>
          <p14:tracePt t="5799" x="3763963" y="1333500"/>
          <p14:tracePt t="5803" x="3738563" y="1333500"/>
          <p14:tracePt t="5810" x="3713163" y="1333500"/>
          <p14:tracePt t="5818" x="3687763" y="1333500"/>
          <p14:tracePt t="5825" x="3662363" y="1333500"/>
          <p14:tracePt t="5834" x="3646488" y="1333500"/>
          <p14:tracePt t="5839" x="3636963" y="1333500"/>
          <p14:tracePt t="5845" x="3629025" y="1333500"/>
          <p14:tracePt t="5851" x="3619500" y="1333500"/>
          <p14:tracePt t="5858" x="3611563" y="1333500"/>
          <p14:tracePt t="5868" x="3603625" y="1333500"/>
          <p14:tracePt t="5873" x="3594100" y="1333500"/>
          <p14:tracePt t="5879" x="3586163" y="1333500"/>
          <p14:tracePt t="5885" x="3578225" y="1333500"/>
          <p14:tracePt t="5901" x="3568700" y="1333500"/>
          <p14:tracePt t="5906" x="3560763" y="1333500"/>
          <p14:tracePt t="5913" x="3552825" y="1333500"/>
          <p14:tracePt t="5920" x="3527425" y="1333500"/>
          <p14:tracePt t="5927" x="3492500" y="1333500"/>
          <p14:tracePt t="5934" x="3449638" y="1343025"/>
          <p14:tracePt t="5940" x="3416300" y="1350963"/>
          <p14:tracePt t="5947" x="3382963" y="1360488"/>
          <p14:tracePt t="5954" x="3355975" y="1368425"/>
          <p14:tracePt t="5961" x="3348038" y="1368425"/>
          <p14:tracePt t="5968" x="3330575" y="1376363"/>
          <p14:tracePt t="5974" x="3322638" y="1376363"/>
          <p14:tracePt t="5985" x="3314700" y="1385888"/>
          <p14:tracePt t="5988" x="3305175" y="1385888"/>
          <p14:tracePt t="6002" x="3297238" y="1385888"/>
          <p14:tracePt t="6019" x="3289300" y="1385888"/>
          <p14:tracePt t="6036" x="3279775" y="1385888"/>
          <p14:tracePt t="6051" x="3279775" y="1393825"/>
          <p14:tracePt t="6058" x="3279775" y="1401763"/>
          <p14:tracePt t="6071" x="3279775" y="1411288"/>
          <p14:tracePt t="6078" x="3289300" y="1419225"/>
          <p14:tracePt t="6085" x="3297238" y="1444625"/>
          <p14:tracePt t="6092" x="3322638" y="1462088"/>
          <p14:tracePt t="6100" x="3348038" y="1487488"/>
          <p14:tracePt t="6105" x="3373438" y="1504950"/>
          <p14:tracePt t="6113" x="3398838" y="1520825"/>
          <p14:tracePt t="6118" x="3449638" y="1555750"/>
          <p14:tracePt t="6125" x="3502025" y="1597025"/>
          <p14:tracePt t="6134" x="3560763" y="1622425"/>
          <p14:tracePt t="6139" x="3619500" y="1649413"/>
          <p14:tracePt t="6146" x="3679825" y="1665288"/>
          <p14:tracePt t="6152" x="3748088" y="1690688"/>
          <p14:tracePt t="6159" x="3816350" y="1700213"/>
          <p14:tracePt t="6167" x="3875088" y="1716088"/>
          <p14:tracePt t="6174" x="3935413" y="1716088"/>
          <p14:tracePt t="6180" x="3986213" y="1725613"/>
          <p14:tracePt t="6187" x="4044950" y="1741488"/>
          <p14:tracePt t="6194" x="4130675" y="1751013"/>
          <p14:tracePt t="6201" x="4197350" y="1758950"/>
          <p14:tracePt t="6208" x="4291013" y="1784350"/>
          <p14:tracePt t="6218" x="4394200" y="1793875"/>
          <p14:tracePt t="6221" x="4460875" y="1809750"/>
          <p14:tracePt t="6228" x="4554538" y="1827213"/>
          <p14:tracePt t="6235" x="4597400" y="1835150"/>
          <p14:tracePt t="6242" x="4640263" y="1844675"/>
          <p14:tracePt t="6251" x="4673600" y="1852613"/>
          <p14:tracePt t="6255" x="4724400" y="1860550"/>
          <p14:tracePt t="6264" x="4759325" y="1870075"/>
          <p14:tracePt t="6269" x="4818063" y="1878013"/>
          <p14:tracePt t="6278" x="4878388" y="1885950"/>
          <p14:tracePt t="6285" x="4937125" y="1895475"/>
          <p14:tracePt t="6290" x="4997450" y="1911350"/>
          <p14:tracePt t="6301" x="5064125" y="1920875"/>
          <p14:tracePt t="6303" x="5124450" y="1928813"/>
          <p14:tracePt t="6310" x="5208588" y="1938338"/>
          <p14:tracePt t="6318" x="5286375" y="1946275"/>
          <p14:tracePt t="6325" x="5345113" y="1963738"/>
          <p14:tracePt t="6334" x="5413375" y="1963738"/>
          <p14:tracePt t="6338" x="5472113" y="1963738"/>
          <p14:tracePt t="6344" x="5532438" y="1971675"/>
          <p14:tracePt t="6352" x="5591175" y="1971675"/>
          <p14:tracePt t="6359" x="5616575" y="1971675"/>
          <p14:tracePt t="6368" x="5641975" y="1971675"/>
          <p14:tracePt t="6373" x="5676900" y="1971675"/>
          <p14:tracePt t="6379" x="5710238" y="1971675"/>
          <p14:tracePt t="6386" x="5745163" y="1971675"/>
          <p14:tracePt t="6393" x="5788025" y="1971675"/>
          <p14:tracePt t="6401" x="5829300" y="1971675"/>
          <p14:tracePt t="6408" x="5846763" y="1971675"/>
          <p14:tracePt t="6418" x="5880100" y="1971675"/>
          <p14:tracePt t="6420" x="5915025" y="1971675"/>
          <p14:tracePt t="6428" x="5948363" y="1971675"/>
          <p14:tracePt t="6435" x="5973763" y="1971675"/>
          <p14:tracePt t="6441" x="6008688" y="1971675"/>
          <p14:tracePt t="6451" x="6042025" y="1971675"/>
          <p14:tracePt t="6454" x="6067425" y="1971675"/>
          <p14:tracePt t="6461" x="6102350" y="1963738"/>
          <p14:tracePt t="6470" x="6127750" y="1954213"/>
          <p14:tracePt t="6474" x="6161088" y="1946275"/>
          <p14:tracePt t="6485" x="6211888" y="1938338"/>
          <p14:tracePt t="6488" x="6254750" y="1928813"/>
          <p14:tracePt t="6494" x="6305550" y="1911350"/>
          <p14:tracePt t="6502" x="6330950" y="1911350"/>
          <p14:tracePt t="6509" x="6356350" y="1903413"/>
          <p14:tracePt t="6518" x="6381750" y="1895475"/>
          <p14:tracePt t="6523" x="6407150" y="1895475"/>
          <p14:tracePt t="6529" x="6416675" y="1885950"/>
          <p14:tracePt t="6536" x="6432550" y="1885950"/>
          <p14:tracePt t="6545" x="6457950" y="1885950"/>
          <p14:tracePt t="6550" x="6467475" y="1878013"/>
          <p14:tracePt t="6558" x="6475413" y="1878013"/>
          <p14:tracePt t="6567" x="6492875" y="1870075"/>
          <p14:tracePt t="6578" x="6500813" y="1870075"/>
          <p14:tracePt t="6585" x="6518275" y="1870075"/>
          <p14:tracePt t="6592" x="6518275" y="1860550"/>
          <p14:tracePt t="6602" x="6526213" y="1860550"/>
          <p14:tracePt t="6605" x="6535738" y="1860550"/>
          <p14:tracePt t="6613" x="6543675" y="1852613"/>
          <p14:tracePt t="6619" x="6551613" y="1852613"/>
          <p14:tracePt t="6626" x="6561138" y="1844675"/>
          <p14:tracePt t="6639" x="6569075" y="1844675"/>
          <p14:tracePt t="6646" x="6577013" y="1844675"/>
          <p14:tracePt t="6659" x="6586538" y="1835150"/>
          <p14:tracePt t="6668" x="6586538" y="1827213"/>
          <p14:tracePt t="6674" x="6594475" y="1827213"/>
          <p14:tracePt t="6681" x="6594475" y="1819275"/>
          <p14:tracePt t="6687" x="6594475" y="1809750"/>
          <p14:tracePt t="6695" x="6594475" y="1801813"/>
          <p14:tracePt t="6701" x="6594475" y="1793875"/>
          <p14:tracePt t="6708" x="6594475" y="1784350"/>
          <p14:tracePt t="6718" x="6594475" y="1776413"/>
          <p14:tracePt t="6722" x="6594475" y="1766888"/>
          <p14:tracePt t="6729" x="6594475" y="1751013"/>
          <p14:tracePt t="6735" x="6594475" y="1741488"/>
          <p14:tracePt t="6743" x="6586538" y="1725613"/>
          <p14:tracePt t="6751" x="6577013" y="1708150"/>
          <p14:tracePt t="6756" x="6561138" y="1682750"/>
          <p14:tracePt t="6764" x="6551613" y="1674813"/>
          <p14:tracePt t="6769" x="6526213" y="1649413"/>
          <p14:tracePt t="6777" x="6483350" y="1622425"/>
          <p14:tracePt t="6784" x="6450013" y="1589088"/>
          <p14:tracePt t="6790" x="6391275" y="1546225"/>
          <p14:tracePt t="6801" x="6297613" y="1504950"/>
          <p14:tracePt t="6803" x="6221413" y="1470025"/>
          <p14:tracePt t="6810" x="6161088" y="1462088"/>
          <p14:tracePt t="6820" x="6110288" y="1444625"/>
          <p14:tracePt t="6825" x="6092825" y="1436688"/>
          <p14:tracePt t="6834" x="6059488" y="1436688"/>
          <p14:tracePt t="6839" x="6034088" y="1436688"/>
          <p14:tracePt t="6845" x="6016625" y="1436688"/>
          <p14:tracePt t="6852" x="6008688" y="1436688"/>
          <p14:tracePt t="6858" x="5991225" y="1436688"/>
          <p14:tracePt t="6867" x="5983288" y="1436688"/>
          <p14:tracePt t="6873" x="5965825" y="1427163"/>
          <p14:tracePt t="6879" x="5948363" y="1427163"/>
          <p14:tracePt t="6886" x="5932488" y="1419225"/>
          <p14:tracePt t="6902" x="5854700" y="1411288"/>
          <p14:tracePt t="6908" x="5813425" y="1411288"/>
          <p14:tracePt t="6914" x="5761038" y="1411288"/>
          <p14:tracePt t="6920" x="5719763" y="1401763"/>
          <p14:tracePt t="6928" x="5659438" y="1401763"/>
          <p14:tracePt t="6934" x="5616575" y="1401763"/>
          <p14:tracePt t="6942" x="5575300" y="1401763"/>
          <p14:tracePt t="6952" x="5549900" y="1401763"/>
          <p14:tracePt t="6955" x="5532438" y="1401763"/>
          <p14:tracePt t="6963" x="5514975" y="1401763"/>
          <p14:tracePt t="6968" x="5497513" y="1401763"/>
          <p14:tracePt t="6985" x="5489575" y="1401763"/>
          <p14:tracePt t="6989" x="5481638" y="1401763"/>
          <p14:tracePt t="7002" x="5472113" y="1401763"/>
          <p14:tracePt t="7010" x="5464175" y="1401763"/>
          <p14:tracePt t="7023" x="5456238" y="1401763"/>
          <p14:tracePt t="7030" x="5438775" y="1401763"/>
          <p14:tracePt t="7036" x="5421313" y="1401763"/>
          <p14:tracePt t="7044" x="5405438" y="1411288"/>
          <p14:tracePt t="7052" x="5370513" y="1419225"/>
          <p14:tracePt t="7058" x="5337175" y="1419225"/>
          <p14:tracePt t="7068" x="5302250" y="1436688"/>
          <p14:tracePt t="7071" x="5268913" y="1444625"/>
          <p14:tracePt t="7079" x="5235575" y="1452563"/>
          <p14:tracePt t="7085" x="5208588" y="1470025"/>
          <p14:tracePt t="7091" x="5200650" y="1477963"/>
          <p14:tracePt t="7100" x="5175250" y="1477963"/>
          <p14:tracePt t="7105" x="5157788" y="1487488"/>
          <p14:tracePt t="7113" x="5149850" y="1495425"/>
          <p14:tracePt t="7119" x="5141913" y="1495425"/>
          <p14:tracePt t="7127" x="5132388" y="1504950"/>
          <p14:tracePt t="7134" x="5124450" y="1504950"/>
          <p14:tracePt t="7140" x="5116513" y="1512888"/>
          <p14:tracePt t="7150" x="5106988" y="1512888"/>
          <p14:tracePt t="7154" x="5106988" y="1520825"/>
          <p14:tracePt t="7160" x="5099050" y="1520825"/>
          <p14:tracePt t="7168" x="5091113" y="1520825"/>
          <p14:tracePt t="7174" x="5081588" y="1530350"/>
          <p14:tracePt t="7181" x="5073650" y="1538288"/>
          <p14:tracePt t="7187" x="5056188" y="1546225"/>
          <p14:tracePt t="7195" x="5038725" y="1555750"/>
          <p14:tracePt t="7201" x="5030788" y="1571625"/>
          <p14:tracePt t="7209" x="5013325" y="1589088"/>
          <p14:tracePt t="7219" x="4997450" y="1597025"/>
          <p14:tracePt t="7221" x="4979988" y="1614488"/>
          <p14:tracePt t="7235" x="4962525" y="1622425"/>
          <p14:tracePt t="7244" x="4954588" y="1631950"/>
          <p14:tracePt t="7257" x="4946650" y="1639888"/>
          <p14:tracePt t="7268" x="4937125" y="1649413"/>
          <p14:tracePt t="7277" x="4929188" y="1657350"/>
          <p14:tracePt t="7290" x="4919663" y="1657350"/>
          <p14:tracePt t="7302" x="4911725" y="1657350"/>
          <p14:tracePt t="7311" x="4911725" y="1665288"/>
          <p14:tracePt t="7325" x="4903788" y="1674813"/>
          <p14:tracePt t="7345" x="4894263" y="1674813"/>
          <p14:tracePt t="7379" x="4886325" y="1674813"/>
          <p14:tracePt t="7395" x="4878388" y="1682750"/>
          <p14:tracePt t="7408" x="4868863" y="1690688"/>
          <p14:tracePt t="7414" x="4868863" y="1700213"/>
          <p14:tracePt t="7421" x="4860925" y="1700213"/>
          <p14:tracePt t="7429" x="4852988" y="1708150"/>
          <p14:tracePt t="7434" x="4843463" y="1708150"/>
          <p14:tracePt t="7441" x="4827588" y="1725613"/>
          <p14:tracePt t="7451" x="4810125" y="1733550"/>
          <p14:tracePt t="7454" x="4775200" y="1751013"/>
          <p14:tracePt t="7462" x="4759325" y="1766888"/>
          <p14:tracePt t="7469" x="4708525" y="1784350"/>
          <p14:tracePt t="7475" x="4665663" y="1801813"/>
          <p14:tracePt t="7485" x="4614863" y="1819275"/>
          <p14:tracePt t="7489" x="4579938" y="1835150"/>
          <p14:tracePt t="7497" x="4529138" y="1852613"/>
          <p14:tracePt t="7502" x="4495800" y="1860550"/>
          <p14:tracePt t="7510" x="4452938" y="1878013"/>
          <p14:tracePt t="7518" x="4394200" y="1885950"/>
          <p14:tracePt t="7524" x="4316413" y="1903413"/>
          <p14:tracePt t="7531" x="4232275" y="1911350"/>
          <p14:tracePt t="7537" x="4130675" y="1928813"/>
          <p14:tracePt t="7544" x="4044950" y="1938338"/>
          <p14:tracePt t="7551" x="3943350" y="1946275"/>
          <p14:tracePt t="7558" x="3875088" y="1946275"/>
          <p14:tracePt t="7568" x="3816350" y="1963738"/>
          <p14:tracePt t="7572" x="3781425" y="1963738"/>
          <p14:tracePt t="7579" x="3748088" y="1963738"/>
          <p14:tracePt t="7585" x="3730625" y="1963738"/>
          <p14:tracePt t="7593" x="3722688" y="1963738"/>
          <p14:tracePt t="7601" x="3705225" y="1963738"/>
          <p14:tracePt t="7606" x="3697288" y="1963738"/>
          <p14:tracePt t="7614" x="3687763" y="1963738"/>
          <p14:tracePt t="7619" x="3671888" y="1963738"/>
          <p14:tracePt t="7627" x="3662363" y="1963738"/>
          <p14:tracePt t="7635" x="3654425" y="1963738"/>
          <p14:tracePt t="7929" x="3373438" y="1963738"/>
          <p14:tracePt t="7936" x="2855913" y="1963738"/>
          <p14:tracePt t="7941" x="2397125" y="1963738"/>
          <p14:tracePt t="7951" x="2166938" y="1963738"/>
          <p14:tracePt t="7956" x="1979613" y="1946275"/>
          <p14:tracePt t="7964" x="1827213" y="1938338"/>
          <p14:tracePt t="7969" x="1649413" y="1911350"/>
          <p14:tracePt t="7978" x="1520825" y="1885950"/>
          <p14:tracePt t="7984" x="1385888" y="1860550"/>
          <p14:tracePt t="7990" x="1282700" y="1844675"/>
          <p14:tracePt t="8001" x="1198563" y="1827213"/>
          <p14:tracePt t="8004" x="1138238" y="1809750"/>
          <p14:tracePt t="8010" x="1096963" y="1801813"/>
          <p14:tracePt t="8018" x="1062038" y="1793875"/>
          <p14:tracePt t="8024" x="1028700" y="1784350"/>
          <p14:tracePt t="8034" x="1003300" y="1784350"/>
          <p14:tracePt t="8038" x="977900" y="1776413"/>
          <p14:tracePt t="8044" x="960438" y="1766888"/>
          <p14:tracePt t="8051" x="935038" y="1766888"/>
          <p14:tracePt t="8058" x="909638" y="1758950"/>
          <p14:tracePt t="8068" x="884238" y="1758950"/>
          <p14:tracePt t="8072" x="841375" y="1758950"/>
          <p14:tracePt t="8079" x="781050" y="1758950"/>
          <p14:tracePt t="8086" x="747713" y="1758950"/>
          <p14:tracePt t="8093" x="714375" y="1758950"/>
          <p14:tracePt t="8101" x="679450" y="1766888"/>
          <p14:tracePt t="8106" x="654050" y="1766888"/>
          <p14:tracePt t="8114" x="628650" y="1776413"/>
          <p14:tracePt t="8120" x="603250" y="1776413"/>
          <p14:tracePt t="8127" x="595313" y="1776413"/>
          <p14:tracePt t="8135" x="569913" y="1784350"/>
          <p14:tracePt t="8140" x="552450" y="1793875"/>
          <p14:tracePt t="8151" x="527050" y="1801813"/>
          <p14:tracePt t="8154" x="501650" y="1809750"/>
          <p14:tracePt t="8161" x="466725" y="1819275"/>
          <p14:tracePt t="8168" x="441325" y="1827213"/>
          <p14:tracePt t="8175" x="407988" y="1844675"/>
          <p14:tracePt t="8185" x="374650" y="1852613"/>
          <p14:tracePt t="8188" x="339725" y="1870075"/>
          <p14:tracePt t="8196" x="306388" y="1895475"/>
          <p14:tracePt t="8202" x="288925" y="1895475"/>
          <p14:tracePt t="8209" x="271463" y="1903413"/>
          <p14:tracePt t="8217" x="263525" y="1903413"/>
          <p14:tracePt t="8223" x="255588" y="1903413"/>
          <p14:tracePt t="8230" x="246063" y="1911350"/>
          <p14:tracePt t="8244" x="238125" y="1920875"/>
          <p14:tracePt t="8251" x="230188" y="1920875"/>
          <p14:tracePt t="8258" x="220663" y="1920875"/>
          <p14:tracePt t="8278" x="220663" y="1928813"/>
          <p14:tracePt t="8285" x="212725" y="1928813"/>
          <p14:tracePt t="8303" x="212725" y="1938338"/>
          <p14:tracePt t="8305" x="212725" y="1946275"/>
          <p14:tracePt t="8321" x="220663" y="1963738"/>
          <p14:tracePt t="8326" x="238125" y="1989138"/>
          <p14:tracePt t="8335" x="255588" y="2005013"/>
          <p14:tracePt t="8339" x="288925" y="2039938"/>
          <p14:tracePt t="8347" x="314325" y="2073275"/>
          <p14:tracePt t="8353" x="365125" y="2116138"/>
          <p14:tracePt t="8360" x="407988" y="2141538"/>
          <p14:tracePt t="8369" x="433388" y="2166938"/>
          <p14:tracePt t="8374" x="450850" y="2192338"/>
          <p14:tracePt t="8384" x="476250" y="2200275"/>
          <p14:tracePt t="8388" x="492125" y="2209800"/>
          <p14:tracePt t="8395" x="509588" y="2217738"/>
          <p14:tracePt t="8401" x="509588" y="2227263"/>
          <p14:tracePt t="8409" x="527050" y="2235200"/>
          <p14:tracePt t="8419" x="544513" y="2243138"/>
          <p14:tracePt t="8429" x="560388" y="2243138"/>
          <p14:tracePt t="8436" x="577850" y="2252663"/>
          <p14:tracePt t="8443" x="585788" y="2252663"/>
          <p14:tracePt t="8451" x="603250" y="2260600"/>
          <p14:tracePt t="8457" x="620713" y="2260600"/>
          <p14:tracePt t="8467" x="636588" y="2260600"/>
          <p14:tracePt t="8469" x="663575" y="2268538"/>
          <p14:tracePt t="8479" x="696913" y="2268538"/>
          <p14:tracePt t="8484" x="722313" y="2278063"/>
          <p14:tracePt t="8490" x="773113" y="2278063"/>
          <p14:tracePt t="8501" x="823913" y="2278063"/>
          <p14:tracePt t="8504" x="884238" y="2278063"/>
          <p14:tracePt t="8511" x="942975" y="2278063"/>
          <p14:tracePt t="8519" x="1003300" y="2278063"/>
          <p14:tracePt t="8525" x="1062038" y="2278063"/>
          <p14:tracePt t="8535" x="1122363" y="2278063"/>
          <p14:tracePt t="8539" x="1189038" y="2268538"/>
          <p14:tracePt t="8544" x="1266825" y="2268538"/>
          <p14:tracePt t="8552" x="1333500" y="2252663"/>
          <p14:tracePt t="8559" x="1393825" y="2243138"/>
          <p14:tracePt t="8568" x="1452563" y="2235200"/>
          <p14:tracePt t="8574" x="1512888" y="2235200"/>
          <p14:tracePt t="8580" x="1555750" y="2227263"/>
          <p14:tracePt t="8587" x="1589088" y="2217738"/>
          <p14:tracePt t="8594" x="1622425" y="2209800"/>
          <p14:tracePt t="8602" x="1657350" y="2209800"/>
          <p14:tracePt t="8607" x="1674813" y="2200275"/>
          <p14:tracePt t="8618" x="1690688" y="2200275"/>
          <p14:tracePt t="8620" x="1708150" y="2200275"/>
          <p14:tracePt t="8629" x="1733550" y="2192338"/>
          <p14:tracePt t="8635" x="1751013" y="2192338"/>
          <p14:tracePt t="8641" x="1776413" y="2184400"/>
          <p14:tracePt t="8651" x="1809750" y="2174875"/>
          <p14:tracePt t="8654" x="1844675" y="2174875"/>
          <p14:tracePt t="8662" x="1870075" y="2166938"/>
          <p14:tracePt t="8668" x="1903413" y="2159000"/>
          <p14:tracePt t="8675" x="1938338" y="2149475"/>
          <p14:tracePt t="8685" x="1971675" y="2149475"/>
          <p14:tracePt t="8688" x="2005013" y="2149475"/>
          <p14:tracePt t="8695" x="2030413" y="2149475"/>
          <p14:tracePt t="8702" x="2065338" y="2141538"/>
          <p14:tracePt t="8709" x="2098675" y="2141538"/>
          <p14:tracePt t="8718" x="2124075" y="2133600"/>
          <p14:tracePt t="8724" x="2141538" y="2133600"/>
          <p14:tracePt t="8734" x="2174875" y="2124075"/>
          <p14:tracePt t="8737" x="2200275" y="2124075"/>
          <p14:tracePt t="8744" x="2235200" y="2124075"/>
          <p14:tracePt t="8751" x="2252663" y="2116138"/>
          <p14:tracePt t="8758" x="2278063" y="2116138"/>
          <p14:tracePt t="8768" x="2303463" y="2108200"/>
          <p14:tracePt t="8771" x="2336800" y="2108200"/>
          <p14:tracePt t="8778" x="2354263" y="2108200"/>
          <p14:tracePt t="8785" x="2387600" y="2098675"/>
          <p14:tracePt t="8792" x="2413000" y="2098675"/>
          <p14:tracePt t="8803" x="2447925" y="2090738"/>
          <p14:tracePt t="8805" x="2463800" y="2090738"/>
          <p14:tracePt t="8813" x="2489200" y="2082800"/>
          <p14:tracePt t="8819" x="2524125" y="2082800"/>
          <p14:tracePt t="8826" x="2541588" y="2082800"/>
          <p14:tracePt t="8835" x="2566988" y="2082800"/>
          <p14:tracePt t="8839" x="2592388" y="2082800"/>
          <p14:tracePt t="8851" x="2600325" y="2082800"/>
          <p14:tracePt t="8853" x="2608263" y="2082800"/>
          <p14:tracePt t="8860" x="2617788" y="2082800"/>
          <p14:tracePt t="8868" x="2625725" y="2082800"/>
          <p14:tracePt t="8874" x="2633663" y="2082800"/>
          <p14:tracePt t="8888" x="2643188" y="2082800"/>
          <p14:tracePt t="8895" x="2660650" y="2082800"/>
          <p14:tracePt t="8902" x="2676525" y="2082800"/>
          <p14:tracePt t="8909" x="2686050" y="2082800"/>
          <p14:tracePt t="8918" x="2693988" y="2082800"/>
          <p14:tracePt t="8921" x="2711450" y="2082800"/>
          <p14:tracePt t="8929" x="2727325" y="2082800"/>
          <p14:tracePt t="8935" x="2752725" y="2090738"/>
          <p14:tracePt t="8942" x="2770188" y="2090738"/>
          <p14:tracePt t="8951" x="2787650" y="2090738"/>
          <p14:tracePt t="8955" x="2805113" y="2090738"/>
          <p14:tracePt t="8968" x="2813050" y="2090738"/>
          <p14:tracePt t="8970" x="2838450" y="2090738"/>
          <p14:tracePt t="8979" x="2855913" y="2090738"/>
          <p14:tracePt t="8984" x="2863850" y="2090738"/>
          <p14:tracePt t="8989" x="2881313" y="2090738"/>
          <p14:tracePt t="9002" x="2889250" y="2090738"/>
          <p14:tracePt t="9003" x="2897188" y="2090738"/>
          <p14:tracePt t="9011" x="2914650" y="2090738"/>
          <p14:tracePt t="9018" x="2922588" y="2098675"/>
          <p14:tracePt t="9024" x="2940050" y="2098675"/>
          <p14:tracePt t="9035" x="2949575" y="2098675"/>
          <p14:tracePt t="9045" x="2965450" y="2098675"/>
          <p14:tracePt t="9058" x="2974975" y="2098675"/>
          <p14:tracePt t="9068" x="2982913" y="2098675"/>
          <p14:tracePt t="9072" x="2990850" y="2098675"/>
          <p14:tracePt t="9080" x="3000375" y="2098675"/>
          <p14:tracePt t="9087" x="3008313" y="2098675"/>
          <p14:tracePt t="9094" x="3016250" y="2098675"/>
          <p14:tracePt t="9101" x="3025775" y="2098675"/>
          <p14:tracePt t="9109" x="3041650" y="2098675"/>
          <p14:tracePt t="9120" x="3051175" y="2098675"/>
          <p14:tracePt t="9128" x="3059113" y="2098675"/>
          <p14:tracePt t="9135" x="3067050" y="2098675"/>
          <p14:tracePt t="9142" x="3076575" y="2098675"/>
          <p14:tracePt t="9153" x="3084513" y="2098675"/>
          <p14:tracePt t="9155" x="3094038" y="2098675"/>
          <p14:tracePt t="9162" x="3101975" y="2098675"/>
          <p14:tracePt t="9169" x="3109913" y="2098675"/>
          <p14:tracePt t="9185" x="3119438" y="2098675"/>
          <p14:tracePt t="9196" x="3127375" y="2098675"/>
          <p14:tracePt t="9202" x="3135313" y="2098675"/>
          <p14:tracePt t="9210" x="3144838" y="2098675"/>
          <p14:tracePt t="9219" x="3152775" y="2098675"/>
          <p14:tracePt t="9224" x="3160713" y="2098675"/>
          <p14:tracePt t="9229" x="3178175" y="2098675"/>
          <p14:tracePt t="9237" x="3186113" y="2098675"/>
          <p14:tracePt t="9244" x="3211513" y="2098675"/>
          <p14:tracePt t="9251" x="3238500" y="2098675"/>
          <p14:tracePt t="9259" x="3254375" y="2098675"/>
          <p14:tracePt t="9268" x="3279775" y="2090738"/>
          <p14:tracePt t="9270" x="3305175" y="2082800"/>
          <p14:tracePt t="9278" x="3322638" y="2073275"/>
          <p14:tracePt t="9284" x="3330575" y="2073275"/>
          <p14:tracePt t="9292" x="3348038" y="2065338"/>
          <p14:tracePt t="9301" x="3355975" y="2065338"/>
          <p14:tracePt t="9305" x="3355975" y="2055813"/>
          <p14:tracePt t="9312" x="3373438" y="2055813"/>
          <p14:tracePt t="9318" x="3382963" y="2055813"/>
          <p14:tracePt t="9339" x="3390900" y="2047875"/>
          <p14:tracePt t="9351" x="3398838" y="2047875"/>
          <p14:tracePt t="9353" x="3398838" y="2039938"/>
          <p14:tracePt t="9369" x="3398838" y="2030413"/>
          <p14:tracePt t="9384" x="3408363" y="2030413"/>
          <p14:tracePt t="9394" x="3408363" y="2022475"/>
          <p14:tracePt t="9401" x="3408363" y="2014538"/>
          <p14:tracePt t="9421" x="3408363" y="2005013"/>
          <p14:tracePt t="9428" x="3408363" y="1997075"/>
          <p14:tracePt t="9435" x="3408363" y="1989138"/>
          <p14:tracePt t="9451" x="3408363" y="1979613"/>
          <p14:tracePt t="9455" x="3398838" y="1971675"/>
          <p14:tracePt t="9469" x="3390900" y="1963738"/>
          <p14:tracePt t="9478" x="3390900" y="1954213"/>
          <p14:tracePt t="9485" x="3382963" y="1946275"/>
          <p14:tracePt t="9489" x="3365500" y="1938338"/>
          <p14:tracePt t="9502" x="3355975" y="1938338"/>
          <p14:tracePt t="9503" x="3330575" y="1920875"/>
          <p14:tracePt t="9510" x="3297238" y="1903413"/>
          <p14:tracePt t="9518" x="3263900" y="1885950"/>
          <p14:tracePt t="9524" x="3238500" y="1860550"/>
          <p14:tracePt t="9534" x="3203575" y="1852613"/>
          <p14:tracePt t="9538" x="3170238" y="1827213"/>
          <p14:tracePt t="9544" x="3144838" y="1819275"/>
          <p14:tracePt t="9551" x="3119438" y="1801813"/>
          <p14:tracePt t="9559" x="3094038" y="1784350"/>
          <p14:tracePt t="9568" x="3084513" y="1776413"/>
          <p14:tracePt t="9572" x="3059113" y="1766888"/>
          <p14:tracePt t="9579" x="3033713" y="1758950"/>
          <p14:tracePt t="9586" x="3016250" y="1751013"/>
          <p14:tracePt t="9593" x="3000375" y="1741488"/>
          <p14:tracePt t="9601" x="2974975" y="1725613"/>
          <p14:tracePt t="9606" x="2940050" y="1708150"/>
          <p14:tracePt t="9617" x="2906713" y="1690688"/>
          <p14:tracePt t="9619" x="2855913" y="1682750"/>
          <p14:tracePt t="9627" x="2778125" y="1657350"/>
          <p14:tracePt t="9635" x="2693988" y="1639888"/>
          <p14:tracePt t="9640" x="2617788" y="1614488"/>
          <p14:tracePt t="9651" x="2557463" y="1606550"/>
          <p14:tracePt t="9654" x="2506663" y="1606550"/>
          <p14:tracePt t="9661" x="2447925" y="1597025"/>
          <p14:tracePt t="9668" x="2422525" y="1597025"/>
          <p14:tracePt t="9674" x="2379663" y="1597025"/>
          <p14:tracePt t="9684" x="2354263" y="1597025"/>
          <p14:tracePt t="9689" x="2336800" y="1597025"/>
          <p14:tracePt t="9695" x="2311400" y="1597025"/>
          <p14:tracePt t="9702" x="2286000" y="1597025"/>
          <p14:tracePt t="9709" x="2260600" y="1589088"/>
          <p14:tracePt t="9718" x="2235200" y="1589088"/>
          <p14:tracePt t="9723" x="2200275" y="1589088"/>
          <p14:tracePt t="9730" x="2166938" y="1589088"/>
          <p14:tracePt t="9736" x="2133600" y="1589088"/>
          <p14:tracePt t="9744" x="2108200" y="1581150"/>
          <p14:tracePt t="9752" x="2055813" y="1581150"/>
          <p14:tracePt t="9758" x="2014538" y="1581150"/>
          <p14:tracePt t="9768" x="1971675" y="1581150"/>
          <p14:tracePt t="9770" x="1938338" y="1581150"/>
          <p14:tracePt t="9778" x="1895475" y="1581150"/>
          <p14:tracePt t="9785" x="1852613" y="1581150"/>
          <p14:tracePt t="9791" x="1809750" y="1581150"/>
          <p14:tracePt t="9802" x="1776413" y="1581150"/>
          <p14:tracePt t="9805" x="1733550" y="1581150"/>
          <p14:tracePt t="9812" x="1708150" y="1581150"/>
          <p14:tracePt t="9819" x="1665288" y="1581150"/>
          <p14:tracePt t="9825" x="1639888" y="1581150"/>
          <p14:tracePt t="9834" x="1606550" y="1581150"/>
          <p14:tracePt t="9839" x="1589088" y="1581150"/>
          <p14:tracePt t="9849" x="1563688" y="1581150"/>
          <p14:tracePt t="9853" x="1530350" y="1581150"/>
          <p14:tracePt t="9859" x="1512888" y="1581150"/>
          <p14:tracePt t="9867" x="1477963" y="1581150"/>
          <p14:tracePt t="9874" x="1444625" y="1581150"/>
          <p14:tracePt t="9884" x="1401763" y="1581150"/>
          <p14:tracePt t="9902" x="1216025" y="1581150"/>
          <p14:tracePt t="9908" x="1138238" y="1581150"/>
          <p14:tracePt t="9918" x="1087438" y="1581150"/>
          <p14:tracePt t="9922" x="1028700" y="1581150"/>
          <p14:tracePt t="9929" x="985838" y="1581150"/>
          <p14:tracePt t="9936" x="952500" y="1581150"/>
          <p14:tracePt t="9942" x="925513" y="1581150"/>
          <p14:tracePt t="9951" x="909638" y="1581150"/>
          <p14:tracePt t="9955" x="892175" y="1589088"/>
          <p14:tracePt t="9964" x="874713" y="1589088"/>
          <p14:tracePt t="9970" x="866775" y="1597025"/>
          <p14:tracePt t="9976" x="858838" y="1597025"/>
          <p14:tracePt t="9984" x="849313" y="1606550"/>
          <p14:tracePt t="9990" x="841375" y="1606550"/>
          <p14:tracePt t="10001" x="823913" y="1606550"/>
          <p14:tracePt t="10003" x="815975" y="1606550"/>
          <p14:tracePt t="10010" x="808038" y="1606550"/>
          <p14:tracePt t="10018" x="798513" y="1614488"/>
          <p14:tracePt t="10024" x="790575" y="1622425"/>
          <p14:tracePt t="10034" x="765175" y="1631950"/>
          <p14:tracePt t="10038" x="739775" y="1639888"/>
          <p14:tracePt t="10045" x="722313" y="1649413"/>
          <p14:tracePt t="10053" x="730250" y="1649413"/>
          <p14:tracePt t="11265" x="858838" y="1741488"/>
          <p14:tracePt t="11273" x="977900" y="1827213"/>
          <p14:tracePt t="11280" x="1054100" y="1895475"/>
          <p14:tracePt t="11287" x="1122363" y="1938338"/>
          <p14:tracePt t="11294" x="1147763" y="1946275"/>
          <p14:tracePt t="11300" x="1155700" y="1963738"/>
          <p14:tracePt t="11307" x="1173163" y="1971675"/>
          <p14:tracePt t="11317" x="1181100" y="1979613"/>
          <p14:tracePt t="11328" x="1189038" y="1989138"/>
          <p14:tracePt t="11342" x="1198563" y="1989138"/>
          <p14:tracePt t="11350" x="1206500" y="1989138"/>
          <p14:tracePt t="11368" x="1223963" y="1989138"/>
          <p14:tracePt t="11385" x="1241425" y="1989138"/>
          <p14:tracePt t="11389" x="1257300" y="1989138"/>
          <p14:tracePt t="11396" x="1266825" y="1989138"/>
          <p14:tracePt t="11402" x="1274763" y="1989138"/>
          <p14:tracePt t="11409" x="1282700" y="1989138"/>
          <p14:tracePt t="11418" x="1308100" y="1997075"/>
          <p14:tracePt t="11422" x="1333500" y="1997075"/>
          <p14:tracePt t="11429" x="1360488" y="1997075"/>
          <p14:tracePt t="11436" x="1385888" y="2005013"/>
          <p14:tracePt t="11444" x="1444625" y="2014538"/>
          <p14:tracePt t="11450" x="1504950" y="2022475"/>
          <p14:tracePt t="11457" x="1597025" y="2047875"/>
          <p14:tracePt t="11467" x="1682750" y="2073275"/>
          <p14:tracePt t="11470" x="1784350" y="2082800"/>
          <p14:tracePt t="11479" x="1895475" y="2108200"/>
          <p14:tracePt t="11484" x="2022475" y="2116138"/>
          <p14:tracePt t="11491" x="2141538" y="2124075"/>
          <p14:tracePt t="11501" x="2227263" y="2124075"/>
          <p14:tracePt t="11504" x="2311400" y="2124075"/>
          <p14:tracePt t="11513" x="2397125" y="2124075"/>
          <p14:tracePt t="11519" x="2473325" y="2124075"/>
          <p14:tracePt t="11525" x="2532063" y="2116138"/>
          <p14:tracePt t="11535" x="2574925" y="2108200"/>
          <p14:tracePt t="11539" x="2633663" y="2082800"/>
          <p14:tracePt t="11551" x="2686050" y="2073275"/>
          <p14:tracePt t="11553" x="2744788" y="2055813"/>
          <p14:tracePt t="11559" x="2830513" y="2022475"/>
          <p14:tracePt t="11568" x="2922588" y="1989138"/>
          <p14:tracePt t="11573" x="3008313" y="1954213"/>
          <p14:tracePt t="11584" x="3101975" y="1938338"/>
          <p14:tracePt t="11587" x="3170238" y="1911350"/>
          <p14:tracePt t="11595" x="3271838" y="1885950"/>
          <p14:tracePt t="11601" x="3365500" y="1870075"/>
          <p14:tracePt t="11608" x="3449638" y="1860550"/>
          <p14:tracePt t="11617" x="3517900" y="1860550"/>
          <p14:tracePt t="11622" x="3603625" y="1860550"/>
          <p14:tracePt t="11628" x="3679825" y="1860550"/>
          <p14:tracePt t="11635" x="3748088" y="1860550"/>
          <p14:tracePt t="11643" x="3849688" y="1860550"/>
          <p14:tracePt t="11651" x="3960813" y="1870075"/>
          <p14:tracePt t="11655" x="4095750" y="1895475"/>
          <p14:tracePt t="11667" x="4189413" y="1903413"/>
          <p14:tracePt t="11669" x="4316413" y="1920875"/>
          <p14:tracePt t="11677" x="4419600" y="1928813"/>
          <p14:tracePt t="11684" x="4513263" y="1954213"/>
          <p14:tracePt t="11690" x="4622800" y="1963738"/>
          <p14:tracePt t="11700" x="4708525" y="1971675"/>
          <p14:tracePt t="11704" x="4784725" y="1971675"/>
          <p14:tracePt t="11711" x="4843463" y="1971675"/>
          <p14:tracePt t="11718" x="4878388" y="1963738"/>
          <p14:tracePt t="11724" x="4894263" y="1963738"/>
          <p14:tracePt t="11734" x="4919663" y="1954213"/>
          <p14:tracePt t="11738" x="4937125" y="1954213"/>
          <p14:tracePt t="11745" x="4946650" y="1946275"/>
          <p14:tracePt t="11751" x="4962525" y="1946275"/>
          <p14:tracePt t="11758" x="4979988" y="1938338"/>
          <p14:tracePt t="11767" x="4987925" y="1928813"/>
          <p14:tracePt t="11772" x="5005388" y="1928813"/>
          <p14:tracePt t="11780" x="5022850" y="1928813"/>
          <p14:tracePt t="11786" x="5022850" y="1920875"/>
          <p14:tracePt t="11793" x="5030788" y="1920875"/>
          <p14:tracePt t="11801" x="5048250" y="1911350"/>
          <p14:tracePt t="11806" x="5048250" y="1903413"/>
          <p14:tracePt t="11818" x="5056188" y="1903413"/>
          <p14:tracePt t="11820" x="5064125" y="1903413"/>
          <p14:tracePt t="11842" x="5073650" y="1895475"/>
          <p14:tracePt t="11855" x="5081588" y="1895475"/>
          <p14:tracePt t="11861" x="5081588" y="1885950"/>
          <p14:tracePt t="11882" x="5073650" y="1885950"/>
          <p14:tracePt t="11890" x="5064125" y="1885950"/>
          <p14:tracePt t="11895" x="5030788" y="1885950"/>
          <p14:tracePt t="11902" x="4987925" y="1885950"/>
          <p14:tracePt t="11910" x="4919663" y="1885950"/>
          <p14:tracePt t="11918" x="4802188" y="1903413"/>
          <p14:tracePt t="11924" x="4579938" y="1928813"/>
          <p14:tracePt t="11935" x="4283075" y="1963738"/>
          <p14:tracePt t="11938" x="3976688" y="2014538"/>
          <p14:tracePt t="11944" x="3646488" y="2047875"/>
          <p14:tracePt t="11951" x="3373438" y="2082800"/>
          <p14:tracePt t="11958" x="3211513" y="2090738"/>
          <p14:tracePt t="11968" x="3076575" y="2116138"/>
          <p14:tracePt t="11971" x="2949575" y="2133600"/>
          <p14:tracePt t="11978" x="2830513" y="2141538"/>
          <p14:tracePt t="11984" x="2744788" y="2149475"/>
          <p14:tracePt t="11992" x="2676525" y="2149475"/>
          <p14:tracePt t="12001" x="2600325" y="2149475"/>
          <p14:tracePt t="12467" x="2592388" y="2149475"/>
          <p14:tracePt t="12479" x="2582863" y="2149475"/>
          <p14:tracePt t="12520" x="2592388" y="2149475"/>
          <p14:tracePt t="12533" x="2643188" y="2159000"/>
          <p14:tracePt t="12540" x="2752725" y="2159000"/>
          <p14:tracePt t="12547" x="3008313" y="2159000"/>
          <p14:tracePt t="12554" x="3449638" y="2149475"/>
          <p14:tracePt t="12560" x="3790950" y="2149475"/>
          <p14:tracePt t="12567" x="3994150" y="2149475"/>
          <p14:tracePt t="12574" x="4130675" y="2141538"/>
          <p14:tracePt t="12584" x="4240213" y="2141538"/>
          <p14:tracePt t="12588" x="4333875" y="2141538"/>
          <p14:tracePt t="12594" x="4410075" y="2141538"/>
          <p14:tracePt t="12601" x="4470400" y="2141538"/>
          <p14:tracePt t="12608" x="4513263" y="2141538"/>
          <p14:tracePt t="12617" x="4546600" y="2141538"/>
          <p14:tracePt t="12621" x="4564063" y="2141538"/>
          <p14:tracePt t="12634" x="4589463" y="2149475"/>
          <p14:tracePt t="12635" x="4614863" y="2149475"/>
          <p14:tracePt t="12644" x="4622800" y="2149475"/>
          <p14:tracePt t="12651" x="4648200" y="2149475"/>
          <p14:tracePt t="12657" x="4665663" y="2149475"/>
          <p14:tracePt t="12669" x="4673600" y="2149475"/>
          <p14:tracePt t="12677" x="4683125" y="2149475"/>
          <p14:tracePt t="12684" x="4691063" y="2149475"/>
          <p14:tracePt t="12691" x="4699000" y="2149475"/>
          <p14:tracePt t="12704" x="4699000" y="2141538"/>
          <p14:tracePt t="12712" x="4708525" y="2133600"/>
          <p14:tracePt t="12718" x="4708525" y="2124075"/>
          <p14:tracePt t="12724" x="4708525" y="2108200"/>
          <p14:tracePt t="12734" x="4708525" y="2073275"/>
          <p14:tracePt t="12739" x="4691063" y="2039938"/>
          <p14:tracePt t="12745" x="4648200" y="1989138"/>
          <p14:tracePt t="12752" x="4579938" y="1911350"/>
          <p14:tracePt t="12760" x="4486275" y="1844675"/>
          <p14:tracePt t="12768" x="4333875" y="1751013"/>
          <p14:tracePt t="12773" x="4146550" y="1665288"/>
          <p14:tracePt t="12785" x="3917950" y="1606550"/>
          <p14:tracePt t="12787" x="3748088" y="1563688"/>
          <p14:tracePt t="12795" x="3603625" y="1563688"/>
          <p14:tracePt t="12801" x="3475038" y="1563688"/>
          <p14:tracePt t="12807" x="3365500" y="1563688"/>
          <p14:tracePt t="12818" x="3254375" y="1563688"/>
          <p14:tracePt t="12820" x="3160713" y="1563688"/>
          <p14:tracePt t="12828" x="3076575" y="1563688"/>
          <p14:tracePt t="12834" x="2965450" y="1563688"/>
          <p14:tracePt t="12843" x="2863850" y="1581150"/>
          <p14:tracePt t="12850" x="2770188" y="1581150"/>
          <p14:tracePt t="12855" x="2693988" y="1581150"/>
          <p14:tracePt t="12864" x="2608263" y="1589088"/>
          <p14:tracePt t="12868" x="2541588" y="1589088"/>
          <p14:tracePt t="12875" x="2473325" y="1597025"/>
          <p14:tracePt t="12884" x="2430463" y="1606550"/>
          <p14:tracePt t="12890" x="2397125" y="1614488"/>
          <p14:tracePt t="12902" x="2354263" y="1614488"/>
          <p14:tracePt t="12904" x="2328863" y="1622425"/>
          <p14:tracePt t="12911" x="2319338" y="1631950"/>
          <p14:tracePt t="12918" x="2303463" y="1631950"/>
          <p14:tracePt t="12923" x="2293938" y="1639888"/>
          <p14:tracePt t="12952" x="2286000" y="1639888"/>
          <p14:tracePt t="12972" x="2278063" y="1639888"/>
          <p14:tracePt t="12985" x="2268538" y="1639888"/>
          <p14:tracePt t="12993" x="2260600" y="1649413"/>
          <p14:tracePt t="13000" x="2243138" y="1665288"/>
          <p14:tracePt t="13005" x="2227263" y="1674813"/>
          <p14:tracePt t="13019" x="2192338" y="1690688"/>
          <p14:tracePt t="13027" x="2159000" y="1708150"/>
          <p14:tracePt t="13034" x="2133600" y="1725613"/>
          <p14:tracePt t="13041" x="2108200" y="1733550"/>
          <p14:tracePt t="13051" x="2090738" y="1751013"/>
          <p14:tracePt t="13054" x="2065338" y="1758950"/>
          <p14:tracePt t="13061" x="2047875" y="1766888"/>
          <p14:tracePt t="13067" x="2030413" y="1776413"/>
          <p14:tracePt t="13084" x="2022475" y="1784350"/>
          <p14:tracePt t="13089" x="2005013" y="1784350"/>
          <p14:tracePt t="13102" x="1997075" y="1793875"/>
          <p14:tracePt t="13109" x="1989138" y="1793875"/>
          <p14:tracePt t="13130" x="1989138" y="1801813"/>
          <p14:tracePt t="13144" x="1979613" y="1801813"/>
          <p14:tracePt t="13151" x="1979613" y="1809750"/>
          <p14:tracePt t="13157" x="1971675" y="1809750"/>
          <p14:tracePt t="13167" x="1971675" y="1819275"/>
          <p14:tracePt t="13205" x="1963738" y="1819275"/>
          <p14:tracePt t="13239" x="1963738" y="1827213"/>
          <p14:tracePt t="13246" x="1946275" y="1852613"/>
          <p14:tracePt t="13252" x="1938338" y="1870075"/>
          <p14:tracePt t="13260" x="1920875" y="1895475"/>
          <p14:tracePt t="13267" x="1895475" y="1928813"/>
          <p14:tracePt t="13274" x="1878013" y="1954213"/>
          <p14:tracePt t="13286" x="1860550" y="1989138"/>
          <p14:tracePt t="13287" x="1844675" y="2014538"/>
          <p14:tracePt t="13293" x="1844675" y="2039938"/>
          <p14:tracePt t="13300" x="1835150" y="2047875"/>
          <p14:tracePt t="13308" x="1835150" y="2055813"/>
          <p14:tracePt t="13318" x="1827213" y="2073275"/>
          <p14:tracePt t="13328" x="1827213" y="2082800"/>
          <p14:tracePt t="13335" x="1827213" y="2090738"/>
          <p14:tracePt t="13356" x="1827213" y="2098675"/>
          <p14:tracePt t="13367" x="1827213" y="2108200"/>
          <p14:tracePt t="13376" x="1827213" y="2116138"/>
          <p14:tracePt t="13386" x="1827213" y="2133600"/>
          <p14:tracePt t="13400" x="1844675" y="2159000"/>
          <p14:tracePt t="13403" x="1860550" y="2174875"/>
          <p14:tracePt t="13411" x="1885950" y="2200275"/>
          <p14:tracePt t="13418" x="1911350" y="2217738"/>
          <p14:tracePt t="13424" x="1938338" y="2243138"/>
          <p14:tracePt t="13435" x="1954213" y="2260600"/>
          <p14:tracePt t="13437" x="1971675" y="2278063"/>
          <p14:tracePt t="13446" x="1979613" y="2286000"/>
          <p14:tracePt t="13451" x="1989138" y="2293938"/>
          <p14:tracePt t="13458" x="1997075" y="2303463"/>
          <p14:tracePt t="13468" x="2014538" y="2303463"/>
          <p14:tracePt t="13472" x="2014538" y="2311400"/>
          <p14:tracePt t="13485" x="2022475" y="2319338"/>
          <p14:tracePt t="13493" x="2030413" y="2319338"/>
          <p14:tracePt t="13501" x="2030413" y="2328863"/>
          <p14:tracePt t="13506" x="2039938" y="2328863"/>
          <p14:tracePt t="13520" x="2055813" y="2336800"/>
          <p14:tracePt t="13527" x="2065338" y="2336800"/>
          <p14:tracePt t="13536" x="2073275" y="2336800"/>
          <p14:tracePt t="13540" x="2082800" y="2336800"/>
          <p14:tracePt t="13551" x="2098675" y="2336800"/>
          <p14:tracePt t="13554" x="2108200" y="2336800"/>
          <p14:tracePt t="13561" x="2116138" y="2336800"/>
          <p14:tracePt t="13567" x="2124075" y="2336800"/>
          <p14:tracePt t="13575" x="2133600" y="2336800"/>
          <p14:tracePt t="13588" x="2141538" y="2336800"/>
          <p14:tracePt t="13596" x="2149475" y="2336800"/>
          <p14:tracePt t="13618" x="2159000" y="2336800"/>
          <p14:tracePt t="13623" x="2166938" y="2336800"/>
          <p14:tracePt t="13637" x="2174875" y="2336800"/>
          <p14:tracePt t="13645" x="2192338" y="2336800"/>
          <p14:tracePt t="13650" x="2209800" y="2319338"/>
          <p14:tracePt t="13657" x="2217738" y="2311400"/>
          <p14:tracePt t="13668" x="2235200" y="2303463"/>
          <p14:tracePt t="13670" x="2243138" y="2303463"/>
          <p14:tracePt t="13678" x="2252663" y="2293938"/>
          <p14:tracePt t="13685" x="2260600" y="2286000"/>
          <p14:tracePt t="13692" x="2268538" y="2286000"/>
          <p14:tracePt t="13700" x="2268538" y="2278063"/>
          <p14:tracePt t="13704" x="2278063" y="2268538"/>
          <p14:tracePt t="13719" x="2293938" y="2260600"/>
          <p14:tracePt t="13725" x="2303463" y="2252663"/>
          <p14:tracePt t="13735" x="2311400" y="2243138"/>
          <p14:tracePt t="13740" x="2319338" y="2243138"/>
          <p14:tracePt t="13751" x="2319338" y="2235200"/>
          <p14:tracePt t="13753" x="2328863" y="2235200"/>
          <p14:tracePt t="13760" x="2336800" y="2227263"/>
          <p14:tracePt t="13767" x="2336800" y="2217738"/>
          <p14:tracePt t="13774" x="2354263" y="2209800"/>
          <p14:tracePt t="13786" x="2362200" y="2209800"/>
          <p14:tracePt t="13794" x="2379663" y="2200275"/>
          <p14:tracePt t="13800" x="2379663" y="2192338"/>
          <p14:tracePt t="13807" x="2387600" y="2192338"/>
          <p14:tracePt t="13821" x="2397125" y="2192338"/>
          <p14:tracePt t="13828" x="2397125" y="2184400"/>
          <p14:tracePt t="13834" x="2405063" y="2184400"/>
          <p14:tracePt t="13842" x="2405063" y="2174875"/>
          <p14:tracePt t="13851" x="2413000" y="2174875"/>
          <p14:tracePt t="13854" x="2413000" y="2166938"/>
          <p14:tracePt t="13875" x="2430463" y="2166938"/>
          <p14:tracePt t="13884" x="2447925" y="2159000"/>
          <p14:tracePt t="13889" x="2463800" y="2149475"/>
          <p14:tracePt t="13901" x="2506663" y="2141538"/>
          <p14:tracePt t="13903" x="2557463" y="2124075"/>
          <p14:tracePt t="13910" x="2608263" y="2116138"/>
          <p14:tracePt t="13918" x="2676525" y="2098675"/>
          <p14:tracePt t="13924" x="2736850" y="2090738"/>
          <p14:tracePt t="13935" x="2787650" y="2082800"/>
          <p14:tracePt t="13938" x="2830513" y="2082800"/>
          <p14:tracePt t="13944" x="2846388" y="2082800"/>
          <p14:tracePt t="13951" x="2863850" y="2082800"/>
          <p14:tracePt t="13958" x="2881313" y="2082800"/>
          <p14:tracePt t="13972" x="2889250" y="2082800"/>
          <p14:tracePt t="13979" x="2897188" y="2082800"/>
          <p14:tracePt t="13992" x="2914650" y="2090738"/>
          <p14:tracePt t="14002" x="2922588" y="2090738"/>
          <p14:tracePt t="14020" x="2949575" y="2098675"/>
          <p14:tracePt t="14026" x="2957513" y="2098675"/>
          <p14:tracePt t="14035" x="2974975" y="2098675"/>
          <p14:tracePt t="14040" x="2982913" y="2108200"/>
          <p14:tracePt t="14051" x="2990850" y="2108200"/>
          <p14:tracePt t="14053" x="3016250" y="2108200"/>
          <p14:tracePt t="14061" x="3025775" y="2108200"/>
          <p14:tracePt t="14067" x="3041650" y="2108200"/>
          <p14:tracePt t="14075" x="3059113" y="2116138"/>
          <p14:tracePt t="14085" x="3067050" y="2116138"/>
          <p14:tracePt t="14087" x="3084513" y="2116138"/>
          <p14:tracePt t="14096" x="3109913" y="2116138"/>
          <p14:tracePt t="14101" x="3119438" y="2116138"/>
          <p14:tracePt t="14109" x="3127375" y="2116138"/>
          <p14:tracePt t="14118" x="3135313" y="2116138"/>
          <p14:tracePt t="14123" x="3144838" y="2116138"/>
          <p14:tracePt t="14134" x="3152775" y="2124075"/>
          <p14:tracePt t="14136" x="3160713" y="2124075"/>
          <p14:tracePt t="14143" x="3170238" y="2124075"/>
          <p14:tracePt t="14151" x="3178175" y="2124075"/>
          <p14:tracePt t="14157" x="3186113" y="2124075"/>
          <p14:tracePt t="14177" x="3195638" y="2124075"/>
          <p14:tracePt t="14184" x="3203575" y="2124075"/>
          <p14:tracePt t="14213" x="3211513" y="2124075"/>
          <p14:tracePt t="14225" x="3221038" y="2124075"/>
          <p14:tracePt t="14235" x="3221038" y="2133600"/>
          <p14:tracePt t="14239" x="3228975" y="2133600"/>
          <p14:tracePt t="14259" x="3238500" y="2133600"/>
          <p14:tracePt t="14274" x="3246438" y="2133600"/>
          <p14:tracePt t="14300" x="3254375" y="2133600"/>
          <p14:tracePt t="14307" x="3263900" y="2133600"/>
          <p14:tracePt t="14318" x="3271838" y="2133600"/>
          <p14:tracePt t="14321" x="3279775" y="2133600"/>
          <p14:tracePt t="14328" x="3297238" y="2133600"/>
          <p14:tracePt t="14334" x="3322638" y="2133600"/>
          <p14:tracePt t="14342" x="3355975" y="2133600"/>
          <p14:tracePt t="14351" x="3398838" y="2133600"/>
          <p14:tracePt t="14355" x="3441700" y="2124075"/>
          <p14:tracePt t="14369" x="3535363" y="2116138"/>
          <p14:tracePt t="14376" x="3586163" y="2108200"/>
          <p14:tracePt t="14385" x="3611563" y="2098675"/>
          <p14:tracePt t="14390" x="3636963" y="2090738"/>
          <p14:tracePt t="14400" x="3654425" y="2090738"/>
          <p14:tracePt t="14410" x="3662363" y="2090738"/>
          <p14:tracePt t="14417" x="3679825" y="2090738"/>
          <p14:tracePt t="14435" x="3687763" y="2090738"/>
          <p14:tracePt t="14447" x="3697288" y="2090738"/>
          <p14:tracePt t="14451" x="3697288" y="2082800"/>
          <p14:tracePt t="14467" x="3705225" y="2082800"/>
          <p14:tracePt t="14473" x="3705225" y="2073275"/>
          <p14:tracePt t="14499" x="3705225" y="2065338"/>
          <p14:tracePt t="14506" x="3705225" y="2055813"/>
          <p14:tracePt t="14519" x="3705225" y="2047875"/>
          <p14:tracePt t="14528" x="3697288" y="2039938"/>
          <p14:tracePt t="14534" x="3679825" y="2022475"/>
          <p14:tracePt t="14540" x="3671888" y="2014538"/>
          <p14:tracePt t="14551" x="3654425" y="1997075"/>
          <p14:tracePt t="14553" x="3619500" y="1971675"/>
          <p14:tracePt t="14561" x="3594100" y="1954213"/>
          <p14:tracePt t="14567" x="3560763" y="1938338"/>
          <p14:tracePt t="14575" x="3492500" y="1895475"/>
          <p14:tracePt t="14584" x="3416300" y="1852613"/>
          <p14:tracePt t="14588" x="3314700" y="1793875"/>
          <p14:tracePt t="14596" x="3211513" y="1733550"/>
          <p14:tracePt t="14601" x="3094038" y="1690688"/>
          <p14:tracePt t="14609" x="2974975" y="1639888"/>
          <p14:tracePt t="14617" x="2871788" y="1606550"/>
          <p14:tracePt t="14622" x="2805113" y="1597025"/>
          <p14:tracePt t="14635" x="2693988" y="1589088"/>
          <p14:tracePt t="14644" x="2643188" y="1589088"/>
          <p14:tracePt t="14650" x="2592388" y="1589088"/>
          <p14:tracePt t="14657" x="2557463" y="1589088"/>
          <p14:tracePt t="14667" x="2541588" y="1589088"/>
          <p14:tracePt t="14672" x="2516188" y="1597025"/>
          <p14:tracePt t="14678" x="2481263" y="1597025"/>
          <p14:tracePt t="14684" x="2463800" y="1606550"/>
          <p14:tracePt t="14691" x="2430463" y="1606550"/>
          <p14:tracePt t="14701" x="2413000" y="1606550"/>
          <p14:tracePt t="14704" x="2397125" y="1614488"/>
          <p14:tracePt t="14718" x="2387600" y="1614488"/>
          <p14:tracePt t="14725" x="2379663" y="1614488"/>
          <p14:tracePt t="14740" x="2371725" y="1614488"/>
          <p14:tracePt t="14753" x="2362200" y="1622425"/>
          <p14:tracePt t="14759" x="2354263" y="1622425"/>
          <p14:tracePt t="14775" x="2336800" y="1622425"/>
          <p14:tracePt t="14785" x="2328863" y="1622425"/>
          <p14:tracePt t="14787" x="2303463" y="1622425"/>
          <p14:tracePt t="14795" x="2286000" y="1622425"/>
          <p14:tracePt t="14801" x="2268538" y="1622425"/>
          <p14:tracePt t="14807" x="2252663" y="1622425"/>
          <p14:tracePt t="14818" x="2243138" y="1622425"/>
          <p14:tracePt t="14821" x="2227263" y="1622425"/>
          <p14:tracePt t="14836" x="2200275" y="1622425"/>
          <p14:tracePt t="14842" x="2192338" y="1622425"/>
          <p14:tracePt t="14851" x="2184400" y="1622425"/>
          <p14:tracePt t="14867" x="2174875" y="1622425"/>
          <p14:tracePt t="14869" x="2166938" y="1622425"/>
          <p14:tracePt t="14876" x="2159000" y="1622425"/>
          <p14:tracePt t="14897" x="2149475" y="1622425"/>
          <p14:tracePt t="14910" x="2149475" y="1631950"/>
          <p14:tracePt t="14924" x="2159000" y="1631950"/>
          <p14:tracePt t="14935" x="2200275" y="1639888"/>
          <p14:tracePt t="14937" x="2344738" y="1682750"/>
          <p14:tracePt t="14946" x="2693988" y="1758950"/>
          <p14:tracePt t="14952" x="3228975" y="1819275"/>
          <p14:tracePt t="14959" x="3662363" y="1844675"/>
          <p14:tracePt t="14969" x="3849688" y="1852613"/>
          <p14:tracePt t="14971" x="4052888" y="1852613"/>
          <p14:tracePt t="14986" x="4419600" y="1835150"/>
          <p14:tracePt t="14993" x="4572000" y="1827213"/>
          <p14:tracePt t="15001" x="4716463" y="1801813"/>
          <p14:tracePt t="15006" x="4852988" y="1776413"/>
          <p14:tracePt t="15017" x="4987925" y="1751013"/>
          <p14:tracePt t="15020" x="5116513" y="1716088"/>
          <p14:tracePt t="15027" x="5260975" y="1690688"/>
          <p14:tracePt t="15033" x="5353050" y="1682750"/>
          <p14:tracePt t="15040" x="5456238" y="1657350"/>
          <p14:tracePt t="15051" x="5549900" y="1649413"/>
          <p14:tracePt t="15053" x="5634038" y="1639888"/>
          <p14:tracePt t="15062" x="5694363" y="1631950"/>
          <p14:tracePt t="15068" x="5753100" y="1631950"/>
          <p14:tracePt t="15075" x="5803900" y="1631950"/>
          <p14:tracePt t="15085" x="5854700" y="1631950"/>
          <p14:tracePt t="15089" x="5897563" y="1631950"/>
          <p14:tracePt t="15095" x="5922963" y="1631950"/>
          <p14:tracePt t="15101" x="5940425" y="1631950"/>
          <p14:tracePt t="15109" x="5957888" y="1631950"/>
          <p14:tracePt t="15117" x="5983288" y="1631950"/>
          <p14:tracePt t="15123" x="5991225" y="1631950"/>
          <p14:tracePt t="15136" x="6024563" y="1639888"/>
          <p14:tracePt t="15143" x="6049963" y="1639888"/>
          <p14:tracePt t="15150" x="6076950" y="1649413"/>
          <p14:tracePt t="15157" x="6110288" y="1649413"/>
          <p14:tracePt t="15168" x="6153150" y="1657350"/>
          <p14:tracePt t="15170" x="6194425" y="1665288"/>
          <p14:tracePt t="15178" x="6246813" y="1674813"/>
          <p14:tracePt t="15184" x="6272213" y="1682750"/>
          <p14:tracePt t="15192" x="6323013" y="1690688"/>
          <p14:tracePt t="15202" x="6348413" y="1690688"/>
          <p14:tracePt t="15205" x="6365875" y="1700213"/>
          <p14:tracePt t="15218" x="6381750" y="1700213"/>
          <p14:tracePt t="15219" x="6391275" y="1700213"/>
          <p14:tracePt t="15225" x="6399213" y="1700213"/>
          <p14:tracePt t="15234" x="6407150" y="1700213"/>
          <p14:tracePt t="15239" x="6416675" y="1700213"/>
          <p14:tracePt t="15260" x="6424613" y="1700213"/>
          <p14:tracePt t="15268" x="6432550" y="1700213"/>
          <p14:tracePt t="15301" x="6442075" y="1700213"/>
          <p14:tracePt t="15343" x="6432550" y="1690688"/>
          <p14:tracePt t="15350" x="6407150" y="1690688"/>
          <p14:tracePt t="15355" x="6356350" y="1682750"/>
          <p14:tracePt t="15367" x="6203950" y="1682750"/>
          <p14:tracePt t="15369" x="5795963" y="1690688"/>
          <p14:tracePt t="15376" x="5235575" y="1751013"/>
          <p14:tracePt t="15384" x="4759325" y="1835150"/>
          <p14:tracePt t="15390" x="4529138" y="1895475"/>
          <p14:tracePt t="15400" x="4410075" y="1920875"/>
          <p14:tracePt t="15404" x="4325938" y="1928813"/>
          <p14:tracePt t="15411" x="4265613" y="1946275"/>
          <p14:tracePt t="15417" x="4224338" y="1946275"/>
          <p14:tracePt t="15425" x="4206875" y="1954213"/>
          <p14:tracePt t="15433" x="4197350" y="1954213"/>
          <p14:tracePt t="15666" x="4224338" y="1954213"/>
          <p14:tracePt t="15673" x="4257675" y="1963738"/>
          <p14:tracePt t="15680" x="4275138" y="1963738"/>
          <p14:tracePt t="15686" x="4291013" y="1963738"/>
          <p14:tracePt t="15692" x="4291013" y="1971675"/>
          <p14:tracePt t="15701" x="4300538" y="1971675"/>
          <p14:tracePt t="15705" x="4308475" y="1979613"/>
          <p14:tracePt t="15718" x="4316413" y="1979613"/>
          <p14:tracePt t="15739" x="4325938" y="1989138"/>
          <p14:tracePt t="15775" x="4308475" y="1989138"/>
          <p14:tracePt t="15782" x="4249738" y="1989138"/>
          <p14:tracePt t="15788" x="4113213" y="1989138"/>
          <p14:tracePt t="15794" x="3832225" y="1989138"/>
          <p14:tracePt t="15800" x="3449638" y="2005013"/>
          <p14:tracePt t="15809" x="3127375" y="2039938"/>
          <p14:tracePt t="15817" x="2846388" y="2090738"/>
          <p14:tracePt t="15822" x="2617788" y="2133600"/>
          <p14:tracePt t="15828" x="2422525" y="2174875"/>
          <p14:tracePt t="15834" x="2278063" y="2209800"/>
          <p14:tracePt t="15843" x="2116138" y="2268538"/>
          <p14:tracePt t="15850" x="1963738" y="2311400"/>
          <p14:tracePt t="15855" x="1844675" y="2354263"/>
          <p14:tracePt t="15868" x="1741488" y="2387600"/>
          <p14:tracePt t="15870" x="1639888" y="2422525"/>
          <p14:tracePt t="15877" x="1563688" y="2447925"/>
          <p14:tracePt t="15884" x="1504950" y="2481263"/>
          <p14:tracePt t="15891" x="1470025" y="2489200"/>
          <p14:tracePt t="15902" x="1452563" y="2506663"/>
          <p14:tracePt t="15912" x="1452563" y="2516188"/>
          <p14:tracePt t="15973" x="1462088" y="2516188"/>
          <p14:tracePt t="15981" x="1477963" y="2516188"/>
          <p14:tracePt t="15986" x="1512888" y="2516188"/>
          <p14:tracePt t="15994" x="1487488" y="2516188"/>
          <p14:tracePt t="16364" x="1487488" y="2600325"/>
          <p14:tracePt t="16372" x="1504950" y="2711450"/>
          <p14:tracePt t="16380" x="1520825" y="2830513"/>
          <p14:tracePt t="16387" x="1555750" y="2914650"/>
          <p14:tracePt t="16391" x="1589088" y="3008313"/>
          <p14:tracePt t="16400" x="1639888" y="3084513"/>
          <p14:tracePt t="16405" x="1674813" y="3135313"/>
          <p14:tracePt t="16419" x="1784350" y="3228975"/>
          <p14:tracePt t="16425" x="1844675" y="3279775"/>
          <p14:tracePt t="16434" x="1938338" y="3322638"/>
          <p14:tracePt t="16439" x="2030413" y="3373438"/>
          <p14:tracePt t="16450" x="2116138" y="3408363"/>
          <p14:tracePt t="16452" x="2192338" y="3441700"/>
          <p14:tracePt t="16459" x="2293938" y="3449638"/>
          <p14:tracePt t="16467" x="2422525" y="3475038"/>
          <p14:tracePt t="16473" x="2506663" y="3484563"/>
          <p14:tracePt t="16485" x="2592388" y="3484563"/>
          <p14:tracePt t="16487" x="2651125" y="3484563"/>
          <p14:tracePt t="16494" x="2701925" y="3475038"/>
          <p14:tracePt t="16500" x="2744788" y="3467100"/>
          <p14:tracePt t="16508" x="2778125" y="3459163"/>
          <p14:tracePt t="16517" x="2805113" y="3459163"/>
          <p14:tracePt t="16520" x="2813050" y="3449638"/>
          <p14:tracePt t="16528" x="2830513" y="3441700"/>
          <p14:tracePt t="16534" x="2838450" y="3441700"/>
          <p14:tracePt t="16555" x="2846388" y="3441700"/>
          <p14:tracePt t="16569" x="2855913" y="3441700"/>
          <p14:tracePt t="16961" x="2701925" y="3484563"/>
          <p14:tracePt t="16968" x="2473325" y="3543300"/>
          <p14:tracePt t="16977" x="2293938" y="3594100"/>
          <p14:tracePt t="16984" x="2141538" y="3646488"/>
          <p14:tracePt t="16987" x="2030413" y="3679825"/>
          <p14:tracePt t="16994" x="1911350" y="3705225"/>
          <p14:tracePt t="17000" x="1801813" y="3738563"/>
          <p14:tracePt t="17008" x="1700213" y="3763963"/>
          <p14:tracePt t="17019" x="1606550" y="3773488"/>
          <p14:tracePt t="17020" x="1546225" y="3790950"/>
          <p14:tracePt t="17033" x="1487488" y="3806825"/>
          <p14:tracePt t="17035" x="1452563" y="3806825"/>
          <p14:tracePt t="17044" x="1444625" y="3806825"/>
          <p14:tracePt t="17050" x="1427163" y="3806825"/>
          <p14:tracePt t="17055" x="1419225" y="3806825"/>
          <p14:tracePt t="17066" x="1411288" y="3806825"/>
          <p14:tracePt t="17069" x="1393825" y="3806825"/>
          <p14:tracePt t="17076" x="1385888" y="3806825"/>
          <p14:tracePt t="17084" x="1368425" y="3806825"/>
          <p14:tracePt t="17090" x="1350963" y="3806825"/>
          <p14:tracePt t="17100" x="1343025" y="3806825"/>
          <p14:tracePt t="17104" x="1325563" y="3806825"/>
          <p14:tracePt t="17111" x="1308100" y="3798888"/>
          <p14:tracePt t="17117" x="1300163" y="3798888"/>
          <p14:tracePt t="17123" x="1282700" y="3790950"/>
          <p14:tracePt t="17134" x="1274763" y="3790950"/>
          <p14:tracePt t="17138" x="1266825" y="3781425"/>
          <p14:tracePt t="17145" x="1257300" y="3781425"/>
          <p14:tracePt t="17151" x="1249363" y="3781425"/>
          <p14:tracePt t="17159" x="1249363" y="3773488"/>
          <p14:tracePt t="17167" x="1231900" y="3773488"/>
          <p14:tracePt t="17172" x="1223963" y="3773488"/>
          <p14:tracePt t="17186" x="1206500" y="3763963"/>
          <p14:tracePt t="17194" x="1189038" y="3756025"/>
          <p14:tracePt t="17200" x="1181100" y="3748088"/>
          <p14:tracePt t="17206" x="1155700" y="3738563"/>
          <p14:tracePt t="17218" x="1138238" y="3730625"/>
          <p14:tracePt t="17220" x="1130300" y="3722688"/>
          <p14:tracePt t="17227" x="1112838" y="3713163"/>
          <p14:tracePt t="17235" x="1096963" y="3705225"/>
          <p14:tracePt t="17241" x="1087438" y="3697288"/>
          <p14:tracePt t="17251" x="1079500" y="3697288"/>
          <p14:tracePt t="17254" x="1069975" y="3687763"/>
          <p14:tracePt t="17268" x="1062038" y="3671888"/>
          <p14:tracePt t="17275" x="1054100" y="3671888"/>
          <p14:tracePt t="17285" x="1044575" y="3671888"/>
          <p14:tracePt t="17288" x="1044575" y="3662363"/>
          <p14:tracePt t="17295" x="1036638" y="3654425"/>
          <p14:tracePt t="17310" x="1028700" y="3646488"/>
          <p14:tracePt t="17317" x="1019175" y="3636963"/>
          <p14:tracePt t="17322" x="1011238" y="3629025"/>
          <p14:tracePt t="17334" x="1003300" y="3619500"/>
          <p14:tracePt t="17336" x="993775" y="3611563"/>
          <p14:tracePt t="17343" x="993775" y="3603625"/>
          <p14:tracePt t="17350" x="977900" y="3594100"/>
          <p14:tracePt t="17358" x="968375" y="3586163"/>
          <p14:tracePt t="17367" x="960438" y="3578225"/>
          <p14:tracePt t="17370" x="960438" y="3568700"/>
          <p14:tracePt t="17379" x="952500" y="3568700"/>
          <p14:tracePt t="17385" x="942975" y="3560763"/>
          <p14:tracePt t="17392" x="942975" y="3552825"/>
          <p14:tracePt t="17400" x="935038" y="3543300"/>
          <p14:tracePt t="17417" x="925513" y="3543300"/>
          <p14:tracePt t="17419" x="917575" y="3535363"/>
          <p14:tracePt t="17434" x="909638" y="3535363"/>
          <p14:tracePt t="17440" x="900113" y="3527425"/>
          <p14:tracePt t="17460" x="884238" y="3527425"/>
          <p14:tracePt t="17467" x="874713" y="3527425"/>
          <p14:tracePt t="17474" x="866775" y="3527425"/>
          <p14:tracePt t="17483" x="849313" y="3527425"/>
          <p14:tracePt t="17487" x="841375" y="3527425"/>
          <p14:tracePt t="17494" x="823913" y="3527425"/>
          <p14:tracePt t="17500" x="808038" y="3527425"/>
          <p14:tracePt t="17517" x="790575" y="3527425"/>
          <p14:tracePt t="17535" x="773113" y="3527425"/>
          <p14:tracePt t="17545" x="765175" y="3527425"/>
          <p14:tracePt t="17555" x="755650" y="3527425"/>
          <p14:tracePt t="17569" x="747713" y="3527425"/>
          <p14:tracePt t="17576" x="739775" y="3517900"/>
          <p14:tracePt t="17584" x="722313" y="3517900"/>
          <p14:tracePt t="17589" x="722313" y="3509963"/>
          <p14:tracePt t="17601" x="696913" y="3502025"/>
          <p14:tracePt t="17603" x="688975" y="3502025"/>
          <p14:tracePt t="17611" x="679450" y="3492500"/>
          <p14:tracePt t="17617" x="671513" y="3484563"/>
          <p14:tracePt t="17625" x="663575" y="3475038"/>
          <p14:tracePt t="17635" x="654050" y="3475038"/>
          <p14:tracePt t="17638" x="646113" y="3467100"/>
          <p14:tracePt t="17652" x="628650" y="3449638"/>
          <p14:tracePt t="17659" x="620713" y="3449638"/>
          <p14:tracePt t="17679" x="611188" y="3441700"/>
          <p14:tracePt t="17686" x="603250" y="3433763"/>
          <p14:tracePt t="17707" x="595313" y="3433763"/>
          <p14:tracePt t="17720" x="595313" y="3424238"/>
          <p14:tracePt t="17797" x="603250" y="3424238"/>
          <p14:tracePt t="17808" x="611188" y="3424238"/>
          <p14:tracePt t="17809" x="620713" y="3424238"/>
          <p14:tracePt t="17816" x="636588" y="3424238"/>
          <p14:tracePt t="17824" x="654050" y="3424238"/>
          <p14:tracePt t="17833" x="679450" y="3433763"/>
          <p14:tracePt t="17836" x="704850" y="3433763"/>
          <p14:tracePt t="17843" x="714375" y="3441700"/>
          <p14:tracePt t="17850" x="730250" y="3441700"/>
          <p14:tracePt t="17859" x="747713" y="3441700"/>
          <p14:tracePt t="17867" x="755650" y="3441700"/>
          <p14:tracePt t="17885" x="781050" y="3441700"/>
          <p14:tracePt t="17892" x="790575" y="3441700"/>
          <p14:tracePt t="17901" x="798513" y="3441700"/>
          <p14:tracePt t="17919" x="808038" y="3441700"/>
          <p14:tracePt t="17935" x="815975" y="3441700"/>
          <p14:tracePt t="17988" x="808038" y="3441700"/>
          <p14:tracePt t="17996" x="798513" y="3441700"/>
          <p14:tracePt t="18002" x="773113" y="3441700"/>
          <p14:tracePt t="18009" x="747713" y="3433763"/>
          <p14:tracePt t="18017" x="722313" y="3424238"/>
          <p14:tracePt t="18022" x="688975" y="3416300"/>
          <p14:tracePt t="18034" x="620713" y="3390900"/>
          <p14:tracePt t="18036" x="577850" y="3373438"/>
          <p14:tracePt t="18043" x="527050" y="3355975"/>
          <p14:tracePt t="18049" x="492125" y="3348038"/>
          <p14:tracePt t="18057" x="458788" y="3340100"/>
          <p14:tracePt t="18067" x="441325" y="3322638"/>
          <p14:tracePt t="18070" x="425450" y="3314700"/>
          <p14:tracePt t="18085" x="407988" y="3314700"/>
          <p14:tracePt t="18091" x="400050" y="3305175"/>
          <p14:tracePt t="18101" x="390525" y="3305175"/>
          <p14:tracePt t="18105" x="382588" y="3305175"/>
          <p14:tracePt t="18181" x="390525" y="3305175"/>
          <p14:tracePt t="18190" x="407988" y="3305175"/>
          <p14:tracePt t="18197" x="433388" y="3305175"/>
          <p14:tracePt t="18203" x="476250" y="3305175"/>
          <p14:tracePt t="18208" x="534988" y="3305175"/>
          <p14:tracePt t="18217" x="628650" y="3305175"/>
          <p14:tracePt t="18222" x="730250" y="3305175"/>
          <p14:tracePt t="18235" x="1003300" y="3297238"/>
          <p14:tracePt t="18242" x="1112838" y="3289300"/>
          <p14:tracePt t="18251" x="1216025" y="3289300"/>
          <p14:tracePt t="18255" x="1282700" y="3279775"/>
          <p14:tracePt t="18268" x="1376363" y="3279775"/>
          <p14:tracePt t="18275" x="1401763" y="3271838"/>
          <p14:tracePt t="18283" x="1419225" y="3271838"/>
          <p14:tracePt t="18289" x="1444625" y="3271838"/>
          <p14:tracePt t="18300" x="1477963" y="3271838"/>
          <p14:tracePt t="18302" x="1495425" y="3271838"/>
          <p14:tracePt t="18310" x="1520825" y="3271838"/>
          <p14:tracePt t="18317" x="1546225" y="3271838"/>
          <p14:tracePt t="18323" x="1571625" y="3279775"/>
          <p14:tracePt t="18333" x="1589088" y="3279775"/>
          <p14:tracePt t="18338" x="1614488" y="3279775"/>
          <p14:tracePt t="18350" x="1649413" y="3289300"/>
          <p14:tracePt t="18352" x="1690688" y="3297238"/>
          <p14:tracePt t="18358" x="1741488" y="3305175"/>
          <p14:tracePt t="18367" x="1784350" y="3314700"/>
          <p14:tracePt t="18372" x="1827213" y="3314700"/>
          <p14:tracePt t="18384" x="1885950" y="3322638"/>
          <p14:tracePt t="18386" x="1946275" y="3330575"/>
          <p14:tracePt t="18393" x="2022475" y="3330575"/>
          <p14:tracePt t="18400" x="2082800" y="3340100"/>
          <p14:tracePt t="18406" x="2133600" y="3340100"/>
          <p14:tracePt t="18417" x="2192338" y="3340100"/>
          <p14:tracePt t="18420" x="2235200" y="3340100"/>
          <p14:tracePt t="18427" x="2268538" y="3340100"/>
          <p14:tracePt t="18434" x="2311400" y="3348038"/>
          <p14:tracePt t="18442" x="2354263" y="3348038"/>
          <p14:tracePt t="18450" x="2387600" y="3348038"/>
          <p14:tracePt t="18455" x="2430463" y="3348038"/>
          <p14:tracePt t="18468" x="2506663" y="3348038"/>
          <p14:tracePt t="18475" x="2549525" y="3348038"/>
          <p14:tracePt t="18484" x="2592388" y="3348038"/>
          <p14:tracePt t="18489" x="2625725" y="3348038"/>
          <p14:tracePt t="18501" x="2668588" y="3348038"/>
          <p14:tracePt t="18502" x="2701925" y="3348038"/>
          <p14:tracePt t="18509" x="2744788" y="3348038"/>
          <p14:tracePt t="18517" x="2787650" y="3348038"/>
          <p14:tracePt t="18525" x="2820988" y="3348038"/>
          <p14:tracePt t="18534" x="2838450" y="3348038"/>
          <p14:tracePt t="18536" x="2863850" y="3348038"/>
          <p14:tracePt t="18543" x="2889250" y="3348038"/>
          <p14:tracePt t="18550" x="2906713" y="3348038"/>
          <p14:tracePt t="18558" x="2940050" y="3348038"/>
          <p14:tracePt t="18567" x="2974975" y="3348038"/>
          <p14:tracePt t="18571" x="3016250" y="3348038"/>
          <p14:tracePt t="18585" x="3084513" y="3348038"/>
          <p14:tracePt t="18592" x="3119438" y="3348038"/>
          <p14:tracePt t="18601" x="3152775" y="3348038"/>
          <p14:tracePt t="18605" x="3195638" y="3348038"/>
          <p14:tracePt t="18617" x="3228975" y="3348038"/>
          <p14:tracePt t="18619" x="3254375" y="3348038"/>
          <p14:tracePt t="18625" x="3289300" y="3348038"/>
          <p14:tracePt t="18633" x="3322638" y="3348038"/>
          <p14:tracePt t="18641" x="3348038" y="3348038"/>
          <p14:tracePt t="18651" x="3365500" y="3348038"/>
          <p14:tracePt t="18654" x="3398838" y="3348038"/>
          <p14:tracePt t="18661" x="3424238" y="3348038"/>
          <p14:tracePt t="18667" x="3441700" y="3348038"/>
          <p14:tracePt t="18674" x="3467100" y="3348038"/>
          <p14:tracePt t="18683" x="3492500" y="3355975"/>
          <p14:tracePt t="18687" x="3509963" y="3355975"/>
          <p14:tracePt t="18695" x="3535363" y="3365500"/>
          <p14:tracePt t="18701" x="3560763" y="3365500"/>
          <p14:tracePt t="18709" x="3586163" y="3365500"/>
          <p14:tracePt t="18718" x="3603625" y="3365500"/>
          <p14:tracePt t="18722" x="3619500" y="3365500"/>
          <p14:tracePt t="18733" x="3629025" y="3365500"/>
          <p14:tracePt t="18735" x="3636963" y="3365500"/>
          <p14:tracePt t="18744" x="3646488" y="3365500"/>
          <p14:tracePt t="18749" x="3654425" y="3365500"/>
          <p14:tracePt t="18757" x="3662363" y="3365500"/>
          <p14:tracePt t="18768" x="3671888" y="3365500"/>
          <p14:tracePt t="18777" x="3679825" y="3365500"/>
          <p14:tracePt t="18790" x="3687763" y="3365500"/>
          <p14:tracePt t="18800" x="3697288" y="3365500"/>
          <p14:tracePt t="18824" x="3705225" y="3365500"/>
          <p14:tracePt t="18838" x="3713163" y="3365500"/>
          <p14:tracePt t="18865" x="3722688" y="3365500"/>
          <p14:tracePt t="18872" x="3730625" y="3365500"/>
          <p14:tracePt t="18886" x="3738563" y="3355975"/>
          <p14:tracePt t="18901" x="3748088" y="3355975"/>
          <p14:tracePt t="18907" x="3756025" y="3348038"/>
          <p14:tracePt t="18920" x="3763963" y="3348038"/>
          <p14:tracePt t="18928" x="3773488" y="3348038"/>
          <p14:tracePt t="18935" x="3773488" y="3340100"/>
          <p14:tracePt t="18950" x="3773488" y="3330575"/>
          <p14:tracePt t="18968" x="3781425" y="3330575"/>
          <p14:tracePt t="18975" x="3790950" y="3322638"/>
          <p14:tracePt t="18989" x="3798888" y="3322638"/>
          <p14:tracePt t="19003" x="3798888" y="3314700"/>
          <p14:tracePt t="19010" x="3798888" y="3305175"/>
          <p14:tracePt t="19018" x="3816350" y="3297238"/>
          <p14:tracePt t="19024" x="3824288" y="3297238"/>
          <p14:tracePt t="19034" x="3832225" y="3279775"/>
          <p14:tracePt t="19037" x="3849688" y="3263900"/>
          <p14:tracePt t="19045" x="3867150" y="3254375"/>
          <p14:tracePt t="19051" x="3892550" y="3238500"/>
          <p14:tracePt t="19059" x="3908425" y="3221038"/>
          <p14:tracePt t="19067" x="3925888" y="3203575"/>
          <p14:tracePt t="19072" x="3951288" y="3186113"/>
          <p14:tracePt t="19085" x="3986213" y="3170238"/>
          <p14:tracePt t="19093" x="4002088" y="3170238"/>
          <p14:tracePt t="19100" x="4027488" y="3152775"/>
          <p14:tracePt t="19106" x="4052888" y="3144838"/>
          <p14:tracePt t="19117" x="4070350" y="3135313"/>
          <p14:tracePt t="19119" x="4095750" y="3127375"/>
          <p14:tracePt t="19127" x="4130675" y="3119438"/>
          <p14:tracePt t="19133" x="4156075" y="3119438"/>
          <p14:tracePt t="19141" x="4197350" y="3109913"/>
          <p14:tracePt t="19150" x="4232275" y="3101975"/>
          <p14:tracePt t="19153" x="4257675" y="3101975"/>
          <p14:tracePt t="19161" x="4308475" y="3094038"/>
          <p14:tracePt t="19167" x="4333875" y="3094038"/>
          <p14:tracePt t="19175" x="4368800" y="3094038"/>
          <p14:tracePt t="19184" x="4410075" y="3094038"/>
          <p14:tracePt t="19188" x="4435475" y="3094038"/>
          <p14:tracePt t="19195" x="4460875" y="3094038"/>
          <p14:tracePt t="19201" x="4486275" y="3094038"/>
          <p14:tracePt t="19209" x="4503738" y="3094038"/>
          <p14:tracePt t="19217" x="4521200" y="3094038"/>
          <p14:tracePt t="19222" x="4546600" y="3094038"/>
          <p14:tracePt t="19232" x="4564063" y="3094038"/>
          <p14:tracePt t="19237" x="4554538" y="3094038"/>
          <p14:tracePt t="19507" x="4886325" y="3094038"/>
          <p14:tracePt t="19519" x="6042025" y="3144838"/>
          <p14:tracePt t="19525" x="6254750" y="3160713"/>
          <p14:tracePt t="19533" x="6475413" y="3186113"/>
          <p14:tracePt t="19538" x="6670675" y="3228975"/>
          <p14:tracePt t="19552" x="7002463" y="3279775"/>
          <p14:tracePt t="19559" x="7129463" y="3297238"/>
          <p14:tracePt t="19566" x="7248525" y="3314700"/>
          <p14:tracePt t="19572" x="7350125" y="3340100"/>
          <p14:tracePt t="19584" x="7418388" y="3348038"/>
          <p14:tracePt t="19586" x="7494588" y="3373438"/>
          <p14:tracePt t="19595" x="7554913" y="3382963"/>
          <p14:tracePt t="19601" x="7588250" y="3390900"/>
          <p14:tracePt t="19606" x="7623175" y="3390900"/>
          <p14:tracePt t="19617" x="7648575" y="3398838"/>
          <p14:tracePt t="19620" x="7666038" y="3416300"/>
          <p14:tracePt t="19634" x="7699375" y="3424238"/>
          <p14:tracePt t="19641" x="7707313" y="3433763"/>
          <p14:tracePt t="19650" x="7732713" y="3441700"/>
          <p14:tracePt t="19655" x="7742238" y="3449638"/>
          <p14:tracePt t="19668" x="7767638" y="3459163"/>
          <p14:tracePt t="19674" x="7783513" y="3467100"/>
          <p14:tracePt t="19685" x="7800975" y="3475038"/>
          <p14:tracePt t="19688" x="7818438" y="3484563"/>
          <p14:tracePt t="19700" x="7843838" y="3502025"/>
          <p14:tracePt t="19702" x="7869238" y="3509963"/>
          <p14:tracePt t="19710" x="7902575" y="3517900"/>
          <p14:tracePt t="19716" x="7927975" y="3535363"/>
          <p14:tracePt t="19723" x="7945438" y="3543300"/>
          <p14:tracePt t="19733" x="7970838" y="3552825"/>
          <p14:tracePt t="19736" x="7996238" y="3552825"/>
          <p14:tracePt t="19744" x="8005763" y="3560763"/>
          <p14:tracePt t="19751" x="8021638" y="3568700"/>
          <p14:tracePt t="19757" x="8047038" y="3578225"/>
          <p14:tracePt t="19767" x="8074025" y="3578225"/>
          <p14:tracePt t="19770" x="8081963" y="3586163"/>
          <p14:tracePt t="19783" x="8107363" y="3586163"/>
          <p14:tracePt t="19784" x="8132763" y="3594100"/>
          <p14:tracePt t="19791" x="8150225" y="3594100"/>
          <p14:tracePt t="19800" x="8175625" y="3594100"/>
          <p14:tracePt t="19805" x="8201025" y="3594100"/>
          <p14:tracePt t="19816" x="8218488" y="3594100"/>
          <p14:tracePt t="19819" x="8243888" y="3594100"/>
          <p14:tracePt t="19826" x="8269288" y="3594100"/>
          <p14:tracePt t="19833" x="8285163" y="3594100"/>
          <p14:tracePt t="19840" x="8310563" y="3594100"/>
          <p14:tracePt t="19851" x="8335963" y="3586163"/>
          <p14:tracePt t="19853" x="8362950" y="3586163"/>
          <p14:tracePt t="19861" x="8378825" y="3586163"/>
          <p14:tracePt t="19868" x="8404225" y="3578225"/>
          <p14:tracePt t="19874" x="8429625" y="3568700"/>
          <p14:tracePt t="19885" x="8447088" y="3560763"/>
          <p14:tracePt t="19897" x="8507413" y="3535363"/>
          <p14:tracePt t="19904" x="8540750" y="3517900"/>
          <p14:tracePt t="19908" x="8591550" y="3492500"/>
          <p14:tracePt t="19918" x="8642350" y="3475038"/>
          <p14:tracePt t="19922" x="8702675" y="3441700"/>
          <p14:tracePt t="19935" x="8821738" y="3365500"/>
          <p14:tracePt t="19943" x="8880475" y="3340100"/>
          <p14:tracePt t="19951" x="8931275" y="3305175"/>
          <p14:tracePt t="19957" x="8982075" y="3279775"/>
          <p14:tracePt t="19968" x="9017000" y="3246438"/>
          <p14:tracePt t="19969" x="9042400" y="3238500"/>
          <p14:tracePt t="19978" x="9058275" y="3221038"/>
          <p14:tracePt t="19984" x="9067800" y="3203575"/>
          <p14:tracePt t="19991" x="9075738" y="3195638"/>
          <p14:tracePt t="20000" x="9093200" y="3186113"/>
          <p14:tracePt t="20004" x="9093200" y="3178175"/>
          <p14:tracePt t="20018" x="9110663" y="3160713"/>
          <p14:tracePt t="20024" x="9110663" y="3152775"/>
          <p14:tracePt t="20033" x="9118600" y="3135313"/>
          <p14:tracePt t="20039" x="9118600" y="3127375"/>
          <p14:tracePt t="20051" x="9126538" y="3109913"/>
          <p14:tracePt t="20052" x="9136063" y="3084513"/>
          <p14:tracePt t="20185" x="9110663" y="2541588"/>
          <p14:tracePt t="20190" x="9067800" y="2489200"/>
          <p14:tracePt t="20200" x="9017000" y="2430463"/>
          <p14:tracePt t="20203" x="8982075" y="2397125"/>
          <p14:tracePt t="20210" x="8931275" y="2354263"/>
          <p14:tracePt t="20218" x="8888413" y="2328863"/>
          <p14:tracePt t="20223" x="8863013" y="2303463"/>
          <p14:tracePt t="20233" x="8837613" y="2278063"/>
          <p14:tracePt t="20237" x="8821738" y="2260600"/>
          <p14:tracePt t="20245" x="8796338" y="2243138"/>
          <p14:tracePt t="20251" x="8769350" y="2227263"/>
          <p14:tracePt t="20258" x="8743950" y="2217738"/>
          <p14:tracePt t="20267" x="8718550" y="2200275"/>
          <p14:tracePt t="20272" x="8702675" y="2184400"/>
          <p14:tracePt t="20285" x="8642350" y="2166938"/>
          <p14:tracePt t="20292" x="8599488" y="2159000"/>
          <p14:tracePt t="20300" x="8566150" y="2141538"/>
          <p14:tracePt t="20305" x="8532813" y="2133600"/>
          <p14:tracePt t="20317" x="8480425" y="2124075"/>
          <p14:tracePt t="20319" x="8447088" y="2108200"/>
          <p14:tracePt t="20326" x="8404225" y="2098675"/>
          <p14:tracePt t="20333" x="8353425" y="2090738"/>
          <p14:tracePt t="20340" x="8328025" y="2082800"/>
          <p14:tracePt t="20350" x="8277225" y="2065338"/>
          <p14:tracePt t="20353" x="8243888" y="2065338"/>
          <p14:tracePt t="20361" x="8208963" y="2055813"/>
          <p14:tracePt t="20367" x="8166100" y="2030413"/>
          <p14:tracePt t="20375" x="8132763" y="2030413"/>
          <p14:tracePt t="20384" x="8099425" y="2022475"/>
          <p14:tracePt t="20387" x="8064500" y="2014538"/>
          <p14:tracePt t="20399" x="8021638" y="2005013"/>
          <p14:tracePt t="20401" x="7988300" y="1997075"/>
          <p14:tracePt t="20409" x="7954963" y="1997075"/>
          <p14:tracePt t="20416" x="7927975" y="1989138"/>
          <p14:tracePt t="20423" x="7894638" y="1989138"/>
          <p14:tracePt t="20433" x="7851775" y="1979613"/>
          <p14:tracePt t="20435" x="7818438" y="1979613"/>
          <p14:tracePt t="20445" x="7783513" y="1979613"/>
          <p14:tracePt t="20451" x="7742238" y="1971675"/>
          <p14:tracePt t="20457" x="7707313" y="1971675"/>
          <p14:tracePt t="20467" x="7673975" y="1963738"/>
          <p14:tracePt t="20470" x="7631113" y="1963738"/>
          <p14:tracePt t="20477" x="7597775" y="1954213"/>
          <p14:tracePt t="20484" x="7572375" y="1954213"/>
          <p14:tracePt t="20491" x="7529513" y="1954213"/>
          <p14:tracePt t="20501" x="7504113" y="1954213"/>
          <p14:tracePt t="20504" x="7478713" y="1954213"/>
          <p14:tracePt t="20519" x="7427913" y="1954213"/>
          <p14:tracePt t="20525" x="7410450" y="1954213"/>
          <p14:tracePt t="20536" x="7402513" y="1954213"/>
          <p14:tracePt t="20538" x="7385050" y="1954213"/>
          <p14:tracePt t="20552" x="7350125" y="1963738"/>
          <p14:tracePt t="20562" x="7334250" y="1971675"/>
          <p14:tracePt t="20568" x="7316788" y="1971675"/>
          <p14:tracePt t="20574" x="7308850" y="1971675"/>
          <p14:tracePt t="20583" x="7291388" y="1979613"/>
          <p14:tracePt t="20586" x="7273925" y="1979613"/>
          <p14:tracePt t="20594" x="7265988" y="1989138"/>
          <p14:tracePt t="20600" x="7248525" y="1989138"/>
          <p14:tracePt t="20608" x="7232650" y="1997075"/>
          <p14:tracePt t="20621" x="7215188" y="1997075"/>
          <p14:tracePt t="20634" x="7205663" y="1997075"/>
          <p14:tracePt t="20642" x="7189788" y="2005013"/>
          <p14:tracePt t="20649" x="7180263" y="2005013"/>
          <p14:tracePt t="20655" x="7164388" y="2014538"/>
          <p14:tracePt t="20666" x="7138988" y="2022475"/>
          <p14:tracePt t="20668" x="7113588" y="2030413"/>
          <p14:tracePt t="20675" x="7096125" y="2039938"/>
          <p14:tracePt t="20683" x="7061200" y="2047875"/>
          <p14:tracePt t="20689" x="7027863" y="2055813"/>
          <p14:tracePt t="20700" x="7002463" y="2065338"/>
          <p14:tracePt t="20703" x="6985000" y="2065338"/>
          <p14:tracePt t="20710" x="6969125" y="2073275"/>
          <p14:tracePt t="20717" x="6959600" y="2082800"/>
          <p14:tracePt t="20724" x="6951663" y="2082800"/>
          <p14:tracePt t="20733" x="6943725" y="2090738"/>
          <p14:tracePt t="20738" x="6934200" y="2090738"/>
          <p14:tracePt t="20750" x="6926263" y="2090738"/>
          <p14:tracePt t="20751" x="6916738" y="2090738"/>
          <p14:tracePt t="20766" x="6900863" y="2090738"/>
          <p14:tracePt t="20783" x="6883400" y="2090738"/>
          <p14:tracePt t="20792" x="6865938" y="2090738"/>
          <p14:tracePt t="20800" x="6840538" y="2090738"/>
          <p14:tracePt t="20805" x="6824663" y="2090738"/>
          <p14:tracePt t="20818" x="6799263" y="2090738"/>
          <p14:tracePt t="20819" x="6764338" y="2090738"/>
          <p14:tracePt t="20825" x="6746875" y="2098675"/>
          <p14:tracePt t="20833" x="6713538" y="2098675"/>
          <p14:tracePt t="20840" x="6696075" y="2098675"/>
          <p14:tracePt t="20849" x="6670675" y="2108200"/>
          <p14:tracePt t="20854" x="6662738" y="2108200"/>
          <p14:tracePt t="20866" x="6645275" y="2116138"/>
          <p14:tracePt t="20868" x="6654800" y="2116138"/>
          <p14:tracePt t="21155" x="6594475" y="2116138"/>
          <p14:tracePt t="21166" x="6518275" y="2133600"/>
          <p14:tracePt t="21172" x="6457950" y="2149475"/>
          <p14:tracePt t="21175" x="6416675" y="2149475"/>
          <p14:tracePt t="21183" x="6381750" y="2159000"/>
          <p14:tracePt t="21189" x="6338888" y="2166938"/>
          <p14:tracePt t="21199" x="6305550" y="2174875"/>
          <p14:tracePt t="21205" x="6280150" y="2184400"/>
          <p14:tracePt t="21210" x="6246813" y="2184400"/>
          <p14:tracePt t="21217" x="6229350" y="2192338"/>
          <p14:tracePt t="21223" x="6211888" y="2192338"/>
          <p14:tracePt t="21234" x="6186488" y="2200275"/>
          <p14:tracePt t="21237" x="6178550" y="2200275"/>
          <p14:tracePt t="21251" x="6135688" y="2200275"/>
          <p14:tracePt t="21258" x="6118225" y="2200275"/>
          <p14:tracePt t="21267" x="6102350" y="2200275"/>
          <p14:tracePt t="21271" x="6084888" y="2200275"/>
          <p14:tracePt t="21284" x="6067425" y="2209800"/>
          <p14:tracePt t="21286" x="6049963" y="2209800"/>
          <p14:tracePt t="21301" x="6042025" y="2209800"/>
          <p14:tracePt t="21306" x="6024563" y="2217738"/>
          <p14:tracePt t="21319" x="6016625" y="2217738"/>
          <p14:tracePt t="21328" x="6008688" y="2217738"/>
          <p14:tracePt t="21335" x="5999163" y="2217738"/>
          <p14:tracePt t="21351" x="5999163" y="2227263"/>
          <p14:tracePt t="21354" x="5991225" y="2227263"/>
          <p14:tracePt t="21369" x="5983288" y="2227263"/>
          <p14:tracePt t="21409" x="5973763" y="2235200"/>
          <p14:tracePt t="21422" x="5965825" y="2252663"/>
          <p14:tracePt t="21429" x="5965825" y="2260600"/>
          <p14:tracePt t="21435" x="5957888" y="2278063"/>
          <p14:tracePt t="21443" x="5948363" y="2303463"/>
          <p14:tracePt t="21450" x="5940425" y="2336800"/>
          <p14:tracePt t="21456" x="5940425" y="2362200"/>
          <p14:tracePt t="21466" x="5932488" y="2397125"/>
          <p14:tracePt t="21470" x="5932488" y="2430463"/>
          <p14:tracePt t="21484" x="5932488" y="2489200"/>
          <p14:tracePt t="21490" x="5932488" y="2516188"/>
          <p14:tracePt t="21500" x="5932488" y="2541588"/>
          <p14:tracePt t="21504" x="5932488" y="2549525"/>
          <p14:tracePt t="21518" x="5932488" y="2574925"/>
          <p14:tracePt t="21524" x="5940425" y="2582863"/>
          <p14:tracePt t="21534" x="5940425" y="2592388"/>
          <p14:tracePt t="21538" x="5948363" y="2600325"/>
          <p14:tracePt t="21549" x="5948363" y="2608263"/>
          <p14:tracePt t="21552" x="5948363" y="2617788"/>
          <p14:tracePt t="21560" x="5948363" y="2625725"/>
          <p14:tracePt t="21566" x="5948363" y="2633663"/>
          <p14:tracePt t="21573" x="5957888" y="2651125"/>
          <p14:tracePt t="21583" x="5965825" y="2676525"/>
          <p14:tracePt t="21586" x="5965825" y="2693988"/>
          <p14:tracePt t="21594" x="5973763" y="2719388"/>
          <p14:tracePt t="21601" x="5983288" y="2744788"/>
          <p14:tracePt t="21607" x="5991225" y="2762250"/>
          <p14:tracePt t="21617" x="5999163" y="2770188"/>
          <p14:tracePt t="21621" x="6008688" y="2795588"/>
          <p14:tracePt t="21633" x="6016625" y="2813050"/>
          <p14:tracePt t="21641" x="6016625" y="2830513"/>
          <p14:tracePt t="21649" x="6034088" y="2846388"/>
          <p14:tracePt t="21655" x="6042025" y="2855913"/>
          <p14:tracePt t="21666" x="6059488" y="2871788"/>
          <p14:tracePt t="21671" x="6067425" y="2889250"/>
          <p14:tracePt t="21676" x="6084888" y="2922588"/>
          <p14:tracePt t="21682" x="6110288" y="2940050"/>
          <p14:tracePt t="21689" x="6135688" y="2965450"/>
          <p14:tracePt t="21699" x="6169025" y="2982913"/>
          <p14:tracePt t="21703" x="6186488" y="3008313"/>
          <p14:tracePt t="21710" x="6211888" y="3016250"/>
          <p14:tracePt t="21716" x="6229350" y="3033713"/>
          <p14:tracePt t="21724" x="6237288" y="3041650"/>
          <p14:tracePt t="21733" x="6254750" y="3051175"/>
          <p14:tracePt t="21737" x="6262688" y="3059113"/>
          <p14:tracePt t="21749" x="6272213" y="3059113"/>
          <p14:tracePt t="21751" x="6280150" y="3067050"/>
          <p14:tracePt t="21758" x="6288088" y="3067050"/>
          <p14:tracePt t="21767" x="6288088" y="3076575"/>
          <p14:tracePt t="21771" x="6297613" y="3084513"/>
          <p14:tracePt t="21783" x="6313488" y="3084513"/>
          <p14:tracePt t="21785" x="6313488" y="3094038"/>
          <p14:tracePt t="21792" x="6338888" y="3101975"/>
          <p14:tracePt t="21799" x="6356350" y="3109913"/>
          <p14:tracePt t="21805" x="6365875" y="3119438"/>
          <p14:tracePt t="21818" x="6391275" y="3119438"/>
          <p14:tracePt t="21819" x="6416675" y="3119438"/>
          <p14:tracePt t="21826" x="6424613" y="3127375"/>
          <p14:tracePt t="21833" x="6457950" y="3135313"/>
          <p14:tracePt t="21840" x="6483350" y="3144838"/>
          <p14:tracePt t="21849" x="6510338" y="3144838"/>
          <p14:tracePt t="21854" x="6551613" y="3152775"/>
          <p14:tracePt t="21867" x="6602413" y="3152775"/>
          <p14:tracePt t="21874" x="6637338" y="3152775"/>
          <p14:tracePt t="21883" x="6670675" y="3152775"/>
          <p14:tracePt t="21896" x="6713538" y="3152775"/>
          <p14:tracePt t="21902" x="6738938" y="3152775"/>
          <p14:tracePt t="21908" x="6756400" y="3152775"/>
          <p14:tracePt t="21917" x="6781800" y="3152775"/>
          <p14:tracePt t="21922" x="6807200" y="3152775"/>
          <p14:tracePt t="21934" x="6824663" y="3152775"/>
          <p14:tracePt t="21936" x="6850063" y="3152775"/>
          <p14:tracePt t="21943" x="6875463" y="3152775"/>
          <p14:tracePt t="21949" x="6908800" y="3152775"/>
          <p14:tracePt t="21956" x="6934200" y="3144838"/>
          <p14:tracePt t="21967" x="6969125" y="3144838"/>
          <p14:tracePt t="21970" x="6994525" y="3135313"/>
          <p14:tracePt t="21984" x="7061200" y="3119438"/>
          <p14:tracePt t="21991" x="7078663" y="3119438"/>
          <p14:tracePt t="21999" x="7113588" y="3101975"/>
          <p14:tracePt t="22004" x="7138988" y="3094038"/>
          <p14:tracePt t="22019" x="7197725" y="3067050"/>
          <p14:tracePt t="22025" x="7232650" y="3051175"/>
          <p14:tracePt t="22033" x="7258050" y="3033713"/>
          <p14:tracePt t="22039" x="7283450" y="3008313"/>
          <p14:tracePt t="22051" x="7299325" y="2990850"/>
          <p14:tracePt t="22052" x="7316788" y="2965450"/>
          <p14:tracePt t="22059" x="7342188" y="2949575"/>
          <p14:tracePt t="22066" x="7350125" y="2932113"/>
          <p14:tracePt t="22073" x="7367588" y="2914650"/>
          <p14:tracePt t="22083" x="7377113" y="2897188"/>
          <p14:tracePt t="22086" x="7385050" y="2881313"/>
          <p14:tracePt t="22099" x="7392988" y="2881313"/>
          <p14:tracePt t="22101" x="7392988" y="2863850"/>
          <p14:tracePt t="22107" x="7402513" y="2838450"/>
          <p14:tracePt t="22117" x="7402513" y="2830513"/>
          <p14:tracePt t="22121" x="7402513" y="2795588"/>
          <p14:tracePt t="22136" x="7402513" y="2736850"/>
          <p14:tracePt t="22142" x="7385050" y="2668588"/>
          <p14:tracePt t="22150" x="7350125" y="2582863"/>
          <p14:tracePt t="22155" x="7291388" y="2481263"/>
          <p14:tracePt t="22166" x="7232650" y="2387600"/>
          <p14:tracePt t="22170" x="7189788" y="2311400"/>
          <p14:tracePt t="22176" x="7146925" y="2260600"/>
          <p14:tracePt t="22183" x="7113588" y="2217738"/>
          <p14:tracePt t="22189" x="7088188" y="2192338"/>
          <p14:tracePt t="22200" x="7045325" y="2166938"/>
          <p14:tracePt t="22203" x="7019925" y="2141538"/>
          <p14:tracePt t="22210" x="6985000" y="2116138"/>
          <p14:tracePt t="22217" x="6951663" y="2098675"/>
          <p14:tracePt t="22224" x="6916738" y="2082800"/>
          <p14:tracePt t="22233" x="6891338" y="2065338"/>
          <p14:tracePt t="22237" x="6865938" y="2055813"/>
          <p14:tracePt t="22249" x="6883400" y="2055813"/>
          <p14:tracePt t="22614" x="6789738" y="2065338"/>
          <p14:tracePt t="22624" x="6662738" y="2073275"/>
          <p14:tracePt t="22633" x="6561138" y="2090738"/>
          <p14:tracePt t="22637" x="6475413" y="2108200"/>
          <p14:tracePt t="22642" x="6416675" y="2124075"/>
          <p14:tracePt t="22649" x="6373813" y="2133600"/>
          <p14:tracePt t="22655" x="6338888" y="2141538"/>
          <p14:tracePt t="22667" x="6313488" y="2141538"/>
          <p14:tracePt t="22668" x="6297613" y="2141538"/>
          <p14:tracePt t="22676" x="6288088" y="2141538"/>
          <p14:tracePt t="22683" x="6272213" y="2149475"/>
          <p14:tracePt t="22690" x="6262688" y="2149475"/>
          <p14:tracePt t="22712" x="6254750" y="2159000"/>
          <p14:tracePt t="22718" x="6246813" y="2159000"/>
          <p14:tracePt t="22725" x="6246813" y="2166938"/>
          <p14:tracePt t="22738" x="6237288" y="2166938"/>
          <p14:tracePt t="22749" x="6221413" y="2174875"/>
          <p14:tracePt t="22752" x="6203950" y="2192338"/>
          <p14:tracePt t="22759" x="6186488" y="2200275"/>
          <p14:tracePt t="22766" x="6161088" y="2217738"/>
          <p14:tracePt t="22774" x="6127750" y="2243138"/>
          <p14:tracePt t="22783" x="6102350" y="2260600"/>
          <p14:tracePt t="22786" x="6067425" y="2278063"/>
          <p14:tracePt t="22800" x="6034088" y="2293938"/>
          <p14:tracePt t="22807" x="6024563" y="2293938"/>
          <p14:tracePt t="22816" x="6016625" y="2303463"/>
          <p14:tracePt t="22820" x="6008688" y="2311400"/>
          <p14:tracePt t="22834" x="5999163" y="2311400"/>
          <p14:tracePt t="22841" x="5991225" y="2311400"/>
          <p14:tracePt t="22855" x="5991225" y="2319338"/>
          <p14:tracePt t="22868" x="5991225" y="2328863"/>
          <p14:tracePt t="22876" x="5983288" y="2336800"/>
          <p14:tracePt t="22895" x="5983288" y="2354263"/>
          <p14:tracePt t="22900" x="5973763" y="2362200"/>
          <p14:tracePt t="22903" x="5973763" y="2379663"/>
          <p14:tracePt t="22917" x="5973763" y="2422525"/>
          <p14:tracePt t="22924" x="5973763" y="2438400"/>
          <p14:tracePt t="22932" x="5973763" y="2463800"/>
          <p14:tracePt t="22937" x="5973763" y="2473325"/>
          <p14:tracePt t="22949" x="5973763" y="2498725"/>
          <p14:tracePt t="22950" x="5983288" y="2524125"/>
          <p14:tracePt t="22959" x="5983288" y="2532063"/>
          <p14:tracePt t="22967" x="5991225" y="2557463"/>
          <p14:tracePt t="22971" x="5991225" y="2574925"/>
          <p14:tracePt t="22984" x="5999163" y="2592388"/>
          <p14:tracePt t="22986" x="6008688" y="2617788"/>
          <p14:tracePt t="22994" x="6008688" y="2633663"/>
          <p14:tracePt t="23000" x="6016625" y="2651125"/>
          <p14:tracePt t="23006" x="6016625" y="2668588"/>
          <p14:tracePt t="23016" x="6034088" y="2686050"/>
          <p14:tracePt t="23019" x="6042025" y="2701925"/>
          <p14:tracePt t="23027" x="6049963" y="2711450"/>
          <p14:tracePt t="23034" x="6067425" y="2727325"/>
          <p14:tracePt t="23039" x="6076950" y="2744788"/>
          <p14:tracePt t="23049" x="6084888" y="2762250"/>
          <p14:tracePt t="23054" x="6092825" y="2770188"/>
          <p14:tracePt t="23066" x="6110288" y="2778125"/>
          <p14:tracePt t="23068" x="6110288" y="2795588"/>
          <p14:tracePt t="23074" x="6110288" y="2805113"/>
          <p14:tracePt t="23083" x="6118225" y="2805113"/>
          <p14:tracePt t="23089" x="6127750" y="2813050"/>
          <p14:tracePt t="23101" x="6135688" y="2820988"/>
          <p14:tracePt t="23109" x="6143625" y="2830513"/>
          <p14:tracePt t="23122" x="6153150" y="2838450"/>
          <p14:tracePt t="23133" x="6153150" y="2846388"/>
          <p14:tracePt t="23136" x="6161088" y="2846388"/>
          <p14:tracePt t="23143" x="6169025" y="2855913"/>
          <p14:tracePt t="23150" x="6178550" y="2863850"/>
          <p14:tracePt t="23166" x="6194425" y="2863850"/>
          <p14:tracePt t="23170" x="6203950" y="2863850"/>
          <p14:tracePt t="23184" x="6221413" y="2871788"/>
          <p14:tracePt t="23192" x="6237288" y="2881313"/>
          <p14:tracePt t="23201" x="6246813" y="2881313"/>
          <p14:tracePt t="23204" x="6254750" y="2889250"/>
          <p14:tracePt t="23219" x="6288088" y="2897188"/>
          <p14:tracePt t="23225" x="6305550" y="2897188"/>
          <p14:tracePt t="23233" x="6313488" y="2897188"/>
          <p14:tracePt t="23238" x="6330950" y="2906713"/>
          <p14:tracePt t="23251" x="6356350" y="2906713"/>
          <p14:tracePt t="23253" x="6373813" y="2906713"/>
          <p14:tracePt t="23268" x="6424613" y="2906713"/>
          <p14:tracePt t="23274" x="6442075" y="2906713"/>
          <p14:tracePt t="23286" x="6467475" y="2906713"/>
          <p14:tracePt t="23287" x="6492875" y="2906713"/>
          <p14:tracePt t="23301" x="6535738" y="2906713"/>
          <p14:tracePt t="23308" x="6569075" y="2906713"/>
          <p14:tracePt t="23316" x="6602413" y="2906713"/>
          <p14:tracePt t="23321" x="6619875" y="2906713"/>
          <p14:tracePt t="23335" x="6680200" y="2906713"/>
          <p14:tracePt t="23342" x="6713538" y="2906713"/>
          <p14:tracePt t="23349" x="6731000" y="2897188"/>
          <p14:tracePt t="23355" x="6764338" y="2889250"/>
          <p14:tracePt t="23365" x="6815138" y="2863850"/>
          <p14:tracePt t="23370" x="6850063" y="2855913"/>
          <p14:tracePt t="23376" x="6891338" y="2846388"/>
          <p14:tracePt t="23385" x="6926263" y="2830513"/>
          <p14:tracePt t="23390" x="6959600" y="2813050"/>
          <p14:tracePt t="23401" x="6994525" y="2805113"/>
          <p14:tracePt t="23403" x="7027863" y="2787650"/>
          <p14:tracePt t="23418" x="7088188" y="2762250"/>
          <p14:tracePt t="23424" x="7113588" y="2744788"/>
          <p14:tracePt t="23433" x="7138988" y="2736850"/>
          <p14:tracePt t="23437" x="7146925" y="2736850"/>
          <p14:tracePt t="23449" x="7154863" y="2727325"/>
          <p14:tracePt t="23451" x="7172325" y="2727325"/>
          <p14:tracePt t="23459" x="7172325" y="2719388"/>
          <p14:tracePt t="23466" x="7180263" y="2719388"/>
          <p14:tracePt t="23472" x="7197725" y="2711450"/>
          <p14:tracePt t="23485" x="7215188" y="2711450"/>
          <p14:tracePt t="23493" x="7223125" y="2711450"/>
          <p14:tracePt t="23500" x="7232650" y="2711450"/>
          <p14:tracePt t="23505" x="7248525" y="2701925"/>
          <p14:tracePt t="23516" x="7258050" y="2701925"/>
          <p14:tracePt t="23519" x="7273925" y="2701925"/>
          <p14:tracePt t="23526" x="7291388" y="2701925"/>
          <p14:tracePt t="23533" x="7299325" y="2701925"/>
          <p14:tracePt t="23540" x="7308850" y="2701925"/>
          <p14:tracePt t="23550" x="7316788" y="2701925"/>
          <p14:tracePt t="23554" x="7334250" y="2701925"/>
          <p14:tracePt t="23568" x="7350125" y="2701925"/>
          <p14:tracePt t="23575" x="7359650" y="2701925"/>
          <p14:tracePt t="23585" x="7367588" y="2701925"/>
          <p14:tracePt t="23588" x="7377113" y="2693988"/>
          <p14:tracePt t="23602" x="7392988" y="2693988"/>
          <p14:tracePt t="23610" x="7402513" y="2693988"/>
          <p14:tracePt t="23617" x="7410450" y="2686050"/>
          <p14:tracePt t="23624" x="7418388" y="2686050"/>
          <p14:tracePt t="23633" x="7427913" y="2686050"/>
          <p14:tracePt t="23637" x="7443788" y="2676525"/>
          <p14:tracePt t="23650" x="7461250" y="2676525"/>
          <p14:tracePt t="23657" x="7469188" y="2676525"/>
          <p14:tracePt t="23667" x="7478713" y="2668588"/>
          <p14:tracePt t="24095" x="7427913" y="2668588"/>
          <p14:tracePt t="24106" x="7367588" y="2668588"/>
          <p14:tracePt t="24114" x="7350125" y="2668588"/>
          <p14:tracePt t="24121" x="7324725" y="2668588"/>
          <p14:tracePt t="24122" x="7308850" y="2668588"/>
          <p14:tracePt t="24134" x="7299325" y="2660650"/>
          <p14:tracePt t="24136" x="7283450" y="2660650"/>
          <p14:tracePt t="24149" x="7265988" y="2651125"/>
          <p14:tracePt t="24150" x="7258050" y="2651125"/>
          <p14:tracePt t="24157" x="7232650" y="2633663"/>
          <p14:tracePt t="24166" x="7205663" y="2617788"/>
          <p14:tracePt t="24171" x="7164388" y="2592388"/>
          <p14:tracePt t="24186" x="7061200" y="2532063"/>
          <p14:tracePt t="24191" x="6959600" y="2489200"/>
          <p14:tracePt t="24200" x="6858000" y="2438400"/>
          <p14:tracePt t="24204" x="6764338" y="2397125"/>
          <p14:tracePt t="24217" x="6688138" y="2362200"/>
          <p14:tracePt t="24218" x="6611938" y="2344738"/>
          <p14:tracePt t="24225" x="6569075" y="2336800"/>
          <p14:tracePt t="24233" x="6535738" y="2328863"/>
          <p14:tracePt t="24239" x="6500813" y="2328863"/>
          <p14:tracePt t="24251" x="6483350" y="2319338"/>
          <p14:tracePt t="24253" x="6457950" y="2319338"/>
          <p14:tracePt t="24261" x="6442075" y="2319338"/>
          <p14:tracePt t="24268" x="6424613" y="2319338"/>
          <p14:tracePt t="24274" x="6407150" y="2319338"/>
          <p14:tracePt t="24284" x="6381750" y="2319338"/>
          <p14:tracePt t="24287" x="6373813" y="2319338"/>
          <p14:tracePt t="24301" x="6356350" y="2319338"/>
          <p14:tracePt t="24308" x="6348413" y="2319338"/>
          <p14:tracePt t="24317" x="6330950" y="2319338"/>
          <p14:tracePt t="24322" x="6330950" y="2311400"/>
          <p14:tracePt t="24336" x="6330950" y="2303463"/>
          <p14:tracePt t="24575" x="6246813" y="2319338"/>
          <p14:tracePt t="24583" x="6178550" y="2336800"/>
          <p14:tracePt t="24593" x="6153150" y="2344738"/>
          <p14:tracePt t="24596" x="6127750" y="2344738"/>
          <p14:tracePt t="24609" x="6110288" y="2344738"/>
          <p14:tracePt t="24617" x="6102350" y="2344738"/>
          <p14:tracePt t="24634" x="6084888" y="2344738"/>
          <p14:tracePt t="24636" x="6067425" y="2344738"/>
          <p14:tracePt t="24651" x="6042025" y="2328863"/>
          <p14:tracePt t="24657" x="6016625" y="2319338"/>
          <p14:tracePt t="24668" x="5999163" y="2303463"/>
          <p14:tracePt t="24670" x="5991225" y="2293938"/>
          <p14:tracePt t="24683" x="5973763" y="2286000"/>
          <p14:tracePt t="24685" x="5957888" y="2268538"/>
          <p14:tracePt t="24691" x="5948363" y="2260600"/>
          <p14:tracePt t="24699" x="5948363" y="2252663"/>
          <p14:tracePt t="24705" x="5940425" y="2252663"/>
          <p14:tracePt t="24716" x="5932488" y="2243138"/>
          <p14:tracePt t="24719" x="5932488" y="2235200"/>
          <p14:tracePt t="24733" x="5915025" y="2217738"/>
          <p14:tracePt t="24739" x="5905500" y="2209800"/>
          <p14:tracePt t="24750" x="5897563" y="2200275"/>
          <p14:tracePt t="24752" x="5889625" y="2192338"/>
          <p14:tracePt t="24767" x="5872163" y="2166938"/>
          <p14:tracePt t="24784" x="5864225" y="2166938"/>
          <p14:tracePt t="24787" x="5854700" y="2159000"/>
          <p14:tracePt t="24800" x="5854700" y="2149475"/>
          <p14:tracePt t="24816" x="5846763" y="2141538"/>
          <p14:tracePt t="24832" x="5846763" y="2133600"/>
          <p14:tracePt t="24843" x="5846763" y="2124075"/>
          <p14:tracePt t="24869" x="5864225" y="2124075"/>
          <p14:tracePt t="24876" x="5872163" y="2124075"/>
          <p14:tracePt t="24883" x="5880100" y="2133600"/>
          <p14:tracePt t="24890" x="5897563" y="2141538"/>
          <p14:tracePt t="24901" x="5905500" y="2141538"/>
          <p14:tracePt t="24903" x="5932488" y="2159000"/>
          <p14:tracePt t="24918" x="5965825" y="2174875"/>
          <p14:tracePt t="24924" x="5983288" y="2192338"/>
          <p14:tracePt t="24933" x="5991225" y="2200275"/>
          <p14:tracePt t="24938" x="6008688" y="2217738"/>
          <p14:tracePt t="24953" x="6042025" y="2260600"/>
          <p14:tracePt t="24959" x="6059488" y="2286000"/>
          <p14:tracePt t="24966" x="6076950" y="2319338"/>
          <p14:tracePt t="24972" x="6084888" y="2344738"/>
          <p14:tracePt t="24983" x="6084888" y="2379663"/>
          <p14:tracePt t="24985" x="6092825" y="2405063"/>
          <p14:tracePt t="24993" x="6102350" y="2422525"/>
          <p14:tracePt t="25000" x="6102350" y="2455863"/>
          <p14:tracePt t="25006" x="6102350" y="2481263"/>
          <p14:tracePt t="25016" x="6102350" y="2524125"/>
          <p14:tracePt t="25020" x="6102350" y="2549525"/>
          <p14:tracePt t="25032" x="6102350" y="2600325"/>
          <p14:tracePt t="25034" x="6102350" y="2643188"/>
          <p14:tracePt t="25041" x="6092825" y="2676525"/>
          <p14:tracePt t="25049" x="6092825" y="2693988"/>
          <p14:tracePt t="25054" x="6092825" y="2711450"/>
          <p14:tracePt t="25066" x="6092825" y="2719388"/>
          <p14:tracePt t="25068" x="6092825" y="2727325"/>
          <p14:tracePt t="25074" x="6092825" y="2736850"/>
          <p14:tracePt t="25084" x="6092825" y="2744788"/>
          <p14:tracePt t="25088" x="6092825" y="2752725"/>
          <p14:tracePt t="25100" x="6092825" y="2762250"/>
          <p14:tracePt t="25110" x="6092825" y="2770188"/>
          <p14:tracePt t="25118" x="6092825" y="2778125"/>
          <p14:tracePt t="25123" x="6092825" y="2787650"/>
          <p14:tracePt t="25145" x="6092825" y="2795588"/>
          <p14:tracePt t="25151" x="6092825" y="2805113"/>
          <p14:tracePt t="25166" x="6092825" y="2813050"/>
          <p14:tracePt t="25170" x="6102350" y="2820988"/>
          <p14:tracePt t="25185" x="6102350" y="2830513"/>
          <p14:tracePt t="25200" x="6102350" y="2838450"/>
          <p14:tracePt t="25205" x="6110288" y="2855913"/>
          <p14:tracePt t="25216" x="6118225" y="2855913"/>
          <p14:tracePt t="25219" x="6127750" y="2863850"/>
          <p14:tracePt t="25225" x="6127750" y="2881313"/>
          <p14:tracePt t="25233" x="6135688" y="2889250"/>
          <p14:tracePt t="25239" x="6153150" y="2897188"/>
          <p14:tracePt t="25250" x="6161088" y="2914650"/>
          <p14:tracePt t="25253" x="6169025" y="2922588"/>
          <p14:tracePt t="25267" x="6186488" y="2932113"/>
          <p14:tracePt t="25274" x="6194425" y="2940050"/>
          <p14:tracePt t="25282" x="6203950" y="2940050"/>
          <p14:tracePt t="25287" x="6211888" y="2940050"/>
          <p14:tracePt t="25300" x="6221413" y="2940050"/>
          <p14:tracePt t="25308" x="6237288" y="2940050"/>
          <p14:tracePt t="25318" x="6229350" y="2940050"/>
          <p14:tracePt t="25637" x="6288088" y="2889250"/>
          <p14:tracePt t="25651" x="6365875" y="2838450"/>
          <p14:tracePt t="25658" x="6381750" y="2830513"/>
          <p14:tracePt t="25666" x="6391275" y="2820988"/>
          <p14:tracePt t="25673" x="6391275" y="2813050"/>
          <p14:tracePt t="25684" x="6399213" y="2813050"/>
          <p14:tracePt t="25700" x="6407150" y="2813050"/>
          <p14:tracePt t="25761" x="6407150" y="2805113"/>
          <p14:tracePt t="25781" x="6407150" y="2795588"/>
          <p14:tracePt t="25818" x="6399213" y="2795588"/>
          <p14:tracePt t="25829" x="6391275" y="2787650"/>
          <p14:tracePt t="25834" x="6373813" y="2778125"/>
          <p14:tracePt t="25838" x="6365875" y="2770188"/>
          <p14:tracePt t="25850" x="6356350" y="2770188"/>
          <p14:tracePt t="25852" x="6323013" y="2762250"/>
          <p14:tracePt t="25859" x="6297613" y="2752725"/>
          <p14:tracePt t="25866" x="6280150" y="2752725"/>
          <p14:tracePt t="25873" x="6262688" y="2752725"/>
          <p14:tracePt t="25883" x="6221413" y="2752725"/>
          <p14:tracePt t="25896" x="6186488" y="2752725"/>
          <p14:tracePt t="26864" x="6221413" y="2881313"/>
          <p14:tracePt t="26875" x="6280150" y="3000375"/>
          <p14:tracePt t="26885" x="6432550" y="3178175"/>
          <p14:tracePt t="26900" x="6637338" y="3322638"/>
          <p14:tracePt t="26906" x="6815138" y="3398838"/>
          <p14:tracePt t="26919" x="7154863" y="3535363"/>
          <p14:tracePt t="26925" x="7265988" y="3568700"/>
          <p14:tracePt t="26933" x="7377113" y="3603625"/>
          <p14:tracePt t="26939" x="7461250" y="3619500"/>
          <p14:tracePt t="26949" x="7537450" y="3636963"/>
          <p14:tracePt t="26953" x="7588250" y="3636963"/>
          <p14:tracePt t="26967" x="7648575" y="3636963"/>
          <p14:tracePt t="26974" x="7656513" y="3636963"/>
          <p14:tracePt t="26982" x="7673975" y="3636963"/>
          <p14:tracePt t="26988" x="7691438" y="3636963"/>
          <p14:tracePt t="27001" x="7707313" y="3636963"/>
          <p14:tracePt t="27007" x="7724775" y="3636963"/>
          <p14:tracePt t="27016" x="7742238" y="3636963"/>
          <p14:tracePt t="27022" x="7767638" y="3646488"/>
          <p14:tracePt t="27032" x="7793038" y="3654425"/>
          <p14:tracePt t="27034" x="7818438" y="3662363"/>
          <p14:tracePt t="27049" x="7877175" y="3687763"/>
          <p14:tracePt t="27055" x="7902575" y="3697288"/>
          <p14:tracePt t="27066" x="7927975" y="3713163"/>
          <p14:tracePt t="27069" x="7945438" y="3722688"/>
          <p14:tracePt t="27084" x="7970838" y="3730625"/>
          <p14:tracePt t="27090" x="7980363" y="3738563"/>
          <p14:tracePt t="27100" x="7996238" y="3748088"/>
          <p14:tracePt t="27104" x="8013700" y="3748088"/>
          <p14:tracePt t="27117" x="8039100" y="3748088"/>
          <p14:tracePt t="27125" x="8064500" y="3756025"/>
          <p14:tracePt t="27132" x="8081963" y="3756025"/>
          <p14:tracePt t="27138" x="8124825" y="3763963"/>
          <p14:tracePt t="27150" x="8183563" y="3781425"/>
          <p14:tracePt t="27152" x="8259763" y="3790950"/>
          <p14:tracePt t="27158" x="8335963" y="3824288"/>
          <p14:tracePt t="27167" x="8396288" y="3841750"/>
          <p14:tracePt t="27172" x="8455025" y="3857625"/>
          <p14:tracePt t="27182" x="8489950" y="3867150"/>
          <p14:tracePt t="27186" x="8523288" y="3883025"/>
          <p14:tracePt t="27200" x="8497888" y="3875088"/>
          <p14:tracePt t="27475" x="8320088" y="3841750"/>
          <p14:tracePt t="27487" x="8047038" y="3763963"/>
          <p14:tracePt t="27494" x="7945438" y="3730625"/>
          <p14:tracePt t="27501" x="7826375" y="3687763"/>
          <p14:tracePt t="27507" x="7724775" y="3654425"/>
          <p14:tracePt t="27516" x="7623175" y="3603625"/>
          <p14:tracePt t="27521" x="7562850" y="3586163"/>
          <p14:tracePt t="27532" x="7504113" y="3560763"/>
          <p14:tracePt t="27534" x="7443788" y="3543300"/>
          <p14:tracePt t="27542" x="7392988" y="3527425"/>
          <p14:tracePt t="27548" x="7316788" y="3509963"/>
          <p14:tracePt t="27555" x="7258050" y="3502025"/>
          <p14:tracePt t="27565" x="7189788" y="3502025"/>
          <p14:tracePt t="27569" x="7113588" y="3502025"/>
          <p14:tracePt t="27576" x="7045325" y="3509963"/>
          <p14:tracePt t="27584" x="6969125" y="3517900"/>
          <p14:tracePt t="27590" x="6900863" y="3535363"/>
          <p14:tracePt t="27600" x="6850063" y="3560763"/>
          <p14:tracePt t="27604" x="6815138" y="3560763"/>
          <p14:tracePt t="27617" x="6756400" y="3586163"/>
          <p14:tracePt t="27623" x="6731000" y="3594100"/>
          <p14:tracePt t="27632" x="6713538" y="3611563"/>
          <p14:tracePt t="27637" x="6688138" y="3619500"/>
          <p14:tracePt t="27650" x="6662738" y="3619500"/>
          <p14:tracePt t="27652" x="6637338" y="3629025"/>
          <p14:tracePt t="27659" x="6611938" y="3636963"/>
          <p14:tracePt t="27668" x="6577013" y="3646488"/>
          <p14:tracePt t="27671" x="6526213" y="3654425"/>
          <p14:tracePt t="27684" x="6492875" y="3662363"/>
          <p14:tracePt t="27687" x="6450013" y="3679825"/>
          <p14:tracePt t="27699" x="6356350" y="3697288"/>
          <p14:tracePt t="27706" x="6323013" y="3705225"/>
          <p14:tracePt t="27715" x="6288088" y="3713163"/>
          <p14:tracePt t="27719" x="6254750" y="3722688"/>
          <p14:tracePt t="27731" x="6237288" y="3722688"/>
          <p14:tracePt t="27734" x="6211888" y="3730625"/>
          <p14:tracePt t="27740" x="6186488" y="3730625"/>
          <p14:tracePt t="27750" x="6178550" y="3730625"/>
          <p14:tracePt t="27753" x="6161088" y="3730625"/>
          <p14:tracePt t="27766" x="6153150" y="3730625"/>
          <p14:tracePt t="27776" x="6135688" y="3730625"/>
          <p14:tracePt t="27784" x="6127750" y="3738563"/>
          <p14:tracePt t="27788" x="6118225" y="3738563"/>
          <p14:tracePt t="27800" x="6092825" y="3748088"/>
          <p14:tracePt t="27802" x="6067425" y="3756025"/>
          <p14:tracePt t="27816" x="6024563" y="3773488"/>
          <p14:tracePt t="27823" x="5991225" y="3781425"/>
          <p14:tracePt t="27832" x="5957888" y="3806825"/>
          <p14:tracePt t="27836" x="5915025" y="3832225"/>
          <p14:tracePt t="27851" x="5854700" y="3883025"/>
          <p14:tracePt t="27857" x="5821363" y="3917950"/>
          <p14:tracePt t="27865" x="5778500" y="3943350"/>
          <p14:tracePt t="27870" x="5761038" y="3960813"/>
          <p14:tracePt t="27882" x="5745163" y="3976688"/>
          <p14:tracePt t="27884" x="5727700" y="3986213"/>
          <p14:tracePt t="27902" x="5702300" y="4019550"/>
          <p14:tracePt t="27904" x="5702300" y="4037013"/>
          <p14:tracePt t="27917" x="5676900" y="4052888"/>
          <p14:tracePt t="27919" x="5641975" y="4105275"/>
          <p14:tracePt t="27925" x="5616575" y="4171950"/>
          <p14:tracePt t="27933" x="5565775" y="4249738"/>
          <p14:tracePt t="27941" x="5532438" y="4333875"/>
          <p14:tracePt t="27949" x="5497513" y="4427538"/>
          <p14:tracePt t="27952" x="5481638" y="4513263"/>
          <p14:tracePt t="27970" x="5472113" y="4640263"/>
          <p14:tracePt t="27972" x="5472113" y="4691063"/>
          <p14:tracePt t="27983" x="5472113" y="4716463"/>
          <p14:tracePt t="27986" x="5481638" y="4749800"/>
          <p14:tracePt t="28002" x="5507038" y="4810125"/>
          <p14:tracePt t="28009" x="5524500" y="4835525"/>
          <p14:tracePt t="28017" x="5540375" y="4860925"/>
          <p14:tracePt t="28021" x="5565775" y="4886325"/>
          <p14:tracePt t="28032" x="5600700" y="4911725"/>
          <p14:tracePt t="28034" x="5626100" y="4937125"/>
          <p14:tracePt t="28042" x="5676900" y="4962525"/>
          <p14:tracePt t="28050" x="5727700" y="5005388"/>
          <p14:tracePt t="28055" x="5803900" y="5048250"/>
          <p14:tracePt t="28067" x="5872163" y="5091113"/>
          <p14:tracePt t="28068" x="5948363" y="5132388"/>
          <p14:tracePt t="28083" x="6118225" y="5226050"/>
          <p14:tracePt t="28090" x="6203950" y="5260975"/>
          <p14:tracePt t="28099" x="6254750" y="5276850"/>
          <p14:tracePt t="28104" x="6297613" y="5286375"/>
          <p14:tracePt t="28118" x="6365875" y="5302250"/>
          <p14:tracePt t="28124" x="6381750" y="5302250"/>
          <p14:tracePt t="28133" x="6416675" y="5311775"/>
          <p14:tracePt t="28138" x="6450013" y="5311775"/>
          <p14:tracePt t="28149" x="6483350" y="5311775"/>
          <p14:tracePt t="28152" x="6526213" y="5311775"/>
          <p14:tracePt t="28167" x="6637338" y="5311775"/>
          <p14:tracePt t="28173" x="6731000" y="5311775"/>
          <p14:tracePt t="28184" x="6840538" y="5294313"/>
          <p14:tracePt t="28185" x="6959600" y="5276850"/>
          <p14:tracePt t="28201" x="7180263" y="5243513"/>
          <p14:tracePt t="28207" x="7273925" y="5218113"/>
          <p14:tracePt t="28217" x="7359650" y="5200650"/>
          <p14:tracePt t="28219" x="7435850" y="5175250"/>
          <p14:tracePt t="28232" x="7521575" y="5149850"/>
          <p14:tracePt t="28236" x="7597775" y="5132388"/>
          <p14:tracePt t="28241" x="7673975" y="5099050"/>
          <p14:tracePt t="28250" x="7767638" y="5064125"/>
          <p14:tracePt t="28254" x="7851775" y="5030788"/>
          <p14:tracePt t="28265" x="7954963" y="4987925"/>
          <p14:tracePt t="28267" x="8056563" y="4937125"/>
          <p14:tracePt t="28274" x="8166100" y="4894263"/>
          <p14:tracePt t="28284" x="8251825" y="4860925"/>
          <p14:tracePt t="28289" x="8328025" y="4827588"/>
          <p14:tracePt t="28300" x="8388350" y="4810125"/>
          <p14:tracePt t="28302" x="8421688" y="4792663"/>
          <p14:tracePt t="28320" x="8507413" y="4775200"/>
          <p14:tracePt t="28323" x="8523288" y="4759325"/>
          <p14:tracePt t="28334" x="8558213" y="4741863"/>
          <p14:tracePt t="28336" x="8591550" y="4733925"/>
          <p14:tracePt t="28351" x="8667750" y="4683125"/>
          <p14:tracePt t="28358" x="8710613" y="4665663"/>
          <p14:tracePt t="28367" x="8778875" y="4640263"/>
          <p14:tracePt t="28370" x="8829675" y="4597400"/>
          <p14:tracePt t="28381" x="8905875" y="4538663"/>
          <p14:tracePt t="28384" x="8966200" y="4495800"/>
          <p14:tracePt t="28399" x="9042400" y="4435475"/>
          <p14:tracePt t="28405" x="9067800" y="4419600"/>
          <p14:tracePt t="28416" x="9093200" y="4402138"/>
          <p14:tracePt t="28418" x="9101138" y="4384675"/>
          <p14:tracePt t="28434" x="9110663" y="4376738"/>
          <p14:tracePt t="28453" x="9126538" y="4368800"/>
          <p14:tracePt t="28468" x="9126538" y="4359275"/>
          <p14:tracePt t="28474" x="9126538" y="4351338"/>
          <p14:tracePt t="28484" x="9126538" y="4325938"/>
          <p14:tracePt t="28487" x="9136063" y="4308475"/>
          <p14:tracePt t="28624" x="9067800" y="3713163"/>
          <p14:tracePt t="28633" x="9032875" y="3697288"/>
          <p14:tracePt t="28639" x="8966200" y="3662363"/>
          <p14:tracePt t="28648" x="8905875" y="3646488"/>
          <p14:tracePt t="28652" x="8829675" y="3611563"/>
          <p14:tracePt t="28659" x="8743950" y="3586163"/>
          <p14:tracePt t="28666" x="8642350" y="3568700"/>
          <p14:tracePt t="28673" x="8566150" y="3543300"/>
          <p14:tracePt t="28681" x="8497888" y="3535363"/>
          <p14:tracePt t="28687" x="8396288" y="3527425"/>
          <p14:tracePt t="28700" x="8150225" y="3475038"/>
          <p14:tracePt t="28706" x="8039100" y="3467100"/>
          <p14:tracePt t="28715" x="7920038" y="3449638"/>
          <p14:tracePt t="28721" x="7818438" y="3441700"/>
          <p14:tracePt t="28733" x="7580313" y="3416300"/>
          <p14:tracePt t="28741" x="7469188" y="3416300"/>
          <p14:tracePt t="28749" x="7367588" y="3416300"/>
          <p14:tracePt t="28753" x="7283450" y="3416300"/>
          <p14:tracePt t="28768" x="7205663" y="3416300"/>
          <p14:tracePt t="28775" x="7189788" y="3416300"/>
          <p14:tracePt t="28783" x="7180263" y="3416300"/>
          <p14:tracePt t="28788" x="7164388" y="3416300"/>
          <p14:tracePt t="28801" x="7154863" y="3416300"/>
          <p14:tracePt t="28809" x="7138988" y="3416300"/>
          <p14:tracePt t="28822" x="7121525" y="3416300"/>
          <p14:tracePt t="28833" x="7129463" y="3416300"/>
          <p14:tracePt t="29195" x="6731000" y="3492500"/>
          <p14:tracePt t="29207" x="5803900" y="3629025"/>
          <p14:tracePt t="29216" x="5421313" y="3662363"/>
          <p14:tracePt t="29222" x="5099050" y="3679825"/>
          <p14:tracePt t="29233" x="4919663" y="3679825"/>
          <p14:tracePt t="29234" x="4792663" y="3679825"/>
          <p14:tracePt t="29242" x="4724400" y="3671888"/>
          <p14:tracePt t="29249" x="4699000" y="3671888"/>
          <p14:tracePt t="29255" x="4691063" y="3662363"/>
          <p14:tracePt t="29331" x="4699000" y="3671888"/>
          <p14:tracePt t="29344" x="4708525" y="3679825"/>
          <p14:tracePt t="29350" x="4708525" y="3705225"/>
          <p14:tracePt t="29357" x="4724400" y="3763963"/>
          <p14:tracePt t="29365" x="4759325" y="3935413"/>
          <p14:tracePt t="29372" x="4810125" y="4265613"/>
          <p14:tracePt t="29382" x="4860925" y="4546600"/>
          <p14:tracePt t="29384" x="4903788" y="4716463"/>
          <p14:tracePt t="29394" x="4919663" y="4818063"/>
          <p14:tracePt t="29402" x="4929188" y="4878388"/>
          <p14:tracePt t="29406" x="4954588" y="4937125"/>
          <p14:tracePt t="29416" x="4972050" y="4972050"/>
          <p14:tracePt t="29420" x="4987925" y="4997450"/>
          <p14:tracePt t="29434" x="4997450" y="5022850"/>
          <p14:tracePt t="29440" x="5005388" y="5030788"/>
          <p14:tracePt t="29449" x="5022850" y="5048250"/>
          <p14:tracePt t="29454" x="5038725" y="5056188"/>
          <p14:tracePt t="29465" x="5056188" y="5073650"/>
          <p14:tracePt t="29466" x="5106988" y="5106988"/>
          <p14:tracePt t="29474" x="5183188" y="5167313"/>
          <p14:tracePt t="29483" x="5294313" y="5251450"/>
          <p14:tracePt t="29488" x="5430838" y="5353050"/>
          <p14:tracePt t="29499" x="5616575" y="5532438"/>
          <p14:tracePt t="29501" x="5864225" y="5761038"/>
          <p14:tracePt t="29509" x="6059488" y="5948363"/>
          <p14:tracePt t="29517" x="6186488" y="6049963"/>
          <p14:tracePt t="29523" x="6288088" y="6118225"/>
          <p14:tracePt t="29533" x="6365875" y="6169025"/>
          <p14:tracePt t="29535" x="6432550" y="6194425"/>
          <p14:tracePt t="29550" x="6543675" y="6237288"/>
          <p14:tracePt t="29556" x="6611938" y="6254750"/>
          <p14:tracePt t="29565" x="6705600" y="6272213"/>
          <p14:tracePt t="29569" x="6799263" y="6280150"/>
          <p14:tracePt t="29584" x="7045325" y="6305550"/>
          <p14:tracePt t="29591" x="7197725" y="6313488"/>
          <p14:tracePt t="29599" x="7350125" y="6323013"/>
          <p14:tracePt t="29604" x="7529513" y="6338888"/>
          <p14:tracePt t="29616" x="7681913" y="6338888"/>
          <p14:tracePt t="29618" x="7810500" y="6338888"/>
          <p14:tracePt t="29625" x="7927975" y="6323013"/>
          <p14:tracePt t="29633" x="8039100" y="6305550"/>
          <p14:tracePt t="29639" x="8166100" y="6262688"/>
          <p14:tracePt t="29648" x="8277225" y="6229350"/>
          <p14:tracePt t="29652" x="8388350" y="6186488"/>
          <p14:tracePt t="29666" x="8558213" y="6059488"/>
          <p14:tracePt t="29673" x="8624888" y="6016625"/>
          <p14:tracePt t="29682" x="8693150" y="5948363"/>
          <p14:tracePt t="29687" x="8769350" y="5897563"/>
          <p14:tracePt t="29700" x="8880475" y="5813425"/>
          <p14:tracePt t="29707" x="8913813" y="5795963"/>
          <p14:tracePt t="29716" x="8956675" y="5778500"/>
          <p14:tracePt t="29720" x="8966200" y="5770563"/>
          <p14:tracePt t="29734" x="9017000" y="5745163"/>
          <p14:tracePt t="29740" x="9042400" y="5727700"/>
          <p14:tracePt t="29749" x="9058275" y="5710238"/>
          <p14:tracePt t="29754" x="9093200" y="5694363"/>
          <p14:tracePt t="29765" x="9118600" y="5676900"/>
          <p14:tracePt t="29900" x="9032875" y="4767263"/>
          <p14:tracePt t="29906" x="8966200" y="4657725"/>
          <p14:tracePt t="29915" x="8905875" y="4538663"/>
          <p14:tracePt t="29919" x="8829675" y="4452938"/>
          <p14:tracePt t="29934" x="8728075" y="4316413"/>
          <p14:tracePt t="29940" x="8667750" y="4257675"/>
          <p14:tracePt t="29949" x="8616950" y="4214813"/>
          <p14:tracePt t="29954" x="8566150" y="4171950"/>
          <p14:tracePt t="29967" x="8455025" y="4105275"/>
          <p14:tracePt t="29977" x="8396288" y="4079875"/>
          <p14:tracePt t="29983" x="8345488" y="4037013"/>
          <p14:tracePt t="29987" x="8277225" y="4011613"/>
          <p14:tracePt t="29999" x="8218488" y="3976688"/>
          <p14:tracePt t="30000" x="8132763" y="3943350"/>
          <p14:tracePt t="30015" x="7962900" y="3875088"/>
          <p14:tracePt t="30022" x="7886700" y="3857625"/>
          <p14:tracePt t="30032" x="7818438" y="3832225"/>
          <p14:tracePt t="30035" x="7750175" y="3816350"/>
          <p14:tracePt t="30051" x="7681913" y="3781425"/>
          <p14:tracePt t="30056" x="7648575" y="3763963"/>
          <p14:tracePt t="30066" x="7623175" y="3748088"/>
          <p14:tracePt t="30070" x="7588250" y="3730625"/>
          <p14:tracePt t="30081" x="7562850" y="3705225"/>
          <p14:tracePt t="30083" x="7537450" y="3679825"/>
          <p14:tracePt t="30091" x="7504113" y="3654425"/>
          <p14:tracePt t="30098" x="7469188" y="3629025"/>
          <p14:tracePt t="30105" x="7435850" y="3586163"/>
          <p14:tracePt t="30116" x="7392988" y="3560763"/>
          <p14:tracePt t="30118" x="7324725" y="3502025"/>
          <p14:tracePt t="30125" x="7232650" y="3459163"/>
          <p14:tracePt t="30134" x="7146925" y="3416300"/>
          <p14:tracePt t="30138" x="7027863" y="3365500"/>
          <p14:tracePt t="30148" x="6908800" y="3330575"/>
          <p14:tracePt t="30152" x="6807200" y="3297238"/>
          <p14:tracePt t="30168" x="6662738" y="3289300"/>
          <p14:tracePt t="30173" x="6619875" y="3289300"/>
          <p14:tracePt t="30183" x="6577013" y="3289300"/>
          <p14:tracePt t="30186" x="6551613" y="3289300"/>
          <p14:tracePt t="30201" x="6500813" y="3289300"/>
          <p14:tracePt t="30208" x="6475413" y="3289300"/>
          <p14:tracePt t="30216" x="6457950" y="3289300"/>
          <p14:tracePt t="30220" x="6450013" y="3289300"/>
          <p14:tracePt t="30235" x="6432550" y="3289300"/>
          <p14:tracePt t="30256" x="6424613" y="3289300"/>
          <p14:tracePt t="30270" x="6416675" y="3289300"/>
          <p14:tracePt t="30284" x="6407150" y="3289300"/>
          <p14:tracePt t="30291" x="6391275" y="3297238"/>
          <p14:tracePt t="30299" x="6365875" y="3305175"/>
          <p14:tracePt t="30304" x="6330950" y="3322638"/>
          <p14:tracePt t="30315" x="6288088" y="3340100"/>
          <p14:tracePt t="30317" x="6221413" y="3373438"/>
          <p14:tracePt t="30325" x="6161088" y="3398838"/>
          <p14:tracePt t="30332" x="6127750" y="3416300"/>
          <p14:tracePt t="30339" x="6102350" y="3424238"/>
          <p14:tracePt t="30349" x="6084888" y="3424238"/>
          <p14:tracePt t="30351" x="6076950" y="3433763"/>
          <p14:tracePt t="30368" x="6059488" y="3441700"/>
          <p14:tracePt t="30383" x="6059488" y="3449638"/>
          <p14:tracePt t="30399" x="6049963" y="3449638"/>
          <p14:tracePt t="30415" x="6042025" y="3459163"/>
          <p14:tracePt t="30455" x="6042025" y="3467100"/>
          <p14:tracePt t="30490" x="6042025" y="3475038"/>
          <p14:tracePt t="30500" x="6042025" y="3492500"/>
          <p14:tracePt t="30510" x="6042025" y="3517900"/>
          <p14:tracePt t="30518" x="6042025" y="3535363"/>
          <p14:tracePt t="30523" x="6042025" y="3568700"/>
          <p14:tracePt t="30532" x="6042025" y="3594100"/>
          <p14:tracePt t="30537" x="6042025" y="3619500"/>
          <p14:tracePt t="30551" x="6049963" y="3654425"/>
          <p14:tracePt t="30557" x="6059488" y="3671888"/>
          <p14:tracePt t="30570" x="6059488" y="3679825"/>
          <p14:tracePt t="30584" x="6067425" y="3697288"/>
          <p14:tracePt t="30600" x="6067425" y="3705225"/>
          <p14:tracePt t="30604" x="6076950" y="3713163"/>
          <p14:tracePt t="30615" x="6076950" y="3722688"/>
          <p14:tracePt t="30619" x="6084888" y="3722688"/>
          <p14:tracePt t="30625" x="6092825" y="3730625"/>
          <p14:tracePt t="30632" x="6102350" y="3738563"/>
          <p14:tracePt t="30640" x="6127750" y="3748088"/>
          <p14:tracePt t="30649" x="6153150" y="3748088"/>
          <p14:tracePt t="30653" x="6178550" y="3756025"/>
          <p14:tracePt t="30667" x="6288088" y="3763963"/>
          <p14:tracePt t="30674" x="6348413" y="3763963"/>
          <p14:tracePt t="30682" x="6391275" y="3748088"/>
          <p14:tracePt t="30688" x="6424613" y="3748088"/>
          <p14:tracePt t="30699" x="6457950" y="3738563"/>
          <p14:tracePt t="30702" x="6467475" y="3738563"/>
          <p14:tracePt t="30716" x="6510338" y="3713163"/>
          <p14:tracePt t="30723" x="6535738" y="3687763"/>
          <p14:tracePt t="30733" x="6569075" y="3654425"/>
          <p14:tracePt t="30736" x="6627813" y="3568700"/>
          <p14:tracePt t="30750" x="6705600" y="3408363"/>
          <p14:tracePt t="30757" x="6738938" y="3314700"/>
          <p14:tracePt t="30765" x="6746875" y="3228975"/>
          <p14:tracePt t="30771" x="6756400" y="3144838"/>
          <p14:tracePt t="30784" x="6756400" y="3000375"/>
          <p14:tracePt t="30790" x="6756400" y="2965450"/>
          <p14:tracePt t="30799" x="6756400" y="2940050"/>
          <p14:tracePt t="30804" x="6756400" y="2914650"/>
          <p14:tracePt t="30818" x="6756400" y="2881313"/>
          <p14:tracePt t="30833" x="6756400" y="2846388"/>
          <p14:tracePt t="30850" x="6756400" y="2838450"/>
          <p14:tracePt t="30866" x="6756400" y="2830513"/>
          <p14:tracePt t="30873" x="6756400" y="2820988"/>
          <p14:tracePt t="30894" x="6756400" y="2813050"/>
          <p14:tracePt t="30901" x="6746875" y="2813050"/>
          <p14:tracePt t="30908" x="6738938" y="2813050"/>
          <p14:tracePt t="30917" x="6731000" y="2820988"/>
          <p14:tracePt t="30921" x="6713538" y="2830513"/>
          <p14:tracePt t="30932" x="6696075" y="2830513"/>
          <p14:tracePt t="30934" x="6680200" y="2846388"/>
          <p14:tracePt t="30951" x="6654800" y="2871788"/>
          <p14:tracePt t="30955" x="6637338" y="2889250"/>
          <p14:tracePt t="30967" x="6627813" y="2889250"/>
          <p14:tracePt t="30968" x="6619875" y="2906713"/>
          <p14:tracePt t="30984" x="6611938" y="2914650"/>
          <p14:tracePt t="30989" x="6602413" y="2932113"/>
          <p14:tracePt t="30998" x="6594475" y="2957513"/>
          <p14:tracePt t="31002" x="6586538" y="3000375"/>
          <p14:tracePt t="31014" x="6569075" y="3041650"/>
          <p14:tracePt t="31016" x="6569075" y="3127375"/>
          <p14:tracePt t="31023" x="6569075" y="3228975"/>
          <p14:tracePt t="31032" x="6569075" y="3340100"/>
          <p14:tracePt t="31036" x="6594475" y="3475038"/>
          <p14:tracePt t="31048" x="6627813" y="3603625"/>
          <p14:tracePt t="31050" x="6654800" y="3687763"/>
          <p14:tracePt t="31058" x="6662738" y="3722688"/>
          <p14:tracePt t="31066" x="6670675" y="3738563"/>
          <p14:tracePt t="31071" x="6680200" y="3756025"/>
          <p14:tracePt t="31084" x="6680200" y="3763963"/>
          <p14:tracePt t="31099" x="6688138" y="3763963"/>
          <p14:tracePt t="31105" x="6688138" y="3773488"/>
          <p14:tracePt t="31119" x="6696075" y="3781425"/>
          <p14:tracePt t="31133" x="6696075" y="3790950"/>
          <p14:tracePt t="31141" x="6696075" y="3798888"/>
          <p14:tracePt t="31149" x="6705600" y="3816350"/>
          <p14:tracePt t="31153" x="6713538" y="3832225"/>
          <p14:tracePt t="31166" x="6721475" y="3867150"/>
          <p14:tracePt t="31167" x="6731000" y="3883025"/>
          <p14:tracePt t="31183" x="6756400" y="3943350"/>
          <p14:tracePt t="31189" x="6764338" y="3960813"/>
          <p14:tracePt t="31198" x="6772275" y="3976688"/>
          <p14:tracePt t="31202" x="6772275" y="3994150"/>
          <p14:tracePt t="31216" x="6799263" y="4027488"/>
          <p14:tracePt t="31223" x="6815138" y="4037013"/>
          <p14:tracePt t="31233" x="6824663" y="4052888"/>
          <p14:tracePt t="31236" x="6840538" y="4079875"/>
          <p14:tracePt t="31250" x="6865938" y="4105275"/>
          <p14:tracePt t="31257" x="6875463" y="4121150"/>
          <p14:tracePt t="31267" x="6891338" y="4138613"/>
          <p14:tracePt t="31270" x="6891338" y="4146550"/>
          <p14:tracePt t="31284" x="6908800" y="4164013"/>
          <p14:tracePt t="31299" x="6916738" y="4171950"/>
          <p14:tracePt t="31304" x="6916738" y="4189413"/>
          <p14:tracePt t="31315" x="6916738" y="4197350"/>
          <p14:tracePt t="31318" x="6900863" y="4197350"/>
          <p14:tracePt t="31325" x="6891338" y="4214813"/>
          <p14:tracePt t="31334" x="6865938" y="4214813"/>
          <p14:tracePt t="31339" x="6832600" y="4224338"/>
          <p14:tracePt t="31348" x="6799263" y="4232275"/>
          <p14:tracePt t="31352" x="6738938" y="4232275"/>
          <p14:tracePt t="31368" x="6526213" y="4232275"/>
          <p14:tracePt t="31373" x="6399213" y="4206875"/>
          <p14:tracePt t="31383" x="6288088" y="4181475"/>
          <p14:tracePt t="31387" x="6229350" y="4171950"/>
          <p14:tracePt t="31399" x="6169025" y="4164013"/>
          <p14:tracePt t="31401" x="6143625" y="4156075"/>
          <p14:tracePt t="31408" x="6127750" y="4146550"/>
          <p14:tracePt t="31415" x="6118225" y="4146550"/>
          <p14:tracePt t="31421" x="6110288" y="4138613"/>
          <p14:tracePt t="31432" x="6102350" y="4138613"/>
          <p14:tracePt t="31435" x="6092825" y="4138613"/>
          <p14:tracePt t="31448" x="6084888" y="4130675"/>
          <p14:tracePt t="31455" x="6076950" y="4121150"/>
          <p14:tracePt t="31465" x="6076950" y="4113213"/>
          <p14:tracePt t="31469" x="6059488" y="4095750"/>
          <p14:tracePt t="31484" x="6016625" y="4052888"/>
          <p14:tracePt t="31489" x="5991225" y="4027488"/>
          <p14:tracePt t="31499" x="5965825" y="4019550"/>
          <p14:tracePt t="31504" x="5948363" y="3994150"/>
          <p14:tracePt t="31515" x="5932488" y="3976688"/>
          <p14:tracePt t="31516" x="5915025" y="3960813"/>
          <p14:tracePt t="31524" x="5905500" y="3943350"/>
          <p14:tracePt t="31531" x="5897563" y="3943350"/>
          <p14:tracePt t="31537" x="5897563" y="3935413"/>
          <p14:tracePt t="31549" x="5889625" y="3917950"/>
          <p14:tracePt t="31551" x="5880100" y="3917950"/>
          <p14:tracePt t="31566" x="5864225" y="3875088"/>
          <p14:tracePt t="31571" x="5846763" y="3867150"/>
          <p14:tracePt t="31583" x="5838825" y="3816350"/>
          <p14:tracePt t="31585" x="5821363" y="3773488"/>
          <p14:tracePt t="31600" x="5795963" y="3654425"/>
          <p14:tracePt t="31606" x="5795963" y="3527425"/>
          <p14:tracePt t="31616" x="5803900" y="3408363"/>
          <p14:tracePt t="31620" x="5813425" y="3271838"/>
          <p14:tracePt t="31633" x="5854700" y="3025775"/>
          <p14:tracePt t="31640" x="5880100" y="2940050"/>
          <p14:tracePt t="31649" x="5889625" y="2863850"/>
          <p14:tracePt t="31654" x="5897563" y="2820988"/>
          <p14:tracePt t="31666" x="5905500" y="2770188"/>
          <p14:tracePt t="31667" x="5922963" y="2727325"/>
          <p14:tracePt t="31674" x="5922963" y="2693988"/>
          <p14:tracePt t="31684" x="5932488" y="2660650"/>
          <p14:tracePt t="31688" x="5932488" y="2633663"/>
          <p14:tracePt t="31699" x="5932488" y="2608263"/>
          <p14:tracePt t="31702" x="5932488" y="2582863"/>
          <p14:tracePt t="31718" x="5940425" y="2574925"/>
          <p14:tracePt t="31723" x="5940425" y="2566988"/>
          <p14:tracePt t="31736" x="5940425" y="2557463"/>
          <p14:tracePt t="31764" x="5940425" y="2549525"/>
          <p14:tracePt t="31825" x="5922963" y="2549525"/>
          <p14:tracePt t="31837" x="5915025" y="2541588"/>
          <p14:tracePt t="31846" x="5880100" y="2532063"/>
          <p14:tracePt t="31853" x="5872163" y="2524125"/>
          <p14:tracePt t="31867" x="5838825" y="2516188"/>
          <p14:tracePt t="31874" x="5829300" y="2506663"/>
          <p14:tracePt t="31884" x="5821363" y="2506663"/>
          <p14:tracePt t="31901" x="5803900" y="2489200"/>
          <p14:tracePt t="31917" x="5795963" y="2489200"/>
          <p14:tracePt t="31932" x="5788025" y="2489200"/>
          <p14:tracePt t="31976" x="5788025" y="2498725"/>
          <p14:tracePt t="31985" x="5788025" y="2516188"/>
          <p14:tracePt t="31993" x="5778500" y="2557463"/>
          <p14:tracePt t="32000" x="5778500" y="2676525"/>
          <p14:tracePt t="32003" x="5745163" y="2871788"/>
          <p14:tracePt t="32015" x="5694363" y="3211513"/>
          <p14:tracePt t="32017" x="5668963" y="3459163"/>
          <p14:tracePt t="32024" x="5641975" y="3586163"/>
          <p14:tracePt t="32033" x="5634038" y="3646488"/>
          <p14:tracePt t="32038" x="5634038" y="3679825"/>
          <p14:tracePt t="32051" x="5634038" y="3697288"/>
          <p14:tracePt t="32067" x="5634038" y="3713163"/>
          <p14:tracePt t="32072" x="5634038" y="3730625"/>
          <p14:tracePt t="32083" x="5634038" y="3748088"/>
          <p14:tracePt t="32085" x="5634038" y="3773488"/>
          <p14:tracePt t="32100" x="5651500" y="3875088"/>
          <p14:tracePt t="32106" x="5659438" y="3943350"/>
          <p14:tracePt t="32117" x="5684838" y="4019550"/>
          <p14:tracePt t="32119" x="5694363" y="4079875"/>
          <p14:tracePt t="32132" x="5710238" y="4130675"/>
          <p14:tracePt t="32135" x="5719763" y="4171950"/>
          <p14:tracePt t="32141" x="5735638" y="4197350"/>
          <p14:tracePt t="32150" x="5745163" y="4214813"/>
          <p14:tracePt t="32154" x="5753100" y="4232275"/>
          <p14:tracePt t="32165" x="5761038" y="4249738"/>
          <p14:tracePt t="32167" x="5761038" y="4265613"/>
          <p14:tracePt t="32175" x="5770563" y="4265613"/>
          <p14:tracePt t="32183" x="5788025" y="4283075"/>
          <p14:tracePt t="32189" x="5795963" y="4300538"/>
          <p14:tracePt t="32199" x="5803900" y="4316413"/>
          <p14:tracePt t="32202" x="5813425" y="4316413"/>
          <p14:tracePt t="32219" x="5829300" y="4341813"/>
          <p14:tracePt t="32238" x="5838825" y="4351338"/>
          <p14:tracePt t="32253" x="5846763" y="4359275"/>
          <p14:tracePt t="32257" x="5846763" y="4368800"/>
          <p14:tracePt t="32277" x="5854700" y="4368800"/>
          <p14:tracePt t="32284" x="5864225" y="4368800"/>
          <p14:tracePt t="32301" x="5880100" y="4368800"/>
          <p14:tracePt t="32305" x="5889625" y="4368800"/>
          <p14:tracePt t="32316" x="5897563" y="4368800"/>
          <p14:tracePt t="32318" x="5905500" y="4368800"/>
          <p14:tracePt t="32333" x="5915025" y="4368800"/>
          <p14:tracePt t="32340" x="5915025" y="4359275"/>
          <p14:tracePt t="32349" x="5922963" y="4359275"/>
          <p14:tracePt t="32353" x="5932488" y="4351338"/>
          <p14:tracePt t="32374" x="5940425" y="4351338"/>
          <p14:tracePt t="32387" x="5940425" y="4341813"/>
          <p14:tracePt t="32401" x="5940425" y="4333875"/>
          <p14:tracePt t="32416" x="5948363" y="4333875"/>
          <p14:tracePt t="32421" x="5948363" y="4325938"/>
          <p14:tracePt t="32449" x="5948363" y="4316413"/>
          <p14:tracePt t="32470" x="5948363" y="4308475"/>
          <p14:tracePt t="32497" x="5948363" y="4300538"/>
          <p14:tracePt t="32510" x="5948363" y="4291013"/>
          <p14:tracePt t="32532" x="5948363" y="4283075"/>
          <p14:tracePt t="32560" x="5948363" y="4275138"/>
          <p14:tracePt t="32568" x="5948363" y="4265613"/>
          <p14:tracePt t="32576" x="5948363" y="4257675"/>
          <p14:tracePt t="32583" x="5940425" y="4249738"/>
          <p14:tracePt t="32586" x="5932488" y="4240213"/>
          <p14:tracePt t="32601" x="5915025" y="4206875"/>
          <p14:tracePt t="32607" x="5905500" y="4181475"/>
          <p14:tracePt t="32617" x="5905500" y="4156075"/>
          <p14:tracePt t="32620" x="5905500" y="4130675"/>
          <p14:tracePt t="32632" x="5897563" y="4095750"/>
          <p14:tracePt t="32634" x="5897563" y="4052888"/>
          <p14:tracePt t="32648" x="5897563" y="3986213"/>
          <p14:tracePt t="32654" x="5905500" y="3951288"/>
          <p14:tracePt t="32667" x="5915025" y="3908425"/>
          <p14:tracePt t="32668" x="5922963" y="3875088"/>
          <p14:tracePt t="32682" x="5948363" y="3798888"/>
          <p14:tracePt t="32689" x="5957888" y="3763963"/>
          <p14:tracePt t="32699" x="5965825" y="3738563"/>
          <p14:tracePt t="32703" x="5973763" y="3713163"/>
          <p14:tracePt t="32716" x="5973763" y="3697288"/>
          <p14:tracePt t="32724" x="5983288" y="3687763"/>
          <p14:tracePt t="32733" x="5983288" y="3679825"/>
          <p14:tracePt t="32749" x="5991225" y="3671888"/>
          <p14:tracePt t="32751" x="5991225" y="3662363"/>
          <p14:tracePt t="32758" x="5999163" y="3662363"/>
          <p14:tracePt t="32799" x="6008688" y="3662363"/>
          <p14:tracePt t="32819" x="6008688" y="3671888"/>
          <p14:tracePt t="32833" x="6008688" y="3679825"/>
          <p14:tracePt t="32839" x="6008688" y="3697288"/>
          <p14:tracePt t="32848" x="6008688" y="3705225"/>
          <p14:tracePt t="32853" x="6008688" y="3730625"/>
          <p14:tracePt t="32867" x="5999163" y="3790950"/>
          <p14:tracePt t="32874" x="5999163" y="3816350"/>
          <p14:tracePt t="32883" x="5991225" y="3849688"/>
          <p14:tracePt t="32899" x="5983288" y="3892550"/>
          <p14:tracePt t="32900" x="5983288" y="3908425"/>
          <p14:tracePt t="32917" x="5983288" y="3925888"/>
          <p14:tracePt t="32922" x="5983288" y="3935413"/>
          <p14:tracePt t="32933" x="5983288" y="3943350"/>
          <p14:tracePt t="32935" x="5983288" y="3951288"/>
          <p14:tracePt t="32956" x="5973763" y="3960813"/>
          <p14:tracePt t="32970" x="5965825" y="3960813"/>
          <p14:tracePt t="32983" x="5957888" y="3960813"/>
          <p14:tracePt t="33000" x="5932488" y="3960813"/>
          <p14:tracePt t="33005" x="5905500" y="3951288"/>
          <p14:tracePt t="33018" x="5864225" y="3925888"/>
          <p14:tracePt t="33033" x="5813425" y="3900488"/>
          <p14:tracePt t="33039" x="5803900" y="3892550"/>
          <p14:tracePt t="33049" x="5788025" y="3883025"/>
          <p14:tracePt t="33052" x="5778500" y="3875088"/>
          <p14:tracePt t="33067" x="5770563" y="3867150"/>
          <p14:tracePt t="33073" x="5761038" y="3857625"/>
          <p14:tracePt t="33082" x="5753100" y="3849688"/>
          <p14:tracePt t="33108" x="5745163" y="3849688"/>
          <p14:tracePt t="33117" x="5745163" y="3841750"/>
          <p14:tracePt t="33143" x="5753100" y="3841750"/>
          <p14:tracePt t="33154" x="5821363" y="3857625"/>
          <p14:tracePt t="33167" x="5905500" y="3883025"/>
          <p14:tracePt t="33169" x="6034088" y="3935413"/>
          <p14:tracePt t="33184" x="6305550" y="4027488"/>
          <p14:tracePt t="33189" x="6416675" y="4079875"/>
          <p14:tracePt t="33200" x="6483350" y="4095750"/>
          <p14:tracePt t="33203" x="6500813" y="4113213"/>
          <p14:tracePt t="33217" x="6535738" y="4130675"/>
          <p14:tracePt t="33224" x="6543675" y="4130675"/>
          <p14:tracePt t="33248" x="6551613" y="4130675"/>
          <p14:tracePt t="33251" x="6561138" y="4138613"/>
          <p14:tracePt t="33268" x="6586538" y="4146550"/>
          <p14:tracePt t="33272" x="6602413" y="4146550"/>
          <p14:tracePt t="33281" x="6637338" y="4146550"/>
          <p14:tracePt t="33284" x="6680200" y="4156075"/>
          <p14:tracePt t="33301" x="6824663" y="4164013"/>
          <p14:tracePt t="33305" x="6926263" y="4164013"/>
          <p14:tracePt t="33316" x="7027863" y="4164013"/>
          <p14:tracePt t="33319" x="7121525" y="4181475"/>
          <p14:tracePt t="33333" x="7299325" y="4181475"/>
          <p14:tracePt t="33340" x="7367588" y="4189413"/>
          <p14:tracePt t="33349" x="7443788" y="4197350"/>
          <p14:tracePt t="33354" x="7546975" y="4206875"/>
          <p14:tracePt t="33365" x="7631113" y="4206875"/>
          <p14:tracePt t="33368" x="7716838" y="4224338"/>
          <p14:tracePt t="33374" x="7783513" y="4224338"/>
          <p14:tracePt t="33383" x="7869238" y="4224338"/>
          <p14:tracePt t="33388" x="7945438" y="4224338"/>
          <p14:tracePt t="33399" x="7988300" y="4224338"/>
          <p14:tracePt t="33401" x="8031163" y="4224338"/>
          <p14:tracePt t="33416" x="8107363" y="4224338"/>
          <p14:tracePt t="33422" x="8132763" y="4224338"/>
          <p14:tracePt t="33433" x="8158163" y="4214813"/>
          <p14:tracePt t="33435" x="8175625" y="4214813"/>
          <p14:tracePt t="33449" x="8208963" y="4214813"/>
          <p14:tracePt t="33456" x="8226425" y="4214813"/>
          <p14:tracePt t="33466" x="8243888" y="4214813"/>
          <p14:tracePt t="33470" x="8259763" y="4214813"/>
          <p14:tracePt t="33484" x="8320088" y="4214813"/>
          <p14:tracePt t="33500" x="8378825" y="4214813"/>
          <p14:tracePt t="33504" x="8413750" y="4214813"/>
          <p14:tracePt t="33515" x="8447088" y="4206875"/>
          <p14:tracePt t="33517" x="8489950" y="4206875"/>
          <p14:tracePt t="33533" x="8558213" y="4197350"/>
          <p14:tracePt t="33539" x="8599488" y="4197350"/>
          <p14:tracePt t="33549" x="8616950" y="4197350"/>
          <p14:tracePt t="33552" x="8651875" y="4197350"/>
          <p14:tracePt t="33566" x="8718550" y="4189413"/>
          <p14:tracePt t="33573" x="8736013" y="4181475"/>
          <p14:tracePt t="33583" x="8753475" y="4181475"/>
          <p14:tracePt t="33586" x="8769350" y="4171950"/>
          <p14:tracePt t="33600" x="8804275" y="4171950"/>
          <p14:tracePt t="33608" x="8821738" y="4164013"/>
          <p14:tracePt t="33620" x="8855075" y="4156075"/>
          <p14:tracePt t="33632" x="8880475" y="4146550"/>
          <p14:tracePt t="33634" x="8897938" y="4130675"/>
          <p14:tracePt t="33651" x="8948738" y="4121150"/>
          <p14:tracePt t="33654" x="8974138" y="4105275"/>
          <p14:tracePt t="33666" x="8991600" y="4095750"/>
          <p14:tracePt t="33668" x="9007475" y="4079875"/>
          <p14:tracePt t="33684" x="9042400" y="4062413"/>
          <p14:tracePt t="33689" x="9050338" y="4052888"/>
          <p14:tracePt t="33699" x="9058275" y="4052888"/>
          <p14:tracePt t="33703" x="9067800" y="4044950"/>
          <p14:tracePt t="33717" x="9085263" y="4037013"/>
          <p14:tracePt t="33725" x="9093200" y="4037013"/>
          <p14:tracePt t="33733" x="9101138" y="4027488"/>
          <p14:tracePt t="33736" x="9101138" y="4011613"/>
          <p14:tracePt t="33750" x="9110663" y="4002088"/>
          <p14:tracePt t="33767" x="9118600" y="3986213"/>
          <p14:tracePt t="33771" x="9118600" y="3976688"/>
          <p14:tracePt t="33782" x="9126538" y="3960813"/>
          <p14:tracePt t="33784" x="9126538" y="3951288"/>
          <p14:tracePt t="33799" x="9126538" y="3935413"/>
          <p14:tracePt t="33805" x="9126538" y="3917950"/>
          <p14:tracePt t="33815" x="9126538" y="3900488"/>
          <p14:tracePt t="33833" x="9126538" y="3867150"/>
          <p14:tracePt t="33840" x="9126538" y="3857625"/>
          <p14:tracePt t="33848" x="9110663" y="3832225"/>
          <p14:tracePt t="33853" x="9093200" y="3816350"/>
          <p14:tracePt t="33867" x="9042400" y="3781425"/>
          <p14:tracePt t="33874" x="9017000" y="3773488"/>
          <p14:tracePt t="33884" x="8999538" y="3763963"/>
          <p14:tracePt t="33887" x="8966200" y="3756025"/>
          <p14:tracePt t="33899" x="8940800" y="3738563"/>
          <p14:tracePt t="33902" x="8905875" y="3730625"/>
          <p14:tracePt t="33917" x="8847138" y="3713163"/>
          <p14:tracePt t="33923" x="8796338" y="3705225"/>
          <p14:tracePt t="33932" x="8743950" y="3687763"/>
          <p14:tracePt t="33935" x="8685213" y="3671888"/>
          <p14:tracePt t="33950" x="8472488" y="3654425"/>
          <p14:tracePt t="33956" x="8345488" y="3636963"/>
          <p14:tracePt t="33965" x="8183563" y="3611563"/>
          <p14:tracePt t="33970" x="8031163" y="3603625"/>
          <p14:tracePt t="33982" x="7886700" y="3594100"/>
          <p14:tracePt t="33984" x="7767638" y="3594100"/>
          <p14:tracePt t="33991" x="7666038" y="3594100"/>
          <p14:tracePt t="34000" x="7562850" y="3594100"/>
          <p14:tracePt t="34006" x="7469188" y="3594100"/>
          <p14:tracePt t="34015" x="7367588" y="3594100"/>
          <p14:tracePt t="34018" x="7265988" y="3594100"/>
          <p14:tracePt t="34036" x="7053263" y="3594100"/>
          <p14:tracePt t="34038" x="6926263" y="3594100"/>
          <p14:tracePt t="34052" x="6662738" y="3594100"/>
          <p14:tracePt t="34069" x="6407150" y="3594100"/>
          <p14:tracePt t="34074" x="6305550" y="3594100"/>
          <p14:tracePt t="34084" x="6211888" y="3594100"/>
          <p14:tracePt t="34086" x="6153150" y="3578225"/>
          <p14:tracePt t="34099" x="6102350" y="3578225"/>
          <p14:tracePt t="34101" x="6084888" y="3578225"/>
          <p14:tracePt t="34108" x="6067425" y="3578225"/>
          <p14:tracePt t="34121" x="6059488" y="3578225"/>
          <p14:tracePt t="34142" x="6049963" y="3578225"/>
          <p14:tracePt t="34154" x="6042025" y="3578225"/>
          <p14:tracePt t="34165" x="6024563" y="3578225"/>
          <p14:tracePt t="34168" x="5991225" y="3578225"/>
          <p14:tracePt t="34181" x="5948363" y="3578225"/>
          <p14:tracePt t="34184" x="5864225" y="3578225"/>
          <p14:tracePt t="34190" x="5778500" y="3586163"/>
          <p14:tracePt t="34198" x="5684838" y="3586163"/>
          <p14:tracePt t="34202" x="5641975" y="3594100"/>
          <p14:tracePt t="34215" x="5616575" y="3603625"/>
          <p14:tracePt t="34216" x="5608638" y="3611563"/>
          <p14:tracePt t="34224" x="5591175" y="3611563"/>
          <p14:tracePt t="34233" x="5583238" y="3619500"/>
          <p14:tracePt t="34251" x="5575300" y="3619500"/>
          <p14:tracePt t="34265" x="5565775" y="3629025"/>
          <p14:tracePt t="34284" x="5565775" y="3636963"/>
          <p14:tracePt t="34368" x="5565775" y="3646488"/>
          <p14:tracePt t="34382" x="5575300" y="3662363"/>
          <p14:tracePt t="34389" x="5583238" y="3671888"/>
          <p14:tracePt t="34399" x="5608638" y="3687763"/>
          <p14:tracePt t="34401" x="5634038" y="3713163"/>
          <p14:tracePt t="34418" x="5702300" y="3763963"/>
          <p14:tracePt t="34422" x="5745163" y="3806825"/>
          <p14:tracePt t="34433" x="5795963" y="3849688"/>
          <p14:tracePt t="34436" x="5846763" y="3883025"/>
          <p14:tracePt t="34450" x="5932488" y="3943350"/>
          <p14:tracePt t="34456" x="5973763" y="3986213"/>
          <p14:tracePt t="34466" x="6008688" y="4002088"/>
          <p14:tracePt t="34469" x="6042025" y="4019550"/>
          <p14:tracePt t="34482" x="6076950" y="4037013"/>
          <p14:tracePt t="34484" x="6110288" y="4062413"/>
          <p14:tracePt t="34491" x="6153150" y="4079875"/>
          <p14:tracePt t="34499" x="6169025" y="4087813"/>
          <p14:tracePt t="34515" x="6280150" y="4130675"/>
          <p14:tracePt t="34517" x="6323013" y="4146550"/>
          <p14:tracePt t="34533" x="6457950" y="4171950"/>
          <p14:tracePt t="34538" x="6518275" y="4189413"/>
          <p14:tracePt t="34549" x="6577013" y="4189413"/>
          <p14:tracePt t="34552" x="6619875" y="4197350"/>
          <p14:tracePt t="34567" x="6713538" y="4206875"/>
          <p14:tracePt t="34573" x="6746875" y="4206875"/>
          <p14:tracePt t="34582" x="6789738" y="4206875"/>
          <p14:tracePt t="34586" x="6815138" y="4206875"/>
          <p14:tracePt t="34598" x="6875463" y="4206875"/>
          <p14:tracePt t="34599" x="6916738" y="4206875"/>
          <p14:tracePt t="34606" x="6977063" y="4206875"/>
          <p14:tracePt t="34615" x="7019925" y="4206875"/>
          <p14:tracePt t="34620" x="7078663" y="4197350"/>
          <p14:tracePt t="34633" x="7121525" y="4197350"/>
          <p14:tracePt t="34635" x="7180263" y="4197350"/>
          <p14:tracePt t="34650" x="7283450" y="4197350"/>
          <p14:tracePt t="34654" x="7342188" y="4197350"/>
          <p14:tracePt t="34665" x="7385050" y="4197350"/>
          <p14:tracePt t="34668" x="7427913" y="4197350"/>
          <p14:tracePt t="34683" x="7521575" y="4214813"/>
          <p14:tracePt t="34689" x="7554913" y="4214813"/>
          <p14:tracePt t="34698" x="7580313" y="4224338"/>
          <p14:tracePt t="34703" x="7597775" y="4224338"/>
          <p14:tracePt t="34717" x="7648575" y="4232275"/>
          <p14:tracePt t="34724" x="7681913" y="4232275"/>
          <p14:tracePt t="34733" x="7699375" y="4240213"/>
          <p14:tracePt t="34737" x="7732713" y="4240213"/>
          <p14:tracePt t="34748" x="7775575" y="4249738"/>
          <p14:tracePt t="34750" x="7818438" y="4249738"/>
          <p14:tracePt t="34766" x="7937500" y="4257675"/>
          <p14:tracePt t="34771" x="8013700" y="4257675"/>
          <p14:tracePt t="34783" x="8081963" y="4257675"/>
          <p14:tracePt t="34784" x="8140700" y="4257675"/>
          <p14:tracePt t="34801" x="8277225" y="4232275"/>
          <p14:tracePt t="34805" x="8335963" y="4224338"/>
          <p14:tracePt t="34815" x="8404225" y="4214813"/>
          <p14:tracePt t="34819" x="8480425" y="4197350"/>
          <p14:tracePt t="34833" x="8558213" y="4181475"/>
          <p14:tracePt t="34840" x="8591550" y="4171950"/>
          <p14:tracePt t="34849" x="8624888" y="4164013"/>
          <p14:tracePt t="34853" x="8659813" y="4164013"/>
          <p14:tracePt t="34865" x="8718550" y="4146550"/>
          <p14:tracePt t="34867" x="8778875" y="4130675"/>
          <p14:tracePt t="34875" x="8837613" y="4121150"/>
          <p14:tracePt t="34885" x="8897938" y="4095750"/>
          <p14:tracePt t="34887" x="8956675" y="4079875"/>
          <p14:tracePt t="34898" x="8991600" y="4070350"/>
          <p14:tracePt t="34901" x="9024938" y="4062413"/>
          <p14:tracePt t="34917" x="9067800" y="4044950"/>
          <p14:tracePt t="34922" x="9093200" y="4037013"/>
          <p14:tracePt t="34932" x="9110663" y="4037013"/>
          <p14:tracePt t="34935" x="9118600" y="4037013"/>
          <p14:tracePt t="34949" x="9126538" y="4037013"/>
          <p14:tracePt t="34957" x="9136063" y="4037013"/>
          <p14:tracePt t="35155" x="8897938" y="3594100"/>
          <p14:tracePt t="35165" x="8693150" y="3475038"/>
          <p14:tracePt t="35172" x="8548688" y="3382963"/>
          <p14:tracePt t="35183" x="8269288" y="3271838"/>
          <p14:tracePt t="35191" x="8064500" y="3211513"/>
          <p14:tracePt t="35200" x="7800975" y="3135313"/>
          <p14:tracePt t="35203" x="7494588" y="3084513"/>
          <p14:tracePt t="35218" x="6985000" y="3033713"/>
          <p14:tracePt t="35225" x="6832600" y="3025775"/>
          <p14:tracePt t="35234" x="6670675" y="3025775"/>
          <p14:tracePt t="35237" x="6543675" y="3025775"/>
          <p14:tracePt t="35248" x="6416675" y="3033713"/>
          <p14:tracePt t="35251" x="6330950" y="3059113"/>
          <p14:tracePt t="35268" x="6186488" y="3094038"/>
          <p14:tracePt t="35271" x="6127750" y="3101975"/>
          <p14:tracePt t="35282" x="6059488" y="3119438"/>
          <p14:tracePt t="35285" x="5991225" y="3144838"/>
          <p14:tracePt t="35302" x="5897563" y="3170238"/>
          <p14:tracePt t="35305" x="5846763" y="3178175"/>
          <p14:tracePt t="35316" x="5788025" y="3203575"/>
          <p14:tracePt t="35319" x="5710238" y="3221038"/>
          <p14:tracePt t="35334" x="5600700" y="3271838"/>
          <p14:tracePt t="35349" x="5565775" y="3289300"/>
          <p14:tracePt t="35354" x="5557838" y="3297238"/>
          <p14:tracePt t="35366" x="5549900" y="3297238"/>
          <p14:tracePt t="35389" x="5549900" y="3305175"/>
          <p14:tracePt t="35401" x="5549900" y="3314700"/>
          <p14:tracePt t="35437" x="5549900" y="3322638"/>
          <p14:tracePt t="35450" x="5549900" y="3330575"/>
          <p14:tracePt t="35464" x="5549900" y="3340100"/>
          <p14:tracePt t="35491" x="5549900" y="3348038"/>
          <p14:tracePt t="35501" x="5549900" y="3355975"/>
          <p14:tracePt t="35513" x="5565775" y="3382963"/>
          <p14:tracePt t="35521" x="5591175" y="3408363"/>
          <p14:tracePt t="35532" x="5641975" y="3459163"/>
          <p14:tracePt t="35539" x="5676900" y="3484563"/>
          <p14:tracePt t="35548" x="5727700" y="3527425"/>
          <p14:tracePt t="35554" x="5778500" y="3552825"/>
          <p14:tracePt t="35566" x="5897563" y="3611563"/>
          <p14:tracePt t="35582" x="5991225" y="3662363"/>
          <p14:tracePt t="35587" x="6067425" y="3687763"/>
          <p14:tracePt t="35598" x="6153150" y="3722688"/>
          <p14:tracePt t="35600" x="6229350" y="3730625"/>
          <p14:tracePt t="35607" x="6313488" y="3748088"/>
          <p14:tracePt t="35615" x="6432550" y="3763963"/>
          <p14:tracePt t="35620" x="6561138" y="3773488"/>
          <p14:tracePt t="35631" x="6670675" y="3781425"/>
          <p14:tracePt t="35634" x="6789738" y="3798888"/>
          <p14:tracePt t="35649" x="7088188" y="3798888"/>
          <p14:tracePt t="35655" x="7223125" y="3790950"/>
          <p14:tracePt t="35665" x="7392988" y="3756025"/>
          <p14:tracePt t="35668" x="7529513" y="3730625"/>
          <p14:tracePt t="35681" x="7699375" y="3697288"/>
          <p14:tracePt t="35684" x="7869238" y="3654425"/>
          <p14:tracePt t="35690" x="7996238" y="3619500"/>
          <p14:tracePt t="35698" x="8081963" y="3594100"/>
          <p14:tracePt t="35703" x="8140700" y="3578225"/>
          <p14:tracePt t="35715" x="8191500" y="3568700"/>
          <p14:tracePt t="35717" x="8259763" y="3568700"/>
          <p14:tracePt t="35731" x="8421688" y="3568700"/>
          <p14:tracePt t="35737" x="8489950" y="3568700"/>
          <p14:tracePt t="35748" x="8540750" y="3586163"/>
          <p14:tracePt t="35750" x="8566150" y="3594100"/>
          <p14:tracePt t="35767" x="8566150" y="3603625"/>
          <p14:tracePt t="36163" x="8558213" y="3611563"/>
          <p14:tracePt t="36179" x="8548688" y="3619500"/>
          <p14:tracePt t="36186" x="8540750" y="3619500"/>
          <p14:tracePt t="36190" x="8532813" y="3619500"/>
          <p14:tracePt t="36198" x="8532813" y="3629025"/>
          <p14:tracePt t="36205" x="8523288" y="3629025"/>
          <p14:tracePt t="36215" x="8507413" y="3629025"/>
          <p14:tracePt t="36217" x="8464550" y="3629025"/>
          <p14:tracePt t="36231" x="8310563" y="3629025"/>
          <p14:tracePt t="36239" x="8183563" y="3611563"/>
          <p14:tracePt t="36248" x="8039100" y="3603625"/>
          <p14:tracePt t="36253" x="7877175" y="3578225"/>
          <p14:tracePt t="36267" x="7639050" y="3568700"/>
          <p14:tracePt t="36274" x="7537450" y="3568700"/>
          <p14:tracePt t="36282" x="7453313" y="3552825"/>
          <p14:tracePt t="36287" x="7350125" y="3552825"/>
          <p14:tracePt t="36298" x="7240588" y="3552825"/>
          <p14:tracePt t="36299" x="7096125" y="3560763"/>
          <p14:tracePt t="36316" x="6858000" y="3586163"/>
          <p14:tracePt t="36320" x="6731000" y="3619500"/>
          <p14:tracePt t="36331" x="6611938" y="3636963"/>
          <p14:tracePt t="36335" x="6500813" y="3662363"/>
          <p14:tracePt t="36350" x="6297613" y="3705225"/>
          <p14:tracePt t="36355" x="6194425" y="3730625"/>
          <p14:tracePt t="36365" x="6135688" y="3738563"/>
          <p14:tracePt t="36370" x="6059488" y="3756025"/>
          <p14:tracePt t="36381" x="5999163" y="3773488"/>
          <p14:tracePt t="36383" x="5940425" y="3790950"/>
          <p14:tracePt t="36390" x="5889625" y="3798888"/>
          <p14:tracePt t="36398" x="5854700" y="3806825"/>
          <p14:tracePt t="36404" x="5829300" y="3816350"/>
          <p14:tracePt t="36415" x="5813425" y="3816350"/>
          <p14:tracePt t="36416" x="5795963" y="3816350"/>
          <p14:tracePt t="36434" x="5788025" y="3824288"/>
          <p14:tracePt t="36437" x="5770563" y="3824288"/>
          <p14:tracePt t="36448" x="5761038" y="3832225"/>
          <p14:tracePt t="36465" x="5745163" y="3841750"/>
          <p14:tracePt t="36473" x="5735638" y="3841750"/>
          <p14:tracePt t="36484" x="5727700" y="3841750"/>
          <p14:tracePt t="36509" x="5719763" y="3841750"/>
          <p14:tracePt t="36541" x="5719763" y="3849688"/>
          <p14:tracePt t="36552" x="5719763" y="3857625"/>
          <p14:tracePt t="36564" x="5719763" y="3875088"/>
          <p14:tracePt t="36573" x="5719763" y="3892550"/>
          <p14:tracePt t="36575" x="5719763" y="3908425"/>
          <p14:tracePt t="36583" x="5727700" y="3935413"/>
          <p14:tracePt t="36589" x="5745163" y="3960813"/>
          <p14:tracePt t="36598" x="5761038" y="3994150"/>
          <p14:tracePt t="36602" x="5813425" y="4044950"/>
          <p14:tracePt t="36617" x="6049963" y="4189413"/>
          <p14:tracePt t="36622" x="6229350" y="4240213"/>
          <p14:tracePt t="36631" x="6424613" y="4275138"/>
          <p14:tracePt t="36636" x="6594475" y="4275138"/>
          <p14:tracePt t="36649" x="6900863" y="4257675"/>
          <p14:tracePt t="36665" x="7240588" y="4214813"/>
          <p14:tracePt t="36671" x="7402513" y="4189413"/>
          <p14:tracePt t="36681" x="7529513" y="4181475"/>
          <p14:tracePt t="36684" x="7639050" y="4181475"/>
          <p14:tracePt t="36691" x="7767638" y="4181475"/>
          <p14:tracePt t="36699" x="7869238" y="4181475"/>
          <p14:tracePt t="36705" x="7970838" y="4181475"/>
          <p14:tracePt t="36715" x="8056563" y="4181475"/>
          <p14:tracePt t="36718" x="8140700" y="4181475"/>
          <p14:tracePt t="36734" x="8285163" y="4206875"/>
          <p14:tracePt t="36739" x="8345488" y="4206875"/>
          <p14:tracePt t="36750" x="8404225" y="4214813"/>
          <p14:tracePt t="36752" x="8464550" y="4214813"/>
          <p14:tracePt t="36767" x="8548688" y="4224338"/>
          <p14:tracePt t="36774" x="8591550" y="4224338"/>
          <p14:tracePt t="36784" x="8651875" y="4224338"/>
          <p14:tracePt t="36788" x="8710613" y="4224338"/>
          <p14:tracePt t="36798" x="8753475" y="4232275"/>
          <p14:tracePt t="36801" x="8778875" y="4232275"/>
          <p14:tracePt t="36816" x="8821738" y="4232275"/>
          <p14:tracePt t="36822" x="8847138" y="4232275"/>
          <p14:tracePt t="36831" x="8872538" y="4232275"/>
          <p14:tracePt t="36835" x="8888413" y="4232275"/>
          <p14:tracePt t="36850" x="8948738" y="4232275"/>
          <p14:tracePt t="36865" x="9007475" y="4232275"/>
          <p14:tracePt t="36870" x="9042400" y="4224338"/>
          <p14:tracePt t="36882" x="9075738" y="4224338"/>
          <p14:tracePt t="36884" x="9110663" y="4224338"/>
          <p14:tracePt t="37203" x="8863013" y="3619500"/>
          <p14:tracePt t="37216" x="8362950" y="3527425"/>
          <p14:tracePt t="37227" x="7980363" y="3509963"/>
          <p14:tracePt t="37237" x="7716838" y="3509963"/>
          <p14:tracePt t="37240" x="7469188" y="3535363"/>
          <p14:tracePt t="37250" x="7265988" y="3535363"/>
          <p14:tracePt t="37253" x="7129463" y="3543300"/>
          <p14:tracePt t="37267" x="6840538" y="3543300"/>
          <p14:tracePt t="37284" x="6637338" y="3543300"/>
          <p14:tracePt t="37287" x="6561138" y="3543300"/>
          <p14:tracePt t="37297" x="6518275" y="3552825"/>
          <p14:tracePt t="37301" x="6483350" y="3552825"/>
          <p14:tracePt t="37315" x="6450013" y="3560763"/>
          <p14:tracePt t="37331" x="6442075" y="3568700"/>
          <p14:tracePt t="37349" x="6442075" y="3578225"/>
          <p14:tracePt t="37390" x="6442075" y="3586163"/>
          <p14:tracePt t="37405" x="6442075" y="3594100"/>
          <p14:tracePt t="37417" x="6442075" y="3603625"/>
          <p14:tracePt t="37431" x="6442075" y="3619500"/>
          <p14:tracePt t="37448" x="6442075" y="3662363"/>
          <p14:tracePt t="37455" x="6432550" y="3722688"/>
          <p14:tracePt t="37464" x="6424613" y="3781425"/>
          <p14:tracePt t="37466" x="6416675" y="3849688"/>
          <p14:tracePt t="37472" x="6416675" y="3892550"/>
          <p14:tracePt t="37483" x="6407150" y="3925888"/>
          <p14:tracePt t="37486" x="6407150" y="3943350"/>
          <p14:tracePt t="37500" x="6407150" y="3960813"/>
          <p14:tracePt t="37517" x="6407150" y="3976688"/>
          <p14:tracePt t="37519" x="6407150" y="3986213"/>
          <p14:tracePt t="37532" x="6407150" y="3994150"/>
          <p14:tracePt t="37551" x="6407150" y="4002088"/>
          <p14:tracePt t="37554" x="6407150" y="4011613"/>
          <p14:tracePt t="37568" x="6407150" y="4019550"/>
          <p14:tracePt t="37581" x="6407150" y="4044950"/>
          <p14:tracePt t="37589" x="6399213" y="4070350"/>
          <p14:tracePt t="37601" x="6391275" y="4087813"/>
          <p14:tracePt t="37602" x="6381750" y="4105275"/>
          <p14:tracePt t="37616" x="6365875" y="4138613"/>
          <p14:tracePt t="37623" x="6356350" y="4156075"/>
          <p14:tracePt t="37632" x="6348413" y="4164013"/>
          <p14:tracePt t="37636" x="6338888" y="4171950"/>
          <p14:tracePt t="37650" x="6330950" y="4181475"/>
          <p14:tracePt t="37668" x="6305550" y="4197350"/>
          <p14:tracePt t="37670" x="6280150" y="4206875"/>
          <p14:tracePt t="37685" x="6211888" y="4224338"/>
          <p14:tracePt t="37703" x="6110288" y="4249738"/>
          <p14:tracePt t="37706" x="6049963" y="4249738"/>
          <p14:tracePt t="37716" x="5991225" y="4257675"/>
          <p14:tracePt t="37718" x="5948363" y="4257675"/>
          <p14:tracePt t="37736" x="5897563" y="4257675"/>
          <p14:tracePt t="37739" x="5889625" y="4257675"/>
          <p14:tracePt t="37748" x="5880100" y="4257675"/>
          <p14:tracePt t="37753" x="5864225" y="4257675"/>
          <p14:tracePt t="37774" x="5854700" y="4257675"/>
          <p14:tracePt t="37787" x="5846763" y="4257675"/>
          <p14:tracePt t="37799" x="5838825" y="4257675"/>
          <p14:tracePt t="37801" x="5829300" y="4257675"/>
          <p14:tracePt t="37816" x="5803900" y="4265613"/>
          <p14:tracePt t="37822" x="5778500" y="4275138"/>
          <p14:tracePt t="37831" x="5753100" y="4283075"/>
          <p14:tracePt t="37836" x="5727700" y="4283075"/>
          <p14:tracePt t="37849" x="5676900" y="4300538"/>
          <p14:tracePt t="37855" x="5659438" y="4308475"/>
          <p14:tracePt t="37867" x="5641975" y="4308475"/>
          <p14:tracePt t="37871" x="5634038" y="4316413"/>
          <p14:tracePt t="37886" x="5616575" y="4316413"/>
          <p14:tracePt t="37902" x="5608638" y="4325938"/>
          <p14:tracePt t="37903" x="5591175" y="4325938"/>
          <p14:tracePt t="37916" x="5583238" y="4325938"/>
          <p14:tracePt t="37919" x="5565775" y="4325938"/>
          <p14:tracePt t="37935" x="5524500" y="4325938"/>
          <p14:tracePt t="37938" x="5497513" y="4325938"/>
          <p14:tracePt t="37952" x="5421313" y="4316413"/>
          <p14:tracePt t="37966" x="5387975" y="4308475"/>
          <p14:tracePt t="37972" x="5370513" y="4308475"/>
          <p14:tracePt t="37981" x="5362575" y="4308475"/>
          <p14:tracePt t="38000" x="5345113" y="4308475"/>
          <p14:tracePt t="38018" x="5337175" y="4300538"/>
          <p14:tracePt t="38035" x="5327650" y="4300538"/>
          <p14:tracePt t="38055" x="5327650" y="4291013"/>
          <p14:tracePt t="38075" x="5337175" y="4291013"/>
          <p14:tracePt t="38090" x="5387975" y="4283075"/>
          <p14:tracePt t="38100" x="5395913" y="4283075"/>
          <p14:tracePt t="38102" x="5413375" y="4283075"/>
          <p14:tracePt t="38115" x="5421313" y="4283075"/>
          <p14:tracePt t="38118" x="5438775" y="4283075"/>
          <p14:tracePt t="38124" x="5446713" y="4283075"/>
          <p14:tracePt t="38134" x="5456238" y="4283075"/>
          <p14:tracePt t="38150" x="5472113" y="4283075"/>
          <p14:tracePt t="38167" x="5481638" y="4283075"/>
          <p14:tracePt t="38172" x="5489575" y="4283075"/>
          <p14:tracePt t="38199" x="5497513" y="4283075"/>
          <p14:tracePt t="38212" x="5514975" y="4283075"/>
          <p14:tracePt t="38225" x="5532438" y="4283075"/>
          <p14:tracePt t="38233" x="5540375" y="4291013"/>
          <p14:tracePt t="38248" x="5557838" y="4291013"/>
          <p14:tracePt t="38254" x="5565775" y="4291013"/>
          <p14:tracePt t="38265" x="5591175" y="4291013"/>
          <p14:tracePt t="38266" x="5608638" y="4291013"/>
          <p14:tracePt t="38281" x="5641975" y="4291013"/>
          <p14:tracePt t="38288" x="5668963" y="4291013"/>
          <p14:tracePt t="38301" x="5684838" y="4291013"/>
          <p14:tracePt t="38315" x="5694363" y="4291013"/>
          <p14:tracePt t="38322" x="5702300" y="4291013"/>
          <p14:tracePt t="38333" x="5710238" y="4291013"/>
          <p14:tracePt t="38349" x="5727700" y="4291013"/>
          <p14:tracePt t="38356" x="5735638" y="4291013"/>
          <p14:tracePt t="38376" x="5745163" y="4291013"/>
          <p14:tracePt t="38383" x="5753100" y="4291013"/>
          <p14:tracePt t="38399" x="5770563" y="4275138"/>
          <p14:tracePt t="38405" x="5795963" y="4257675"/>
          <p14:tracePt t="38418" x="5821363" y="4232275"/>
          <p14:tracePt t="38432" x="5854700" y="4206875"/>
          <p14:tracePt t="38448" x="5864225" y="4197350"/>
          <p14:tracePt t="38453" x="5864225" y="4189413"/>
          <p14:tracePt t="38465" x="5872163" y="4181475"/>
          <p14:tracePt t="38473" x="5880100" y="4181475"/>
          <p14:tracePt t="38483" x="5880100" y="4171950"/>
          <p14:tracePt t="38486" x="5889625" y="4171950"/>
          <p14:tracePt t="38514" x="5889625" y="4164013"/>
          <p14:tracePt t="38527" x="5889625" y="4156075"/>
          <p14:tracePt t="38541" x="5872163" y="4156075"/>
          <p14:tracePt t="38551" x="5864225" y="4156075"/>
          <p14:tracePt t="38554" x="5829300" y="4138613"/>
          <p14:tracePt t="38565" x="5770563" y="4121150"/>
          <p14:tracePt t="38569" x="5676900" y="4105275"/>
          <p14:tracePt t="38584" x="5532438" y="4044950"/>
          <p14:tracePt t="38598" x="5464175" y="4037013"/>
          <p14:tracePt t="38602" x="5446713" y="4027488"/>
          <p14:tracePt t="38615" x="5430838" y="4019550"/>
          <p14:tracePt t="38620" x="5430838" y="4011613"/>
          <p14:tracePt t="38623" x="5421313" y="4011613"/>
          <p14:tracePt t="38631" x="5413375" y="4002088"/>
          <p14:tracePt t="38648" x="5405438" y="4002088"/>
          <p14:tracePt t="38665" x="5395913" y="4002088"/>
          <p14:tracePt t="38682" x="5387975" y="4002088"/>
          <p14:tracePt t="38741" x="5395913" y="4002088"/>
          <p14:tracePt t="38754" x="5438775" y="4002088"/>
          <p14:tracePt t="38765" x="5481638" y="4011613"/>
          <p14:tracePt t="38772" x="5532438" y="4037013"/>
          <p14:tracePt t="38781" x="5651500" y="4070350"/>
          <p14:tracePt t="38788" x="5684838" y="4087813"/>
          <p14:tracePt t="38798" x="5710238" y="4095750"/>
          <p14:tracePt t="38801" x="5727700" y="4105275"/>
          <p14:tracePt t="38816" x="5745163" y="4113213"/>
          <p14:tracePt t="38821" x="5753100" y="4121150"/>
          <p14:tracePt t="38832" x="5761038" y="4121150"/>
          <p14:tracePt t="38835" x="5761038" y="4130675"/>
          <p14:tracePt t="38849" x="5778500" y="4130675"/>
          <p14:tracePt t="38869" x="5778500" y="4138613"/>
          <p14:tracePt t="38881" x="5788025" y="4138613"/>
          <p14:tracePt t="38883" x="5788025" y="4146550"/>
          <p14:tracePt t="38901" x="5803900" y="4156075"/>
          <p14:tracePt t="38904" x="5803900" y="4171950"/>
          <p14:tracePt t="38918" x="5821363" y="4214813"/>
          <p14:tracePt t="38932" x="5821363" y="4257675"/>
          <p14:tracePt t="38938" x="5829300" y="4291013"/>
          <p14:tracePt t="38948" x="5829300" y="4308475"/>
          <p14:tracePt t="38952" x="5838825" y="4325938"/>
          <p14:tracePt t="38965" x="5838825" y="4351338"/>
          <p14:tracePt t="38982" x="5838825" y="4359275"/>
          <p14:tracePt t="38987" x="5838825" y="4368800"/>
          <p14:tracePt t="38998" x="5838825" y="4376738"/>
          <p14:tracePt t="39006" x="5838825" y="4384675"/>
          <p14:tracePt t="39015" x="5838825" y="4394200"/>
          <p14:tracePt t="39020" x="5838825" y="4402138"/>
          <p14:tracePt t="39033" x="5813425" y="4410075"/>
          <p14:tracePt t="39048" x="5735638" y="4435475"/>
          <p14:tracePt t="39054" x="5616575" y="4470400"/>
          <p14:tracePt t="39065" x="5489575" y="4513263"/>
          <p14:tracePt t="39068" x="5345113" y="4529138"/>
          <p14:tracePt t="39083" x="5200650" y="4554538"/>
          <p14:tracePt t="39088" x="5175250" y="4554538"/>
          <p14:tracePt t="39100" x="5167313" y="4554538"/>
          <p14:tracePt t="39117" x="5157788" y="4554538"/>
          <p14:tracePt t="39124" x="5149850" y="4554538"/>
          <p14:tracePt t="39150" x="5141913" y="4554538"/>
          <p14:tracePt t="39167" x="5132388" y="4554538"/>
          <p14:tracePt t="39173" x="5124450" y="4554538"/>
          <p14:tracePt t="39185" x="5106988" y="4554538"/>
          <p14:tracePt t="39199" x="5099050" y="4546600"/>
          <p14:tracePt t="39205" x="5091113" y="4546600"/>
          <p14:tracePt t="39214" x="5081588" y="4546600"/>
          <p14:tracePt t="39219" x="5081588" y="4538663"/>
          <p14:tracePt t="39233" x="5073650" y="4538663"/>
          <p14:tracePt t="39249" x="5064125" y="4529138"/>
          <p14:tracePt t="39253" x="5064125" y="4521200"/>
          <p14:tracePt t="39288" x="5064125" y="4513263"/>
          <p14:tracePt t="39302" x="5064125" y="4503738"/>
          <p14:tracePt t="39315" x="5073650" y="4486275"/>
          <p14:tracePt t="39326" x="5099050" y="4460875"/>
          <p14:tracePt t="39335" x="5132388" y="4427538"/>
          <p14:tracePt t="39338" x="5200650" y="4384675"/>
          <p14:tracePt t="39348" x="5286375" y="4308475"/>
          <p14:tracePt t="39349" x="5395913" y="4265613"/>
          <p14:tracePt t="39356" x="5497513" y="4206875"/>
          <p14:tracePt t="39365" x="5583238" y="4171950"/>
          <p14:tracePt t="39370" x="5651500" y="4156075"/>
          <p14:tracePt t="39384" x="5719763" y="4146550"/>
          <p14:tracePt t="39400" x="5745163" y="4146550"/>
          <p14:tracePt t="39404" x="5761038" y="4146550"/>
          <p14:tracePt t="39415" x="5770563" y="4146550"/>
          <p14:tracePt t="39418" x="5778500" y="4146550"/>
          <p14:tracePt t="39432" x="5788025" y="4156075"/>
          <p14:tracePt t="39448" x="5795963" y="4164013"/>
          <p14:tracePt t="39452" x="5803900" y="4164013"/>
          <p14:tracePt t="39466" x="5813425" y="4171950"/>
          <p14:tracePt t="39494" x="5813425" y="4181475"/>
          <p14:tracePt t="39502" x="5821363" y="4181475"/>
          <p14:tracePt t="39781" x="5795963" y="4181475"/>
          <p14:tracePt t="39798" x="5753100" y="4181475"/>
          <p14:tracePt t="39809" x="5694363" y="4171950"/>
          <p14:tracePt t="39818" x="5676900" y="4171950"/>
          <p14:tracePt t="39822" x="5651500" y="4164013"/>
          <p14:tracePt t="39832" x="5634038" y="4164013"/>
          <p14:tracePt t="39848" x="5626100" y="4164013"/>
          <p14:tracePt t="39850" x="5608638" y="4164013"/>
          <p14:tracePt t="39867" x="5600700" y="4164013"/>
          <p14:tracePt t="39870" x="5591175" y="4164013"/>
          <p14:tracePt t="39882" x="5583238" y="4164013"/>
          <p14:tracePt t="39911" x="5575300" y="4164013"/>
          <p14:tracePt t="39931" x="5565775" y="4164013"/>
          <p14:tracePt t="39959" x="5557838" y="4164013"/>
          <p14:tracePt t="39994" x="5549900" y="4164013"/>
          <p14:tracePt t="40117" x="5557838" y="4164013"/>
          <p14:tracePt t="40132" x="5575300" y="4164013"/>
          <p14:tracePt t="40141" x="5600700" y="4164013"/>
          <p14:tracePt t="40151" x="5659438" y="4164013"/>
          <p14:tracePt t="40166" x="5727700" y="4164013"/>
          <p14:tracePt t="40171" x="5753100" y="4164013"/>
          <p14:tracePt t="40183" x="5788025" y="4171950"/>
          <p14:tracePt t="40185" x="5821363" y="4171950"/>
          <p14:tracePt t="40200" x="5846763" y="4171950"/>
          <p14:tracePt t="40205" x="5854700" y="4171950"/>
          <p14:tracePt t="40215" x="5864225" y="4171950"/>
          <p14:tracePt t="40219" x="5872163" y="4171950"/>
          <p14:tracePt t="40233" x="5889625" y="4171950"/>
          <p14:tracePt t="40248" x="5897563" y="4171950"/>
          <p14:tracePt t="40253" x="5905500" y="4171950"/>
          <p14:tracePt t="40274" x="5915025" y="4171950"/>
          <p14:tracePt t="40285" x="5922963" y="4171950"/>
          <p14:tracePt t="40298" x="5932488" y="4171950"/>
          <p14:tracePt t="40385" x="5922963" y="4171950"/>
          <p14:tracePt t="40401" x="5905500" y="4171950"/>
          <p14:tracePt t="40411" x="5864225" y="4156075"/>
          <p14:tracePt t="40419" x="5846763" y="4146550"/>
          <p14:tracePt t="40432" x="5778500" y="4113213"/>
          <p14:tracePt t="40439" x="5745163" y="4105275"/>
          <p14:tracePt t="40448" x="5727700" y="4095750"/>
          <p14:tracePt t="40452" x="5710238" y="4087813"/>
          <p14:tracePt t="40466" x="5694363" y="4079875"/>
          <p14:tracePt t="40484" x="5676900" y="4070350"/>
          <p14:tracePt t="40498" x="5668963" y="4070350"/>
          <p14:tracePt t="40500" x="5659438" y="4062413"/>
          <p14:tracePt t="40529" x="5651500" y="4062413"/>
          <p14:tracePt t="40605" x="5659438" y="4062413"/>
          <p14:tracePt t="40618" x="5676900" y="4062413"/>
          <p14:tracePt t="40630" x="5710238" y="4079875"/>
          <p14:tracePt t="40641" x="5719763" y="4087813"/>
          <p14:tracePt t="40649" x="5735638" y="4087813"/>
          <p14:tracePt t="40651" x="5761038" y="4105275"/>
          <p14:tracePt t="40665" x="5803900" y="4121150"/>
          <p14:tracePt t="40671" x="5821363" y="4138613"/>
          <p14:tracePt t="40684" x="5838825" y="4146550"/>
          <p14:tracePt t="40687" x="5854700" y="4156075"/>
          <p14:tracePt t="40699" x="5872163" y="4164013"/>
          <p14:tracePt t="40717" x="5880100" y="4171950"/>
          <p14:tracePt t="40719" x="5889625" y="4171950"/>
          <p14:tracePt t="40731" x="5897563" y="4181475"/>
          <p14:tracePt t="40733" x="5897563" y="4189413"/>
          <p14:tracePt t="40751" x="5915025" y="4197350"/>
          <p14:tracePt t="40782" x="5922963" y="4206875"/>
          <p14:tracePt t="40795" x="5932488" y="4214813"/>
          <p14:tracePt t="40816" x="5932488" y="4224338"/>
          <p14:tracePt t="40825" x="5932488" y="4232275"/>
          <p14:tracePt t="40836" x="5932488" y="4240213"/>
          <p14:tracePt t="40871" x="5932488" y="4249738"/>
          <p14:tracePt t="40898" x="5940425" y="4249738"/>
          <p14:tracePt t="40906" x="5948363" y="4249738"/>
          <p14:tracePt t="40916" x="5973763" y="4240213"/>
          <p14:tracePt t="40918" x="6016625" y="4232275"/>
          <p14:tracePt t="40935" x="6262688" y="4171950"/>
          <p14:tracePt t="40953" x="6577013" y="4095750"/>
          <p14:tracePt t="40967" x="6738938" y="4062413"/>
          <p14:tracePt t="40982" x="6891338" y="4027488"/>
          <p14:tracePt t="40988" x="6951663" y="4019550"/>
          <p14:tracePt t="40999" x="6994525" y="4011613"/>
          <p14:tracePt t="41000" x="7045325" y="4002088"/>
          <p14:tracePt t="41015" x="7070725" y="4002088"/>
          <p14:tracePt t="41021" x="7078663" y="4002088"/>
          <p14:tracePt t="41031" x="7088188" y="4002088"/>
          <p14:tracePt t="41048" x="7096125" y="4002088"/>
          <p14:tracePt t="41055" x="7104063" y="4002088"/>
          <p14:tracePt t="41098" x="7104063" y="4011613"/>
          <p14:tracePt t="41131" x="7104063" y="4019550"/>
          <p14:tracePt t="41144" x="7104063" y="4027488"/>
          <p14:tracePt t="41193" x="7104063" y="4037013"/>
          <p14:tracePt t="41207" x="7104063" y="4044950"/>
          <p14:tracePt t="41216" x="7088188" y="4052888"/>
          <p14:tracePt t="41220" x="7061200" y="4062413"/>
          <p14:tracePt t="41234" x="6959600" y="4095750"/>
          <p14:tracePt t="41249" x="6807200" y="4156075"/>
          <p14:tracePt t="41254" x="6738938" y="4164013"/>
          <p14:tracePt t="41264" x="6688138" y="4181475"/>
          <p14:tracePt t="41268" x="6654800" y="4189413"/>
          <p14:tracePt t="41283" x="6594475" y="4214813"/>
          <p14:tracePt t="41298" x="6551613" y="4224338"/>
          <p14:tracePt t="41302" x="6535738" y="4224338"/>
          <p14:tracePt t="41315" x="6518275" y="4232275"/>
          <p14:tracePt t="41331" x="6500813" y="4232275"/>
          <p14:tracePt t="41348" x="6492875" y="4232275"/>
          <p14:tracePt t="41353" x="6483350" y="4232275"/>
          <p14:tracePt t="41365" x="6475413" y="4232275"/>
          <p14:tracePt t="41383" x="6467475" y="4232275"/>
          <p14:tracePt t="41401" x="6457950" y="4232275"/>
          <p14:tracePt t="41473" x="6467475" y="4232275"/>
          <p14:tracePt t="41536" x="6475413" y="4232275"/>
          <p14:tracePt t="41551" x="6500813" y="4224338"/>
          <p14:tracePt t="41560" x="6526213" y="4214813"/>
          <p14:tracePt t="41571" x="6645275" y="4189413"/>
          <p14:tracePt t="41580" x="6746875" y="4156075"/>
          <p14:tracePt t="41583" x="6875463" y="4146550"/>
          <p14:tracePt t="41599" x="7010400" y="4121150"/>
          <p14:tracePt t="41604" x="7035800" y="4121150"/>
          <p14:tracePt t="41614" x="7053263" y="4121150"/>
          <p14:tracePt t="41617" x="7061200" y="4121150"/>
          <p14:tracePt t="41633" x="7078663" y="4121150"/>
          <p14:tracePt t="41638" x="7088188" y="4121150"/>
          <p14:tracePt t="41658" x="7096125" y="4121150"/>
          <p14:tracePt t="41679" x="7096125" y="4113213"/>
          <p14:tracePt t="41707" x="7096125" y="4105275"/>
          <p14:tracePt t="41721" x="7088188" y="4095750"/>
          <p14:tracePt t="41732" x="7070725" y="4095750"/>
          <p14:tracePt t="41743" x="7035800" y="4079875"/>
          <p14:tracePt t="41752" x="7002463" y="4070350"/>
          <p14:tracePt t="41754" x="6969125" y="4062413"/>
          <p14:tracePt t="41765" x="6943725" y="4052888"/>
          <p14:tracePt t="41768" x="6908800" y="4044950"/>
          <p14:tracePt t="41784" x="6865938" y="4044950"/>
          <p14:tracePt t="41797" x="6824663" y="4044950"/>
          <p14:tracePt t="41803" x="6807200" y="4044950"/>
          <p14:tracePt t="41814" x="6789738" y="4044950"/>
          <p14:tracePt t="41831" x="6772275" y="4044950"/>
          <p14:tracePt t="41837" x="6764338" y="4044950"/>
          <p14:tracePt t="41848" x="6756400" y="4044950"/>
          <p14:tracePt t="41865" x="6746875" y="4044950"/>
          <p14:tracePt t="41891" x="6738938" y="4044950"/>
          <p14:tracePt t="41905" x="6731000" y="4052888"/>
          <p14:tracePt t="41919" x="6705600" y="4062413"/>
          <p14:tracePt t="41935" x="6680200" y="4095750"/>
          <p14:tracePt t="41939" x="6662738" y="4105275"/>
          <p14:tracePt t="41948" x="6645275" y="4105275"/>
          <p14:tracePt t="41954" x="6637338" y="4121150"/>
          <p14:tracePt t="41964" x="6627813" y="4130675"/>
          <p14:tracePt t="41966" x="6611938" y="4138613"/>
          <p14:tracePt t="41983" x="6594475" y="4146550"/>
          <p14:tracePt t="41987" x="6586538" y="4156075"/>
          <p14:tracePt t="42001" x="6577013" y="4164013"/>
          <p14:tracePt t="42015" x="6561138" y="4171950"/>
          <p14:tracePt t="42022" x="6561138" y="4181475"/>
          <p14:tracePt t="42030" x="6543675" y="4189413"/>
          <p14:tracePt t="42034" x="6535738" y="4189413"/>
          <p14:tracePt t="42047" x="6518275" y="4189413"/>
          <p14:tracePt t="42048" x="6500813" y="4197350"/>
          <p14:tracePt t="42065" x="6483350" y="4214813"/>
          <p14:tracePt t="42069" x="6467475" y="4224338"/>
          <p14:tracePt t="42083" x="6450013" y="4224338"/>
          <p14:tracePt t="42098" x="6432550" y="4232275"/>
          <p14:tracePt t="42103" x="6424613" y="4232275"/>
          <p14:tracePt t="42114" x="6424613" y="4240213"/>
          <p14:tracePt t="42117" x="6416675" y="4240213"/>
          <p14:tracePt t="42134" x="6407150" y="4249738"/>
          <p14:tracePt t="42186" x="6416675" y="4249738"/>
          <p14:tracePt t="42200" x="6518275" y="4232275"/>
          <p14:tracePt t="42209" x="6654800" y="4206875"/>
          <p14:tracePt t="42217" x="6815138" y="4164013"/>
          <p14:tracePt t="42219" x="6977063" y="4138613"/>
          <p14:tracePt t="42233" x="7088188" y="4130675"/>
          <p14:tracePt t="42234" x="7164388" y="4121150"/>
          <p14:tracePt t="42248" x="7265988" y="4121150"/>
          <p14:tracePt t="42254" x="7283450" y="4113213"/>
          <p14:tracePt t="42264" x="7308850" y="4113213"/>
          <p14:tracePt t="42269" x="7324725" y="4113213"/>
          <p14:tracePt t="42284" x="7350125" y="4113213"/>
          <p14:tracePt t="42288" x="7367588" y="4113213"/>
          <p14:tracePt t="42298" x="7377113" y="4113213"/>
          <p14:tracePt t="42303" x="7385050" y="4113213"/>
          <p14:tracePt t="42316" x="7402513" y="4113213"/>
          <p14:tracePt t="42333" x="7418388" y="4113213"/>
          <p14:tracePt t="42348" x="7427913" y="4121150"/>
          <p14:tracePt t="42350" x="7435850" y="4121150"/>
          <p14:tracePt t="42367" x="7443788" y="4121150"/>
          <p14:tracePt t="42384" x="7453313" y="4121150"/>
          <p14:tracePt t="42399" x="7461250" y="4121150"/>
          <p14:tracePt t="42461" x="7461250" y="4113213"/>
          <p14:tracePt t="42475" x="7443788" y="4095750"/>
          <p14:tracePt t="42484" x="7427913" y="4070350"/>
          <p14:tracePt t="42487" x="7410450" y="4044950"/>
          <p14:tracePt t="42498" x="7385050" y="4011613"/>
          <p14:tracePt t="42501" x="7350125" y="3960813"/>
          <p14:tracePt t="42515" x="7273925" y="3763963"/>
          <p14:tracePt t="42533" x="7197725" y="3502025"/>
          <p14:tracePt t="42535" x="7164388" y="3355975"/>
          <p14:tracePt t="42547" x="7138988" y="3246438"/>
          <p14:tracePt t="42551" x="7129463" y="3160713"/>
          <p14:tracePt t="42564" x="7129463" y="3059113"/>
          <p14:tracePt t="42569" x="7121525" y="3033713"/>
          <p14:tracePt t="42583" x="7121525" y="3016250"/>
          <p14:tracePt t="42600" x="7121525" y="3000375"/>
          <p14:tracePt t="42618" x="7121525" y="2990850"/>
          <p14:tracePt t="42644" x="7121525" y="2982913"/>
          <p14:tracePt t="42665" x="7121525" y="2974975"/>
          <p14:tracePt t="42720" x="7113588" y="2974975"/>
          <p14:tracePt t="42736" x="7096125" y="2965450"/>
          <p14:tracePt t="42748" x="7070725" y="2957513"/>
          <p14:tracePt t="42769" x="7019925" y="2940050"/>
          <p14:tracePt t="42784" x="7010400" y="2940050"/>
          <p14:tracePt t="42793" x="6994525" y="2940050"/>
          <p14:tracePt t="42802" x="6985000" y="2922588"/>
          <p14:tracePt t="42817" x="6959600" y="2906713"/>
          <p14:tracePt t="42832" x="6926263" y="2871788"/>
          <p14:tracePt t="42837" x="6900863" y="2846388"/>
          <p14:tracePt t="42851" x="6832600" y="2770188"/>
          <p14:tracePt t="42864" x="6772275" y="2719388"/>
          <p14:tracePt t="42871" x="6731000" y="2693988"/>
          <p14:tracePt t="42885" x="6696075" y="2660650"/>
          <p14:tracePt t="42902" x="6662738" y="2643188"/>
          <p14:tracePt t="42915" x="6654800" y="2643188"/>
          <p14:tracePt t="42920" x="6637338" y="2633663"/>
          <p14:tracePt t="42932" x="6627813" y="2625725"/>
          <p14:tracePt t="42952" x="6611938" y="2625725"/>
          <p14:tracePt t="42953" x="6602413" y="2617788"/>
          <p14:tracePt t="42968" x="6594475" y="2617788"/>
          <p14:tracePt t="42984" x="6586538" y="2617788"/>
          <p14:tracePt t="42987" x="6577013" y="2617788"/>
          <p14:tracePt t="43001" x="6569075" y="2617788"/>
          <p14:tracePt t="43022" x="6551613" y="2608263"/>
          <p14:tracePt t="43031" x="6543675" y="2608263"/>
          <p14:tracePt t="43035" x="6543675" y="2600325"/>
          <p14:tracePt t="43047" x="6535738" y="2600325"/>
          <p14:tracePt t="43049" x="6518275" y="2600325"/>
          <p14:tracePt t="43064" x="6510338" y="2600325"/>
          <p14:tracePt t="43070" x="6492875" y="2592388"/>
          <p14:tracePt t="43083" x="6483350" y="2582863"/>
          <p14:tracePt t="43101" x="6475413" y="2582863"/>
          <p14:tracePt t="43103" x="6467475" y="2574925"/>
          <p14:tracePt t="43116" x="6457950" y="2574925"/>
          <p14:tracePt t="43117" x="6450013" y="2574925"/>
          <p14:tracePt t="43131" x="6450013" y="2566988"/>
          <p14:tracePt t="43138" x="6442075" y="2566988"/>
          <p14:tracePt t="43158" x="6432550" y="2566988"/>
          <p14:tracePt t="43186" x="6424613" y="2566988"/>
          <p14:tracePt t="43199" x="6416675" y="2566988"/>
          <p14:tracePt t="43214" x="6407150" y="2566988"/>
          <p14:tracePt t="43222" x="6399213" y="2566988"/>
          <p14:tracePt t="43232" x="6391275" y="2557463"/>
          <p14:tracePt t="43248" x="6381750" y="2557463"/>
          <p14:tracePt t="43254" x="6373813" y="2557463"/>
          <p14:tracePt t="43268" x="6365875" y="2557463"/>
          <p14:tracePt t="43282" x="6348413" y="2557463"/>
          <p14:tracePt t="43309" x="6338888" y="2557463"/>
          <p14:tracePt t="43323" x="6330950" y="2557463"/>
          <p14:tracePt t="43371" x="6330950" y="2566988"/>
          <p14:tracePt t="43384" x="6338888" y="2566988"/>
          <p14:tracePt t="43399" x="6338888" y="2582863"/>
          <p14:tracePt t="43411" x="6348413" y="2582863"/>
          <p14:tracePt t="43420" x="6365875" y="2608263"/>
          <p14:tracePt t="43431" x="6391275" y="2625725"/>
          <p14:tracePt t="43435" x="6416675" y="2643188"/>
          <p14:tracePt t="43448" x="6475413" y="2651125"/>
          <p14:tracePt t="43453" x="6492875" y="2651125"/>
          <p14:tracePt t="43465" x="6518275" y="2660650"/>
          <p14:tracePt t="43466" x="6535738" y="2660650"/>
          <p14:tracePt t="43481" x="6551613" y="2660650"/>
          <p14:tracePt t="43487" x="6561138" y="2660650"/>
          <p14:tracePt t="43498" x="6569075" y="2660650"/>
          <p14:tracePt t="43501" x="6577013" y="2660650"/>
          <p14:tracePt t="43515" x="6586538" y="2660650"/>
          <p14:tracePt t="43531" x="6594475" y="2660650"/>
          <p14:tracePt t="43535" x="6602413" y="2660650"/>
          <p14:tracePt t="43549" x="6611938" y="2660650"/>
          <p14:tracePt t="43565" x="6619875" y="2651125"/>
          <p14:tracePt t="43581" x="6627813" y="2643188"/>
          <p14:tracePt t="43600" x="6645275" y="2625725"/>
          <p14:tracePt t="43615" x="6645275" y="2617788"/>
          <p14:tracePt t="43631" x="6654800" y="2600325"/>
          <p14:tracePt t="43648" x="6654800" y="2592388"/>
          <p14:tracePt t="43652" x="6654800" y="2582863"/>
          <p14:tracePt t="43673" x="6654800" y="2574925"/>
          <p14:tracePt t="43683" x="6645275" y="2557463"/>
          <p14:tracePt t="43686" x="6627813" y="2549525"/>
          <p14:tracePt t="43698" x="6611938" y="2541588"/>
          <p14:tracePt t="43699" x="6594475" y="2532063"/>
          <p14:tracePt t="43715" x="6543675" y="2506663"/>
          <p14:tracePt t="43720" x="6518275" y="2498725"/>
          <p14:tracePt t="43731" x="6500813" y="2489200"/>
          <p14:tracePt t="43734" x="6475413" y="2481263"/>
          <p14:tracePt t="43748" x="6424613" y="2463800"/>
          <p14:tracePt t="43755" x="6399213" y="2463800"/>
          <p14:tracePt t="43765" x="6373813" y="2463800"/>
          <p14:tracePt t="43768" x="6348413" y="2463800"/>
          <p14:tracePt t="43781" x="6330950" y="2463800"/>
          <p14:tracePt t="43783" x="6313488" y="2463800"/>
          <p14:tracePt t="43801" x="6297613" y="2463800"/>
          <p14:tracePt t="43803" x="6280150" y="2463800"/>
          <p14:tracePt t="43815" x="6272213" y="2463800"/>
          <p14:tracePt t="43831" x="6246813" y="2463800"/>
          <p14:tracePt t="43837" x="6237288" y="2463800"/>
          <p14:tracePt t="43848" x="6229350" y="2463800"/>
          <p14:tracePt t="43864" x="6203950" y="2473325"/>
          <p14:tracePt t="43883" x="6194425" y="2473325"/>
          <p14:tracePt t="43899" x="6178550" y="2481263"/>
          <p14:tracePt t="43917" x="6169025" y="2489200"/>
          <p14:tracePt t="43931" x="6161088" y="2489200"/>
          <p14:tracePt t="43994" x="6161088" y="2498725"/>
          <p14:tracePt t="44010" x="6169025" y="2516188"/>
          <p14:tracePt t="44018" x="6186488" y="2532063"/>
          <p14:tracePt t="44022" x="6194425" y="2557463"/>
          <p14:tracePt t="44032" x="6211888" y="2582863"/>
          <p14:tracePt t="44035" x="6246813" y="2608263"/>
          <p14:tracePt t="44049" x="6305550" y="2651125"/>
          <p14:tracePt t="44066" x="6381750" y="2686050"/>
          <p14:tracePt t="44069" x="6399213" y="2693988"/>
          <p14:tracePt t="44081" x="6424613" y="2701925"/>
          <p14:tracePt t="44083" x="6442075" y="2711450"/>
          <p14:tracePt t="44098" x="6467475" y="2711450"/>
          <p14:tracePt t="44104" x="6475413" y="2711450"/>
          <p14:tracePt t="44115" x="6483350" y="2711450"/>
          <p14:tracePt t="44117" x="6492875" y="2711450"/>
          <p14:tracePt t="44132" x="6500813" y="2711450"/>
          <p14:tracePt t="44139" x="6510338" y="2711450"/>
          <p14:tracePt t="44150" x="6518275" y="2711450"/>
          <p14:tracePt t="44152" x="6526213" y="2711450"/>
          <p14:tracePt t="44166" x="6551613" y="2711450"/>
          <p14:tracePt t="44184" x="6627813" y="2693988"/>
          <p14:tracePt t="44187" x="6680200" y="2686050"/>
          <p14:tracePt t="44198" x="6738938" y="2668588"/>
          <p14:tracePt t="44199" x="6799263" y="2651125"/>
          <p14:tracePt t="44217" x="6865938" y="2643188"/>
          <p14:tracePt t="44220" x="6900863" y="2643188"/>
          <p14:tracePt t="44231" x="6908800" y="2643188"/>
          <p14:tracePt t="44234" x="6916738" y="2643188"/>
          <p14:tracePt t="44248" x="6934200" y="2643188"/>
          <p14:tracePt t="44257" x="6943725" y="2643188"/>
          <p14:tracePt t="44266" x="6951663" y="2643188"/>
          <p14:tracePt t="44281" x="6959600" y="2643188"/>
          <p14:tracePt t="44282" x="6969125" y="2643188"/>
          <p14:tracePt t="44300" x="6985000" y="2643188"/>
          <p14:tracePt t="44303" x="6994525" y="2643188"/>
          <p14:tracePt t="44317" x="7045325" y="2633663"/>
          <p14:tracePt t="44333" x="7088188" y="2625725"/>
          <p14:tracePt t="44337" x="7113588" y="2625725"/>
          <p14:tracePt t="44348" x="7138988" y="2625725"/>
          <p14:tracePt t="44350" x="7154863" y="2625725"/>
          <p14:tracePt t="44365" x="7180263" y="2625725"/>
          <p14:tracePt t="44372" x="7189788" y="2625725"/>
          <p14:tracePt t="44384" x="7197725" y="2625725"/>
          <p14:tracePt t="44385" x="7205663" y="2625725"/>
          <p14:tracePt t="44399" x="7223125" y="2625725"/>
          <p14:tracePt t="44415" x="7232650" y="2625725"/>
          <p14:tracePt t="44419" x="7240588" y="2625725"/>
          <p14:tracePt t="44434" x="7248525" y="2625725"/>
          <p14:tracePt t="44451" x="7258050" y="2625725"/>
          <p14:tracePt t="44453" x="7265988" y="2625725"/>
          <p14:tracePt t="44465" x="7273925" y="2625725"/>
          <p14:tracePt t="44482" x="7291388" y="2625725"/>
          <p14:tracePt t="44508" x="7299325" y="2625725"/>
          <p14:tracePt t="44523" x="7308850" y="2625725"/>
          <p14:tracePt t="44549" x="7316788" y="2625725"/>
          <p14:tracePt t="44563" x="7324725" y="2625725"/>
          <p14:tracePt t="44577" x="7334250" y="2625725"/>
          <p14:tracePt t="44612" x="7342188" y="2625725"/>
          <p14:tracePt t="44625" x="7350125" y="2625725"/>
          <p14:tracePt t="44659" x="7359650" y="2625725"/>
          <p14:tracePt t="44674" x="7367588" y="2625725"/>
          <p14:tracePt t="44693" x="7377113" y="2625725"/>
          <p14:tracePt t="44824" x="7367588" y="2625725"/>
          <p14:tracePt t="45057" x="7385050" y="2625725"/>
          <p14:tracePt t="45073" x="7453313" y="2625725"/>
          <p14:tracePt t="45084" x="7512050" y="2625725"/>
          <p14:tracePt t="45098" x="7537450" y="2625725"/>
          <p14:tracePt t="45105" x="7546975" y="2625725"/>
          <p14:tracePt t="45118" x="7562850" y="2625725"/>
          <p14:tracePt t="45134" x="7572375" y="2625725"/>
          <p14:tracePt t="45149" x="7580313" y="2625725"/>
          <p14:tracePt t="45153" x="7588250" y="2625725"/>
          <p14:tracePt t="45180" x="7597775" y="2625725"/>
          <p14:tracePt t="45195" x="7605713" y="2625725"/>
          <p14:tracePt t="45207" x="7613650" y="2625725"/>
          <p14:tracePt t="45434" x="7588250" y="2625725"/>
          <p14:tracePt t="45451" x="7529513" y="2625725"/>
          <p14:tracePt t="45464" x="7478713" y="2625725"/>
          <p14:tracePt t="45476" x="7443788" y="2625725"/>
          <p14:tracePt t="45488" x="7427913" y="2625725"/>
          <p14:tracePt t="45499" x="7402513" y="2625725"/>
          <p14:tracePt t="45502" x="7385050" y="2625725"/>
          <p14:tracePt t="45515" x="7367588" y="2633663"/>
          <p14:tracePt t="45531" x="7350125" y="2633663"/>
          <p14:tracePt t="45536" x="7334250" y="2643188"/>
          <p14:tracePt t="45547" x="7324725" y="2643188"/>
          <p14:tracePt t="45549" x="7316788" y="2643188"/>
          <p14:tracePt t="45564" x="7299325" y="2651125"/>
          <p14:tracePt t="45570" x="7283450" y="2651125"/>
          <p14:tracePt t="45581" x="7273925" y="2660650"/>
          <p14:tracePt t="45598" x="7248525" y="2660650"/>
          <p14:tracePt t="45614" x="7240588" y="2660650"/>
          <p14:tracePt t="45618" x="7223125" y="2660650"/>
          <p14:tracePt t="45632" x="7215188" y="2660650"/>
          <p14:tracePt t="45649" x="7197725" y="2660650"/>
          <p14:tracePt t="45652" x="7180263" y="2660650"/>
          <p14:tracePt t="45666" x="7154863" y="2660650"/>
          <p14:tracePt t="45680" x="7129463" y="2660650"/>
          <p14:tracePt t="45686" x="7104063" y="2651125"/>
          <p14:tracePt t="45697" x="7070725" y="2651125"/>
          <p14:tracePt t="45700" x="7053263" y="2643188"/>
          <p14:tracePt t="45714" x="6985000" y="2633663"/>
          <p14:tracePt t="45721" x="6943725" y="2633663"/>
          <p14:tracePt t="45731" x="6908800" y="2633663"/>
          <p14:tracePt t="45734" x="6875463" y="2633663"/>
          <p14:tracePt t="45747" x="6832600" y="2625725"/>
          <p14:tracePt t="45749" x="6815138" y="2625725"/>
          <p14:tracePt t="45765" x="6738938" y="2617788"/>
          <p14:tracePt t="45769" x="6705600" y="2617788"/>
          <p14:tracePt t="45781" x="6662738" y="2608263"/>
          <p14:tracePt t="45782" x="6619875" y="2608263"/>
          <p14:tracePt t="45798" x="6526213" y="2600325"/>
          <p14:tracePt t="45803" x="6492875" y="2600325"/>
          <p14:tracePt t="45814" x="6483350" y="2600325"/>
          <p14:tracePt t="45817" x="6467475" y="2600325"/>
          <p14:tracePt t="45831" x="6450013" y="2600325"/>
          <p14:tracePt t="45838" x="6442075" y="2600325"/>
          <p14:tracePt t="45847" x="6432550" y="2600325"/>
          <p14:tracePt t="45865" x="6416675" y="2600325"/>
          <p14:tracePt t="45884" x="6407150" y="2600325"/>
          <p14:tracePt t="45885" x="6399213" y="2600325"/>
          <p14:tracePt t="45897" x="6391275" y="2600325"/>
          <p14:tracePt t="45899" x="6381750" y="2600325"/>
          <p14:tracePt t="45915" x="6356350" y="2600325"/>
          <p14:tracePt t="45920" x="6330950" y="2600325"/>
          <p14:tracePt t="45931" x="6305550" y="2600325"/>
          <p14:tracePt t="45933" x="6297613" y="2600325"/>
          <p14:tracePt t="45948" x="6272213" y="2600325"/>
          <p14:tracePt t="45954" x="6262688" y="2600325"/>
          <p14:tracePt t="45967" x="6246813" y="2600325"/>
          <p14:tracePt t="45981" x="6221413" y="2600325"/>
          <p14:tracePt t="46001" x="6203950" y="2600325"/>
          <p14:tracePt t="46002" x="6194425" y="2600325"/>
          <p14:tracePt t="46014" x="6186488" y="2600325"/>
          <p14:tracePt t="46015" x="6178550" y="2600325"/>
          <p14:tracePt t="46031" x="6161088" y="2608263"/>
          <p14:tracePt t="46036" x="6143625" y="2617788"/>
          <p14:tracePt t="46050" x="6135688" y="2617788"/>
          <p14:tracePt t="46065" x="6118225" y="2625725"/>
          <p14:tracePt t="46070" x="6110288" y="2625725"/>
          <p14:tracePt t="46081" x="6102350" y="2625725"/>
          <p14:tracePt t="46084" x="6102350" y="2633663"/>
          <p14:tracePt t="46106" x="6092825" y="2633663"/>
          <p14:tracePt t="46125" x="6084888" y="2633663"/>
          <p14:tracePt t="46139" x="6076950" y="2633663"/>
          <p14:tracePt t="46222" x="6084888" y="2633663"/>
          <p14:tracePt t="46242" x="6092825" y="2633663"/>
          <p14:tracePt t="46276" x="6102350" y="2625725"/>
          <p14:tracePt t="46290" x="6110288" y="2625725"/>
          <p14:tracePt t="46317" x="6118225" y="2625725"/>
          <p14:tracePt t="46338" x="6127750" y="2625725"/>
          <p14:tracePt t="46379" x="6135688" y="2625725"/>
          <p14:tracePt t="46503" x="6135688" y="2617788"/>
          <p14:tracePt t="46557" x="6143625" y="2617788"/>
          <p14:tracePt t="46578" x="6153150" y="2617788"/>
          <p14:tracePt t="46619" x="6161088" y="2617788"/>
          <p14:tracePt t="46629" x="6169025" y="2617788"/>
          <p14:tracePt t="46640" x="6178550" y="2617788"/>
          <p14:tracePt t="46650" x="6186488" y="2617788"/>
          <p14:tracePt t="46653" x="6194425" y="2617788"/>
          <p14:tracePt t="46680" x="6203950" y="2617788"/>
          <p14:tracePt t="46694" x="6211888" y="2617788"/>
          <p14:tracePt t="46728" x="6221413" y="2617788"/>
          <p14:tracePt t="46741" x="6229350" y="2617788"/>
          <p14:tracePt t="46769" x="6237288" y="2617788"/>
          <p14:tracePt t="46780" x="6246813" y="2617788"/>
          <p14:tracePt t="46790" x="6262688" y="2617788"/>
          <p14:tracePt t="46800" x="6288088" y="2617788"/>
          <p14:tracePt t="46803" x="6313488" y="2625725"/>
          <p14:tracePt t="46814" x="6323013" y="2625725"/>
          <p14:tracePt t="46817" x="6348413" y="2633663"/>
          <p14:tracePt t="46831" x="6373813" y="2643188"/>
          <p14:tracePt t="46848" x="6391275" y="2643188"/>
          <p14:tracePt t="46853" x="6399213" y="2643188"/>
          <p14:tracePt t="46865" x="6407150" y="2643188"/>
          <p14:tracePt t="46881" x="6416675" y="2643188"/>
          <p14:tracePt t="46898" x="6432550" y="2643188"/>
          <p14:tracePt t="46915" x="6442075" y="2643188"/>
          <p14:tracePt t="46940" x="6450013" y="2643188"/>
          <p14:tracePt t="46955" x="6457950" y="2643188"/>
          <p14:tracePt t="46989" x="6467475" y="2643188"/>
          <p14:tracePt t="47003" x="6475413" y="2643188"/>
          <p14:tracePt t="47016" x="6483350" y="2643188"/>
          <p14:tracePt t="47037" x="6492875" y="2643188"/>
          <p14:tracePt t="47048" x="6500813" y="2643188"/>
          <p14:tracePt t="47078" x="6510338" y="2643188"/>
          <p14:tracePt t="47091" x="6518275" y="2643188"/>
          <p14:tracePt t="47112" x="6526213" y="2643188"/>
          <p14:tracePt t="47715" x="6577013" y="2643188"/>
          <p14:tracePt t="47732" x="6637338" y="2643188"/>
          <p14:tracePt t="47744" x="6696075" y="2633663"/>
          <p14:tracePt t="47754" x="6713538" y="2633663"/>
          <p14:tracePt t="47768" x="6731000" y="2633663"/>
          <p14:tracePt t="47771" x="6738938" y="2633663"/>
          <p14:tracePt t="47798" x="6756400" y="2633663"/>
          <p14:tracePt t="47824" x="6764338" y="2633663"/>
          <p14:tracePt t="47839" x="6772275" y="2633663"/>
          <p14:tracePt t="47853" x="6781800" y="2633663"/>
          <p14:tracePt t="47936" x="6789738" y="2633663"/>
          <p14:tracePt t="47953" x="6799263" y="2643188"/>
          <p14:tracePt t="47964" x="6807200" y="2643188"/>
          <p14:tracePt t="47976" x="6815138" y="2643188"/>
          <p14:tracePt t="47985" x="6824663" y="2651125"/>
          <p14:tracePt t="47999" x="6840538" y="2660650"/>
          <p14:tracePt t="48002" x="6850063" y="2660650"/>
          <p14:tracePt t="48014" x="6865938" y="2660650"/>
          <p14:tracePt t="48016" x="6875463" y="2668588"/>
          <p14:tracePt t="48031" x="6934200" y="2668588"/>
          <p14:tracePt t="48038" x="6959600" y="2668588"/>
          <p14:tracePt t="48049" x="6985000" y="2668588"/>
          <p14:tracePt t="48052" x="7019925" y="2668588"/>
          <p14:tracePt t="48064" x="7061200" y="2668588"/>
          <p14:tracePt t="48083" x="7104063" y="2668588"/>
          <p14:tracePt t="48099" x="7129463" y="2668588"/>
          <p14:tracePt t="48115" x="7146925" y="2668588"/>
          <p14:tracePt t="48133" x="7154863" y="2668588"/>
          <p14:tracePt t="48148" x="7172325" y="2668588"/>
          <p14:tracePt t="48182" x="7180263" y="2668588"/>
          <p14:tracePt t="48194" x="7189788" y="2668588"/>
          <p14:tracePt t="48215" x="7205663" y="2668588"/>
          <p14:tracePt t="48226" x="7215188" y="2668588"/>
          <p14:tracePt t="48237" x="7232650" y="2668588"/>
          <p14:tracePt t="48247" x="7240588" y="2668588"/>
          <p14:tracePt t="48249" x="7248525" y="2668588"/>
          <p14:tracePt t="48264" x="7273925" y="2668588"/>
          <p14:tracePt t="48271" x="7291388" y="2668588"/>
          <p14:tracePt t="48281" x="7308850" y="2668588"/>
          <p14:tracePt t="48297" x="7324725" y="2668588"/>
          <p14:tracePt t="48314" x="7350125" y="2668588"/>
          <p14:tracePt t="48330" x="7359650" y="2660650"/>
          <p14:tracePt t="48332" x="7367588" y="2660650"/>
          <p14:tracePt t="48348" x="7377113" y="2660650"/>
          <p14:tracePt t="48366" x="7385050" y="2660650"/>
          <p14:tracePt t="48387" x="7392988" y="2660650"/>
          <p14:tracePt t="48400" x="7392988" y="2651125"/>
          <p14:tracePt t="48434" x="7392988" y="2643188"/>
          <p14:tracePt t="48448" x="7392988" y="2633663"/>
          <p14:tracePt t="48565" x="7392988" y="2625725"/>
          <p14:tracePt t="48592" x="7402513" y="2617788"/>
          <p14:tracePt t="48613" x="7410450" y="2617788"/>
          <p14:tracePt t="48648" x="7418388" y="2617788"/>
          <p14:tracePt t="48674" x="7427913" y="2617788"/>
          <p14:tracePt t="48688" x="7435850" y="2617788"/>
          <p14:tracePt t="48701" x="7443788" y="2617788"/>
          <p14:tracePt t="48716" x="7461250" y="2608263"/>
          <p14:tracePt t="48728" x="7469188" y="2608263"/>
          <p14:tracePt t="48743" x="7504113" y="2608263"/>
          <p14:tracePt t="48756" x="7521575" y="2608263"/>
          <p14:tracePt t="48768" x="7529513" y="2608263"/>
          <p14:tracePt t="48781" x="7537450" y="2608263"/>
          <p14:tracePt t="48784" x="7554913" y="2600325"/>
          <p14:tracePt t="48798" x="7580313" y="2592388"/>
          <p14:tracePt t="48816" x="7623175" y="2582863"/>
          <p14:tracePt t="48818" x="7648575" y="2582863"/>
          <p14:tracePt t="48833" x="7691438" y="2566988"/>
          <p14:tracePt t="48848" x="7742238" y="2566988"/>
          <p14:tracePt t="48853" x="7750175" y="2566988"/>
          <p14:tracePt t="48864" x="7758113" y="2566988"/>
          <p14:tracePt t="48866" x="7767638" y="2566988"/>
          <p14:tracePt t="48882" x="7775575" y="2566988"/>
          <p14:tracePt t="48892" x="7783513" y="2566988"/>
          <p14:tracePt t="48901" x="7793038" y="2566988"/>
          <p14:tracePt t="48916" x="7800975" y="2566988"/>
          <p14:tracePt t="48931" x="7810500" y="2566988"/>
          <p14:tracePt t="48963" x="7818438" y="2566988"/>
          <p14:tracePt t="48975" x="7826375" y="2566988"/>
          <p14:tracePt t="49011" x="7835900" y="2566988"/>
          <p14:tracePt t="49045" x="7843838" y="2566988"/>
          <p14:tracePt t="49059" x="7861300" y="2566988"/>
          <p14:tracePt t="49069" x="7877175" y="2566988"/>
          <p14:tracePt t="49081" x="7894638" y="2566988"/>
          <p14:tracePt t="49085" x="7912100" y="2566988"/>
          <p14:tracePt t="49099" x="7920038" y="2566988"/>
          <p14:tracePt t="49114" x="7937500" y="2566988"/>
          <p14:tracePt t="49131" x="7945438" y="2566988"/>
          <p14:tracePt t="49133" x="7954963" y="2566988"/>
          <p14:tracePt t="49148" x="7962900" y="2566988"/>
          <p14:tracePt t="49154" x="7970838" y="2566988"/>
          <p14:tracePt t="49169" x="7980363" y="2566988"/>
          <p14:tracePt t="49180" x="7988300" y="2566988"/>
          <p14:tracePt t="49183" x="7996238" y="2574925"/>
          <p14:tracePt t="49198" x="8013700" y="2574925"/>
          <p14:tracePt t="49202" x="8021638" y="2574925"/>
          <p14:tracePt t="49214" x="8031163" y="2574925"/>
          <p14:tracePt t="49233" x="8039100" y="2574925"/>
          <p14:tracePt t="49236" x="8047038" y="2574925"/>
          <p14:tracePt t="49252" x="8056563" y="2574925"/>
          <p14:tracePt t="49266" x="8064500" y="2574925"/>
          <p14:tracePt t="49298" x="8074025" y="2574925"/>
          <p14:tracePt t="49573" x="8081963" y="2574925"/>
          <p14:tracePt t="49593" x="8089900" y="2582863"/>
          <p14:tracePt t="49603" x="8099425" y="2582863"/>
          <p14:tracePt t="49615" x="8107363" y="2592388"/>
          <p14:tracePt t="49620" x="8115300" y="2592388"/>
          <p14:tracePt t="49634" x="8132763" y="2600325"/>
          <p14:tracePt t="49648" x="8158163" y="2600325"/>
          <p14:tracePt t="49664" x="8183563" y="2608263"/>
          <p14:tracePt t="49667" x="8208963" y="2617788"/>
          <p14:tracePt t="49681" x="8243888" y="2617788"/>
          <p14:tracePt t="49700" x="8302625" y="2625725"/>
          <p14:tracePt t="49702" x="8335963" y="2633663"/>
          <p14:tracePt t="49716" x="8396288" y="2643188"/>
          <p14:tracePt t="49731" x="8455025" y="2643188"/>
          <p14:tracePt t="49736" x="8489950" y="2651125"/>
          <p14:tracePt t="49747" x="8523288" y="2651125"/>
          <p14:tracePt t="49750" x="8540750" y="2651125"/>
          <p14:tracePt t="49765" x="8591550" y="2660650"/>
          <p14:tracePt t="49771" x="8599488" y="2660650"/>
          <p14:tracePt t="49781" x="8616950" y="2668588"/>
          <p14:tracePt t="49784" x="8634413" y="2668588"/>
          <p14:tracePt t="49798" x="8651875" y="2668588"/>
          <p14:tracePt t="49817" x="8659813" y="2668588"/>
          <p14:tracePt t="49819" x="8667750" y="2668588"/>
          <p14:tracePt t="49832" x="8677275" y="2668588"/>
          <p14:tracePt t="49833" x="8685213" y="2668588"/>
          <p14:tracePt t="49851" x="8693150" y="2668588"/>
          <p14:tracePt t="49853" x="8702675" y="2668588"/>
          <p14:tracePt t="49887" x="8710613" y="2668588"/>
          <p14:tracePt t="49900" x="8718550" y="2668588"/>
          <p14:tracePt t="49914" x="8728075" y="2668588"/>
          <p14:tracePt t="50052" x="8736013" y="2668588"/>
          <p14:tracePt t="50070" x="8743950" y="2668588"/>
          <p14:tracePt t="50079" x="8778875" y="2668588"/>
          <p14:tracePt t="50085" x="8786813" y="2668588"/>
          <p14:tracePt t="50098" x="8796338" y="2668588"/>
          <p14:tracePt t="50102" x="8804275" y="2668588"/>
          <p14:tracePt t="50114" x="8821738" y="2668588"/>
          <p14:tracePt t="50120" x="8829675" y="2668588"/>
          <p14:tracePt t="50134" x="8837613" y="2668588"/>
          <p14:tracePt t="50149" x="8847138" y="2668588"/>
          <p14:tracePt t="50164" x="8855075" y="2668588"/>
          <p14:tracePt t="50181" x="8863013" y="2668588"/>
          <p14:tracePt t="50199" x="8872538" y="2668588"/>
          <p14:tracePt t="50264" x="8880475" y="2668588"/>
          <p14:tracePt t="50510" x="8880475" y="2660650"/>
          <p14:tracePt t="50573" x="8880475" y="2651125"/>
          <p14:tracePt t="50705" x="8880475" y="2643188"/>
          <p14:tracePt t="50792" x="8880475" y="2633663"/>
          <p14:tracePt t="50854" x="8880475" y="2625725"/>
          <p14:tracePt t="50928" x="8880475" y="2617788"/>
          <p14:tracePt t="50976" x="8880475" y="2608263"/>
          <p14:tracePt t="51031" x="8880475" y="2600325"/>
          <p14:tracePt t="51051" x="8880475" y="2592388"/>
          <p14:tracePt t="51065" x="8880475" y="2582863"/>
          <p14:tracePt t="51076" x="8880475" y="2574925"/>
          <p14:tracePt t="51086" x="8872538" y="2557463"/>
          <p14:tracePt t="51098" x="8872538" y="2541588"/>
          <p14:tracePt t="51100" x="8872538" y="2532063"/>
          <p14:tracePt t="51116" x="8863013" y="2516188"/>
          <p14:tracePt t="51121" x="8855075" y="2506663"/>
          <p14:tracePt t="51131" x="8855075" y="2498725"/>
          <p14:tracePt t="51133" x="8855075" y="2489200"/>
          <p14:tracePt t="51148" x="8855075" y="2481263"/>
          <p14:tracePt t="51165" x="8847138" y="2473325"/>
          <p14:tracePt t="51168" x="8837613" y="2473325"/>
          <p14:tracePt t="51183" x="8829675" y="2473325"/>
          <p14:tracePt t="51204" x="8821738" y="2455863"/>
          <p14:tracePt t="51216" x="8812213" y="2455863"/>
          <p14:tracePt t="51233" x="8778875" y="2447925"/>
          <p14:tracePt t="51251" x="8693150" y="2430463"/>
          <p14:tracePt t="51265" x="8624888" y="2422525"/>
          <p14:tracePt t="51282" x="8599488" y="2413000"/>
          <p14:tracePt t="51284" x="8591550" y="2413000"/>
          <p14:tracePt t="51298" x="8566150" y="2413000"/>
          <p14:tracePt t="51314" x="8558213" y="2413000"/>
          <p14:tracePt t="51319" x="8548688" y="2413000"/>
          <p14:tracePt t="51330" x="8540750" y="2413000"/>
          <p14:tracePt t="51349" x="8523288" y="2413000"/>
          <p14:tracePt t="51364" x="8497888" y="2413000"/>
          <p14:tracePt t="51367" x="8480425" y="2413000"/>
          <p14:tracePt t="51381" x="8413750" y="2405063"/>
          <p14:tracePt t="51397" x="8310563" y="2405063"/>
          <p14:tracePt t="51401" x="8234363" y="2405063"/>
          <p14:tracePt t="51418" x="8039100" y="2413000"/>
          <p14:tracePt t="51431" x="7656513" y="2473325"/>
          <p14:tracePt t="51436" x="7435850" y="2516188"/>
          <p14:tracePt t="51447" x="7240588" y="2557463"/>
          <p14:tracePt t="51449" x="7078663" y="2582863"/>
          <p14:tracePt t="51464" x="6875463" y="2617788"/>
          <p14:tracePt t="51469" x="6789738" y="2625725"/>
          <p14:tracePt t="51480" x="6713538" y="2625725"/>
          <p14:tracePt t="51484" x="6670675" y="2625725"/>
          <p14:tracePt t="51498" x="6594475" y="2625725"/>
          <p14:tracePt t="51514" x="6543675" y="2625725"/>
          <p14:tracePt t="51517" x="6518275" y="2625725"/>
          <p14:tracePt t="51533" x="6442075" y="2625725"/>
          <p14:tracePt t="51548" x="6356350" y="2633663"/>
          <p14:tracePt t="51554" x="6272213" y="2643188"/>
          <p14:tracePt t="51568" x="6084888" y="2668588"/>
          <p14:tracePt t="51581" x="5932488" y="2701925"/>
          <p14:tracePt t="51588" x="5889625" y="2711450"/>
          <p14:tracePt t="51599" x="5854700" y="2719388"/>
          <p14:tracePt t="51607" x="5829300" y="2727325"/>
          <p14:tracePt t="51616" x="5821363" y="2727325"/>
          <p14:tracePt t="51633" x="5803900" y="2727325"/>
          <p14:tracePt t="51648" x="5788025" y="2736850"/>
          <p14:tracePt t="51664" x="5770563" y="2736850"/>
          <p14:tracePt t="51670" x="5761038" y="2744788"/>
          <p14:tracePt t="51681" x="5753100" y="2744788"/>
          <p14:tracePt t="51682" x="5745163" y="2744788"/>
          <p14:tracePt t="51698" x="5727700" y="2752725"/>
          <p14:tracePt t="51717" x="5710238" y="2770188"/>
          <p14:tracePt t="51730" x="5694363" y="2770188"/>
          <p14:tracePt t="51751" x="5694363" y="2778125"/>
          <p14:tracePt t="51764" x="5684838" y="2787650"/>
          <p14:tracePt t="51781" x="5684838" y="2795588"/>
          <p14:tracePt t="51784" x="5684838" y="2805113"/>
          <p14:tracePt t="51797" x="5694363" y="2813050"/>
          <p14:tracePt t="51800" x="5710238" y="2820988"/>
          <p14:tracePt t="51817" x="5778500" y="2855913"/>
          <p14:tracePt t="51819" x="5854700" y="2881313"/>
          <p14:tracePt t="51830" x="5973763" y="2914650"/>
          <p14:tracePt t="51832" x="6127750" y="2922588"/>
          <p14:tracePt t="51849" x="6381750" y="2949575"/>
          <p14:tracePt t="51867" x="6721475" y="2949575"/>
          <p14:tracePt t="51881" x="6977063" y="2974975"/>
          <p14:tracePt t="51898" x="7273925" y="2982913"/>
          <p14:tracePt t="51901" x="7410450" y="3000375"/>
          <p14:tracePt t="51915" x="7767638" y="2982913"/>
          <p14:tracePt t="51934" x="8191500" y="2940050"/>
          <p14:tracePt t="51936" x="8439150" y="2906713"/>
          <p14:tracePt t="51949" x="8804275" y="2830513"/>
          <p14:tracePt t="52264" x="8855075" y="2227263"/>
          <p14:tracePt t="52266" x="8728075" y="2235200"/>
          <p14:tracePt t="52276" x="8574088" y="2252663"/>
          <p14:tracePt t="52279" x="8388350" y="2286000"/>
          <p14:tracePt t="52290" x="8218488" y="2328863"/>
          <p14:tracePt t="52294" x="8089900" y="2354263"/>
          <p14:tracePt t="52306" x="7927975" y="2397125"/>
          <p14:tracePt t="52320" x="7818438" y="2413000"/>
          <p14:tracePt t="52334" x="7767638" y="2430463"/>
          <p14:tracePt t="52348" x="7732713" y="2438400"/>
          <p14:tracePt t="52354" x="7724775" y="2438400"/>
          <p14:tracePt t="52364" x="7707313" y="2438400"/>
          <p14:tracePt t="52367" x="7707313" y="2447925"/>
          <p14:tracePt t="52388" x="7699375" y="2447925"/>
          <p14:tracePt t="52401" x="7691438" y="2455863"/>
          <p14:tracePt t="52418" x="7673975" y="2473325"/>
          <p14:tracePt t="52432" x="7656513" y="2489200"/>
          <p14:tracePt t="52435" x="7631113" y="2506663"/>
          <p14:tracePt t="52447" x="7605713" y="2541588"/>
          <p14:tracePt t="52449" x="7580313" y="2600325"/>
          <p14:tracePt t="52466" x="7461250" y="2889250"/>
          <p14:tracePt t="52469" x="7392988" y="3119438"/>
          <p14:tracePt t="52480" x="7385050" y="3330575"/>
          <p14:tracePt t="52483" x="7385050" y="3509963"/>
          <p14:tracePt t="52498" x="7435850" y="3738563"/>
          <p14:tracePt t="52516" x="7486650" y="3857625"/>
          <p14:tracePt t="52518" x="7504113" y="3883025"/>
          <p14:tracePt t="52530" x="7504113" y="3900488"/>
          <p14:tracePt t="52531" x="7512050" y="3917950"/>
          <p14:tracePt t="52549" x="7529513" y="3925888"/>
          <p14:tracePt t="52551" x="7529513" y="3935413"/>
          <p14:tracePt t="52572" x="7529513" y="3943350"/>
          <p14:tracePt t="52582" x="7529513" y="3951288"/>
          <p14:tracePt t="52587" x="7537450" y="3960813"/>
          <p14:tracePt t="52602" x="7546975" y="3968750"/>
          <p14:tracePt t="52615" x="7546975" y="3976688"/>
          <p14:tracePt t="52631" x="7546975" y="4019550"/>
          <p14:tracePt t="52635" x="7537450" y="4037013"/>
          <p14:tracePt t="52649" x="7521575" y="4087813"/>
          <p14:tracePt t="52665" x="7504113" y="4121150"/>
          <p14:tracePt t="52670" x="7504113" y="4138613"/>
          <p14:tracePt t="52682" x="7494588" y="4156075"/>
          <p14:tracePt t="52698" x="7486650" y="4171950"/>
          <p14:tracePt t="52718" x="7478713" y="4181475"/>
          <p14:tracePt t="52738" x="7478713" y="4189413"/>
          <p14:tracePt t="52751" x="7469188" y="4189413"/>
          <p14:tracePt t="52771" x="7469188" y="4181475"/>
          <p14:tracePt t="52784" x="7469188" y="4164013"/>
          <p14:tracePt t="52785" x="7469188" y="4113213"/>
          <p14:tracePt t="52800" x="7605713" y="3594100"/>
          <p14:tracePt t="52816" x="7927975" y="2855913"/>
          <p14:tracePt t="52820" x="8005763" y="2736850"/>
          <p14:tracePt t="52835" x="8099425" y="2574925"/>
          <p14:tracePt t="52847" x="8132763" y="2541588"/>
          <p14:tracePt t="52867" x="8150225" y="2524125"/>
          <p14:tracePt t="52881" x="8158163" y="2524125"/>
          <p14:tracePt t="52898" x="8166100" y="2524125"/>
          <p14:tracePt t="52918" x="8208963" y="2506663"/>
          <p14:tracePt t="52931" x="8259763" y="2498725"/>
          <p14:tracePt t="52947" x="8320088" y="2498725"/>
          <p14:tracePt t="52949" x="8353425" y="2498725"/>
          <p14:tracePt t="52965" x="8396288" y="2498725"/>
          <p14:tracePt t="52981" x="8447088" y="2506663"/>
          <p14:tracePt t="52985" x="8455025" y="2506663"/>
          <p14:tracePt t="52997" x="8480425" y="2516188"/>
          <p14:tracePt t="53016" x="8507413" y="2524125"/>
          <p14:tracePt t="53017" x="8515350" y="2524125"/>
          <p14:tracePt t="53031" x="8523288" y="2532063"/>
          <p14:tracePt t="53048" x="8540750" y="2541588"/>
          <p14:tracePt t="53070" x="8558213" y="2549525"/>
          <p14:tracePt t="53088" x="8566150" y="2557463"/>
          <p14:tracePt t="53100" x="8583613" y="2557463"/>
          <p14:tracePt t="53120" x="8591550" y="2557463"/>
          <p14:tracePt t="53131" x="8599488" y="2557463"/>
          <p14:tracePt t="53134" x="8609013" y="2557463"/>
          <p14:tracePt t="53151" x="8616950" y="2557463"/>
          <p14:tracePt t="53165" x="8624888" y="2557463"/>
          <p14:tracePt t="53182" x="8642350" y="2557463"/>
          <p14:tracePt t="53199" x="8651875" y="2557463"/>
          <p14:tracePt t="53214" x="8659813" y="2557463"/>
          <p14:tracePt t="53217" x="8667750" y="2557463"/>
          <p14:tracePt t="53230" x="8677275" y="2557463"/>
          <p14:tracePt t="53247" x="8693150" y="2557463"/>
          <p14:tracePt t="53252" x="8710613" y="2557463"/>
          <p14:tracePt t="53264" x="8736013" y="2557463"/>
          <p14:tracePt t="53265" x="8743950" y="2557463"/>
          <p14:tracePt t="53280" x="8778875" y="2557463"/>
          <p14:tracePt t="53285" x="8804275" y="2557463"/>
          <p14:tracePt t="53297" x="8812213" y="2557463"/>
          <p14:tracePt t="53299" x="8821738" y="2557463"/>
          <p14:tracePt t="53318" x="8837613" y="2557463"/>
          <p14:tracePt t="53333" x="8855075" y="2557463"/>
          <p14:tracePt t="53347" x="8863013" y="2566988"/>
          <p14:tracePt t="53367" x="8872538" y="2566988"/>
          <p14:tracePt t="53381" x="8880475" y="2574925"/>
          <p14:tracePt t="53415" x="8888413" y="2574925"/>
          <p14:tracePt t="53429" x="8897938" y="2574925"/>
          <p14:tracePt t="53492" x="8897938" y="2582863"/>
          <p14:tracePt t="53567" x="8897938" y="2592388"/>
          <p14:tracePt t="53662" x="8897938" y="2600325"/>
          <p14:tracePt t="53682" x="8872538" y="2617788"/>
          <p14:tracePt t="53696" x="8855075" y="2625725"/>
          <p14:tracePt t="53708" x="8847138" y="2633663"/>
          <p14:tracePt t="53710" x="8837613" y="2633663"/>
          <p14:tracePt t="53724" x="8821738" y="2633663"/>
          <p14:tracePt t="53734" x="8821738" y="2643188"/>
          <p14:tracePt t="53748" x="8804275" y="2651125"/>
          <p14:tracePt t="53751" x="8796338" y="2651125"/>
          <p14:tracePt t="53768" x="8786813" y="2651125"/>
          <p14:tracePt t="53780" x="8769350" y="2651125"/>
          <p14:tracePt t="53787" x="8743950" y="2651125"/>
          <p14:tracePt t="53800" x="8693150" y="2651125"/>
          <p14:tracePt t="53815" x="8616950" y="2651125"/>
          <p14:tracePt t="53819" x="8574088" y="2651125"/>
          <p14:tracePt t="53830" x="8532813" y="2651125"/>
          <p14:tracePt t="53832" x="8497888" y="2651125"/>
          <p14:tracePt t="53847" x="8455025" y="2651125"/>
          <p14:tracePt t="53864" x="8421688" y="2651125"/>
          <p14:tracePt t="53867" x="8404225" y="2651125"/>
          <p14:tracePt t="53881" x="8378825" y="2651125"/>
          <p14:tracePt t="53898" x="8320088" y="2651125"/>
          <p14:tracePt t="53901" x="8294688" y="2651125"/>
          <p14:tracePt t="53915" x="8201025" y="2651125"/>
          <p14:tracePt t="53931" x="8064500" y="2651125"/>
          <p14:tracePt t="53935" x="7988300" y="2668588"/>
          <p14:tracePt t="53946" x="7902575" y="2676525"/>
          <p14:tracePt t="53949" x="7818438" y="2686050"/>
          <p14:tracePt t="53964" x="7707313" y="2693988"/>
          <p14:tracePt t="53981" x="7605713" y="2719388"/>
          <p14:tracePt t="53986" x="7562850" y="2719388"/>
          <p14:tracePt t="53998" x="7453313" y="2736850"/>
          <p14:tracePt t="54014" x="7334250" y="2752725"/>
          <p14:tracePt t="54018" x="7265988" y="2752725"/>
          <p14:tracePt t="54032" x="7205663" y="2762250"/>
          <p14:tracePt t="54033" x="7146925" y="2787650"/>
          <p14:tracePt t="54048" x="7035800" y="2805113"/>
          <p14:tracePt t="54068" x="6883400" y="2846388"/>
          <p14:tracePt t="54080" x="6789738" y="2863850"/>
          <p14:tracePt t="54099" x="6705600" y="2871788"/>
          <p14:tracePt t="54101" x="6670675" y="2871788"/>
          <p14:tracePt t="54115" x="6602413" y="2889250"/>
          <p14:tracePt t="54131" x="6577013" y="2897188"/>
          <p14:tracePt t="54134" x="6569075" y="2897188"/>
          <p14:tracePt t="54149" x="6551613" y="2897188"/>
          <p14:tracePt t="54167" x="6543675" y="2906713"/>
          <p14:tracePt t="54180" x="6535738" y="2906713"/>
          <p14:tracePt t="54183" x="6526213" y="2906713"/>
          <p14:tracePt t="54201" x="6518275" y="2914650"/>
          <p14:tracePt t="54217" x="6492875" y="2914650"/>
          <p14:tracePt t="54233" x="6483350" y="2914650"/>
          <p14:tracePt t="54248" x="6467475" y="2914650"/>
          <p14:tracePt t="54251" x="6457950" y="2914650"/>
          <p14:tracePt t="54307" x="6500813" y="2914650"/>
          <p14:tracePt t="54324" x="6916738" y="2881313"/>
          <p14:tracePt t="54335" x="7673975" y="2778125"/>
          <p14:tracePt t="54347" x="8074025" y="2676525"/>
          <p14:tracePt t="54364" x="8310563" y="2608263"/>
          <p14:tracePt t="54367" x="8413750" y="2582863"/>
          <p14:tracePt t="54381" x="8599488" y="2541588"/>
          <p14:tracePt t="54397" x="8718550" y="2524125"/>
          <p14:tracePt t="54417" x="8796338" y="2506663"/>
          <p14:tracePt t="54430" x="8812213" y="2506663"/>
          <p14:tracePt t="54447" x="8829675" y="2506663"/>
          <p14:tracePt t="54468" x="8837613" y="2506663"/>
          <p14:tracePt t="54480" x="8855075" y="2506663"/>
          <p14:tracePt t="54485" x="8855075" y="2516188"/>
          <p14:tracePt t="54498" x="8872538" y="2516188"/>
          <p14:tracePt t="54518" x="8897938" y="2524125"/>
          <p14:tracePt t="54530" x="8913813" y="2524125"/>
          <p14:tracePt t="54531" x="8940800" y="2532063"/>
          <p14:tracePt t="54550" x="8982075" y="2549525"/>
          <p14:tracePt t="54553" x="9007475" y="2557463"/>
          <p14:tracePt t="54564" x="9032875" y="2566988"/>
          <p14:tracePt t="54566" x="9050338" y="2574925"/>
          <p14:tracePt t="54583" x="9067800" y="2582863"/>
          <p14:tracePt t="54597" x="9075738" y="2582863"/>
          <p14:tracePt t="54600" x="9093200" y="2582863"/>
          <p14:tracePt t="54616" x="9101138" y="2592388"/>
          <p14:tracePt t="54631" x="9110663" y="2600325"/>
          <p14:tracePt t="54635" x="9118600" y="2600325"/>
          <p14:tracePt t="54655" x="9118600" y="2608263"/>
          <p14:tracePt t="54669" x="9126538" y="2608263"/>
          <p14:tracePt t="54682" x="9136063" y="2608263"/>
          <p14:tracePt t="54800" x="9126538" y="2608263"/>
          <p14:tracePt t="54820" x="9101138" y="2625725"/>
          <p14:tracePt t="54831" x="9085263" y="2625725"/>
          <p14:tracePt t="54833" x="9067800" y="2625725"/>
          <p14:tracePt t="54847" x="9024938" y="2633663"/>
          <p14:tracePt t="54864" x="8956675" y="2651125"/>
          <p14:tracePt t="54868" x="8931275" y="2660650"/>
          <p14:tracePt t="54881" x="8888413" y="2668588"/>
          <p14:tracePt t="54899" x="8855075" y="2676525"/>
          <p14:tracePt t="54918" x="8829675" y="2693988"/>
          <p14:tracePt t="54930" x="8786813" y="2711450"/>
          <p14:tracePt t="54951" x="8718550" y="2727325"/>
          <p14:tracePt t="54964" x="8659813" y="2752725"/>
          <p14:tracePt t="54985" x="8532813" y="2805113"/>
          <p14:tracePt t="55001" x="8404225" y="2855913"/>
          <p14:tracePt t="55014" x="8285163" y="2906713"/>
          <p14:tracePt t="55032" x="8115300" y="2974975"/>
          <p14:tracePt t="55047" x="8013700" y="3016250"/>
          <p14:tracePt t="55064" x="7920038" y="3051175"/>
          <p14:tracePt t="55066" x="7894638" y="3067050"/>
          <p14:tracePt t="55080" x="7835900" y="3101975"/>
          <p14:tracePt t="55099" x="7800975" y="3119438"/>
          <p14:tracePt t="55100" x="7783513" y="3127375"/>
          <p14:tracePt t="55113" x="7767638" y="3135313"/>
          <p14:tracePt t="55116" x="7758113" y="3144838"/>
          <p14:tracePt t="55130" x="7724775" y="3160713"/>
          <p14:tracePt t="55146" x="7716838" y="3170238"/>
          <p14:tracePt t="55148" x="7699375" y="3178175"/>
          <p14:tracePt t="55167" x="7691438" y="3186113"/>
          <p14:tracePt t="55184" x="7648575" y="3211513"/>
          <p14:tracePt t="55197" x="7588250" y="3254375"/>
          <p14:tracePt t="55217" x="7435850" y="3340100"/>
          <p14:tracePt t="55231" x="7342188" y="3398838"/>
          <p14:tracePt t="55250" x="7265988" y="3449638"/>
          <p14:tracePt t="55252" x="7258050" y="3449638"/>
          <p14:tracePt t="55264" x="7240588" y="3459163"/>
          <p14:tracePt t="55267" x="7232650" y="3467100"/>
          <p14:tracePt t="55280" x="7223125" y="3475038"/>
          <p14:tracePt t="55300" x="7205663" y="3484563"/>
          <p14:tracePt t="55318" x="7180263" y="3502025"/>
          <p14:tracePt t="55321" x="7164388" y="3527425"/>
          <p14:tracePt t="55334" x="7129463" y="3578225"/>
          <p14:tracePt t="55348" x="7061200" y="3654425"/>
          <p14:tracePt t="55366" x="7002463" y="3713163"/>
          <p14:tracePt t="55368" x="6977063" y="3738563"/>
          <p14:tracePt t="55382" x="6943725" y="3773488"/>
          <p14:tracePt t="55398" x="6934200" y="3781425"/>
          <p14:tracePt t="55417" x="6908800" y="3798888"/>
          <p14:tracePt t="55430" x="6883400" y="3832225"/>
          <p14:tracePt t="55450" x="6713538" y="3986213"/>
          <p14:tracePt t="55467" x="6492875" y="4224338"/>
          <p14:tracePt t="55482" x="6356350" y="4341813"/>
          <p14:tracePt t="55484" x="6348413" y="4368800"/>
          <p14:tracePt t="55499" x="6323013" y="4376738"/>
          <p14:tracePt t="55517" x="6313488" y="4394200"/>
          <p14:tracePt t="55533" x="6305550" y="4394200"/>
          <p14:tracePt t="55801" x="6330950" y="4394200"/>
          <p14:tracePt t="55822" x="6399213" y="4384675"/>
          <p14:tracePt t="55838" x="6432550" y="4384675"/>
          <p14:tracePt t="55851" x="6450013" y="4384675"/>
          <p14:tracePt t="55865" x="6457950" y="4376738"/>
          <p14:tracePt t="55881" x="6475413" y="4368800"/>
          <p14:tracePt t="55888" x="6492875" y="4368800"/>
          <p14:tracePt t="55900" x="6500813" y="4359275"/>
          <p14:tracePt t="55902" x="6518275" y="4351338"/>
          <p14:tracePt t="55914" x="6526213" y="4333875"/>
          <p14:tracePt t="55918" x="6543675" y="4333875"/>
          <p14:tracePt t="55930" x="6561138" y="4316413"/>
          <p14:tracePt t="55947" x="6569075" y="4308475"/>
          <p14:tracePt t="55967" x="6577013" y="4291013"/>
          <p14:tracePt t="55981" x="6586538" y="4291013"/>
          <p14:tracePt t="55984" x="6594475" y="4291013"/>
          <p14:tracePt t="55997" x="6594475" y="4283075"/>
          <p14:tracePt t="56017" x="6602413" y="4265613"/>
          <p14:tracePt t="56030" x="6611938" y="4257675"/>
          <p14:tracePt t="56032" x="6611938" y="4249738"/>
          <p14:tracePt t="56047" x="6611938" y="4232275"/>
          <p14:tracePt t="56064" x="6619875" y="4206875"/>
          <p14:tracePt t="56067" x="6619875" y="4197350"/>
          <p14:tracePt t="56080" x="6619875" y="4171950"/>
          <p14:tracePt t="56101" x="6619875" y="4138613"/>
          <p14:tracePt t="56114" x="6619875" y="4121150"/>
          <p14:tracePt t="56131" x="6619875" y="4095750"/>
          <p14:tracePt t="56136" x="6611938" y="4095750"/>
          <p14:tracePt t="56149" x="6611938" y="4087813"/>
          <p14:tracePt t="56150" x="6602413" y="4079875"/>
          <p14:tracePt t="56165" x="6602413" y="4070350"/>
          <p14:tracePt t="56184" x="6577013" y="4052888"/>
          <p14:tracePt t="56197" x="6551613" y="4044950"/>
          <p14:tracePt t="56216" x="6535738" y="4037013"/>
          <p14:tracePt t="56218" x="6518275" y="4037013"/>
          <p14:tracePt t="56232" x="6500813" y="4027488"/>
          <p14:tracePt t="56248" x="6475413" y="4027488"/>
          <p14:tracePt t="56253" x="6457950" y="4027488"/>
          <p14:tracePt t="56268" x="6432550" y="4027488"/>
          <p14:tracePt t="56283" x="6407150" y="4027488"/>
          <p14:tracePt t="56298" x="6373813" y="4027488"/>
          <p14:tracePt t="56299" x="6356350" y="4027488"/>
          <p14:tracePt t="56318" x="6338888" y="4037013"/>
          <p14:tracePt t="56332" x="6305550" y="4044950"/>
          <p14:tracePt t="56334" x="6297613" y="4052888"/>
          <p14:tracePt t="56347" x="6288088" y="4052888"/>
          <p14:tracePt t="56350" x="6272213" y="4052888"/>
          <p14:tracePt t="56364" x="6262688" y="4062413"/>
          <p14:tracePt t="56369" x="6246813" y="4070350"/>
          <p14:tracePt t="56383" x="6237288" y="4079875"/>
          <p14:tracePt t="56398" x="6229350" y="4079875"/>
          <p14:tracePt t="56419" x="6211888" y="4087813"/>
          <p14:tracePt t="56431" x="6203950" y="4095750"/>
          <p14:tracePt t="56447" x="6194425" y="4113213"/>
          <p14:tracePt t="56451" x="6186488" y="4121150"/>
          <p14:tracePt t="56466" x="6186488" y="4130675"/>
          <p14:tracePt t="56484" x="6178550" y="4138613"/>
          <p14:tracePt t="56497" x="6169025" y="4164013"/>
          <p14:tracePt t="56514" x="6161088" y="4181475"/>
          <p14:tracePt t="56519" x="6161088" y="4189413"/>
          <p14:tracePt t="56533" x="6161088" y="4197350"/>
          <p14:tracePt t="56547" x="6161088" y="4206875"/>
          <p14:tracePt t="56568" x="6161088" y="4214813"/>
          <p14:tracePt t="56602" x="6161088" y="4224338"/>
          <p14:tracePt t="56619" x="6169025" y="4232275"/>
          <p14:tracePt t="56630" x="6178550" y="4232275"/>
          <p14:tracePt t="56651" x="6203950" y="4232275"/>
          <p14:tracePt t="56668" x="6221413" y="4232275"/>
          <p14:tracePt t="56683" x="6237288" y="4232275"/>
          <p14:tracePt t="56698" x="6272213" y="4232275"/>
          <p14:tracePt t="56714" x="6280150" y="4232275"/>
          <p14:tracePt t="57001" x="6323013" y="4138613"/>
          <p14:tracePt t="57021" x="6500813" y="3832225"/>
          <p14:tracePt t="57032" x="6561138" y="3773488"/>
          <p14:tracePt t="57033" x="6627813" y="3687763"/>
          <p14:tracePt t="57047" x="6781800" y="3543300"/>
          <p14:tracePt t="57065" x="6969125" y="3365500"/>
          <p14:tracePt t="57067" x="7088188" y="3279775"/>
          <p14:tracePt t="57083" x="7258050" y="3170238"/>
          <p14:tracePt t="57097" x="7350125" y="3119438"/>
          <p14:tracePt t="57118" x="7392988" y="3094038"/>
          <p14:tracePt t="57131" x="7418388" y="3084513"/>
          <p14:tracePt t="57147" x="7435850" y="3076575"/>
          <p14:tracePt t="57150" x="7443788" y="3076575"/>
          <p14:tracePt t="57164" x="7453313" y="3076575"/>
          <p14:tracePt t="57182" x="7469188" y="3076575"/>
          <p14:tracePt t="57184" x="7478713" y="3076575"/>
          <p14:tracePt t="57198" x="7486650" y="3076575"/>
          <p14:tracePt t="57214" x="7494588" y="3076575"/>
          <p14:tracePt t="57230" x="7512050" y="3076575"/>
          <p14:tracePt t="57232" x="7521575" y="3084513"/>
          <p14:tracePt t="57248" x="7521575" y="3094038"/>
          <p14:tracePt t="57264" x="7529513" y="3094038"/>
          <p14:tracePt t="57270" x="7537450" y="3094038"/>
          <p14:tracePt t="57283" x="7537450" y="3101975"/>
          <p14:tracePt t="57297" x="7546975" y="3101975"/>
          <p14:tracePt t="57314" x="7554913" y="3101975"/>
          <p14:tracePt t="57334" x="7562850" y="3101975"/>
          <p14:tracePt t="57348" x="7572375" y="3101975"/>
          <p14:tracePt t="57368" x="7613650" y="3101975"/>
          <p14:tracePt t="57370" x="7656513" y="3084513"/>
          <p14:tracePt t="57381" x="7716838" y="3076575"/>
          <p14:tracePt t="57382" x="7767638" y="3067050"/>
          <p14:tracePt t="57400" x="7869238" y="3051175"/>
          <p14:tracePt t="57413" x="7937500" y="3041650"/>
          <p14:tracePt t="57420" x="7970838" y="3041650"/>
          <p14:tracePt t="57432" x="8005763" y="3041650"/>
          <p14:tracePt t="57449" x="8039100" y="3041650"/>
          <p14:tracePt t="57451" x="8056563" y="3041650"/>
          <p14:tracePt t="57463" x="8074025" y="3041650"/>
          <p14:tracePt t="57465" x="8089900" y="3041650"/>
          <p14:tracePt t="57480" x="8124825" y="3041650"/>
          <p14:tracePt t="57500" x="8166100" y="3041650"/>
          <p14:tracePt t="57514" x="8191500" y="3033713"/>
          <p14:tracePt t="57532" x="8218488" y="3025775"/>
          <p14:tracePt t="57548" x="8234363" y="3025775"/>
          <p14:tracePt t="57565" x="8243888" y="3025775"/>
          <p14:tracePt t="57568" x="8251825" y="3025775"/>
          <p14:tracePt t="57584" x="8259763" y="3025775"/>
          <p14:tracePt t="57610" x="8259763" y="3016250"/>
          <p14:tracePt t="57630" x="8243888" y="3000375"/>
          <p14:tracePt t="57644" x="8132763" y="2957513"/>
          <p14:tracePt t="57657" x="7810500" y="2881313"/>
          <p14:tracePt t="57671" x="7385050" y="2855913"/>
          <p14:tracePt t="57685" x="7121525" y="2871788"/>
          <p14:tracePt t="57712" x="6731000" y="2914650"/>
          <p14:tracePt t="57728" x="6569075" y="2922588"/>
          <p14:tracePt t="57743" x="6457950" y="2932113"/>
          <p14:tracePt t="57757" x="6391275" y="2932113"/>
          <p14:tracePt t="57770" x="6365875" y="2932113"/>
          <p14:tracePt t="57783" x="6348413" y="2932113"/>
          <p14:tracePt t="57800" x="6338888" y="2932113"/>
          <p14:tracePt t="57814" x="6313488" y="2932113"/>
          <p14:tracePt t="57834" x="6254750" y="2932113"/>
          <p14:tracePt t="57835" x="6229350" y="2932113"/>
          <p14:tracePt t="57850" x="6118225" y="2897188"/>
          <p14:tracePt t="57863" x="6016625" y="2881313"/>
          <p14:tracePt t="57885" x="5948363" y="2863850"/>
          <p14:tracePt t="57902" x="5932488" y="2863850"/>
          <p14:tracePt t="57904" x="5922963" y="2863850"/>
          <p14:tracePt t="57923" x="5905500" y="2863850"/>
          <p14:tracePt t="57942" x="5897563" y="2863850"/>
          <p14:tracePt t="57962" x="5872163" y="2863850"/>
          <p14:tracePt t="57980" x="5846763" y="2863850"/>
          <p14:tracePt t="57998" x="5838825" y="2863850"/>
          <p14:tracePt t="58019" x="5821363" y="2863850"/>
          <p14:tracePt t="58035" x="5813425" y="2871788"/>
          <p14:tracePt t="58075" x="5813425" y="2881313"/>
          <p14:tracePt t="58090" x="5813425" y="2889250"/>
          <p14:tracePt t="58106" x="5821363" y="2906713"/>
          <p14:tracePt t="58118" x="5829300" y="2914650"/>
          <p14:tracePt t="58131" x="5838825" y="2940050"/>
          <p14:tracePt t="58147" x="5854700" y="2957513"/>
          <p14:tracePt t="58152" x="5854700" y="2965450"/>
          <p14:tracePt t="58164" x="5864225" y="2965450"/>
          <p14:tracePt t="58180" x="5872163" y="2982913"/>
          <p14:tracePt t="58205" x="5880100" y="2990850"/>
          <p14:tracePt t="58220" x="5880100" y="3000375"/>
          <p14:tracePt t="58230" x="5889625" y="3000375"/>
          <p14:tracePt t="58251" x="5922963" y="3008313"/>
          <p14:tracePt t="58269" x="5983288" y="3016250"/>
          <p14:tracePt t="58281" x="6008688" y="3025775"/>
          <p14:tracePt t="58300" x="6034088" y="3033713"/>
          <p14:tracePt t="58315" x="6049963" y="3033713"/>
          <p14:tracePt t="58333" x="6067425" y="3033713"/>
          <p14:tracePt t="58349" x="6076950" y="3033713"/>
          <p14:tracePt t="58364" x="6084888" y="3033713"/>
          <p14:tracePt t="58380" x="6092825" y="3033713"/>
          <p14:tracePt t="58384" x="6092825" y="3041650"/>
          <p14:tracePt t="58417" x="6092825" y="3051175"/>
          <p14:tracePt t="58431" x="6092825" y="3059113"/>
          <p14:tracePt t="58445" x="6067425" y="3101975"/>
          <p14:tracePt t="58463" x="6034088" y="3160713"/>
          <p14:tracePt t="58476" x="5991225" y="3228975"/>
          <p14:tracePt t="58490" x="5957888" y="3314700"/>
          <p14:tracePt t="58506" x="5932488" y="3390900"/>
          <p14:tracePt t="58518" x="5932488" y="3408363"/>
          <p14:tracePt t="58521" x="5932488" y="3433763"/>
          <p14:tracePt t="58533" x="5932488" y="3459163"/>
          <p14:tracePt t="58549" x="5973763" y="3509963"/>
          <p14:tracePt t="58564" x="6042025" y="3543300"/>
          <p14:tracePt t="58568" x="6102350" y="3560763"/>
          <p14:tracePt t="58582" x="6254750" y="3594100"/>
          <p14:tracePt t="58599" x="6399213" y="3611563"/>
          <p14:tracePt t="58616" x="6586538" y="3611563"/>
          <p14:tracePt t="58630" x="6662738" y="3611563"/>
          <p14:tracePt t="58650" x="6731000" y="3619500"/>
          <p14:tracePt t="58664" x="6772275" y="3629025"/>
          <p14:tracePt t="58681" x="6832600" y="3646488"/>
          <p14:tracePt t="58685" x="6865938" y="3654425"/>
          <p14:tracePt t="58697" x="6916738" y="3687763"/>
          <p14:tracePt t="58699" x="6959600" y="3705225"/>
          <p14:tracePt t="58715" x="7061200" y="3763963"/>
          <p14:tracePt t="58730" x="7070725" y="3773488"/>
          <p14:tracePt t="58994" x="7010400" y="3697288"/>
          <p14:tracePt t="59015" x="6875463" y="3484563"/>
          <p14:tracePt t="59032" x="6807200" y="3398838"/>
          <p14:tracePt t="59036" x="6756400" y="3348038"/>
          <p14:tracePt t="59051" x="6619875" y="3228975"/>
          <p14:tracePt t="59064" x="6407150" y="3101975"/>
          <p14:tracePt t="59083" x="6169025" y="3000375"/>
          <p14:tracePt t="59097" x="6102350" y="2990850"/>
          <p14:tracePt t="59114" x="6059488" y="2982913"/>
          <p14:tracePt t="59117" x="6042025" y="2982913"/>
          <p14:tracePt t="59132" x="6024563" y="2982913"/>
          <p14:tracePt t="59148" x="6008688" y="2982913"/>
          <p14:tracePt t="59165" x="5991225" y="2982913"/>
          <p14:tracePt t="59180" x="5983288" y="2982913"/>
          <p14:tracePt t="59214" x="5973763" y="2982913"/>
          <p14:tracePt t="59227" x="5965825" y="2982913"/>
          <p14:tracePt t="59254" x="5957888" y="2982913"/>
          <p14:tracePt t="59282" x="5948363" y="2982913"/>
          <p14:tracePt t="59297" x="5922963" y="2974975"/>
          <p14:tracePt t="59310" x="5889625" y="2957513"/>
          <p14:tracePt t="59323" x="5829300" y="2949575"/>
          <p14:tracePt t="59336" x="5795963" y="2932113"/>
          <p14:tracePt t="59351" x="5770563" y="2922588"/>
          <p14:tracePt t="59364" x="5753100" y="2914650"/>
          <p14:tracePt t="59380" x="5745163" y="2914650"/>
          <p14:tracePt t="59397" x="5735638" y="2914650"/>
          <p14:tracePt t="59414" x="5727700" y="2914650"/>
          <p14:tracePt t="59433" x="5719763" y="2914650"/>
          <p14:tracePt t="59459" x="5710238" y="2914650"/>
          <p14:tracePt t="59555" x="5719763" y="2914650"/>
          <p14:tracePt t="59574" x="5735638" y="2914650"/>
          <p14:tracePt t="59587" x="5778500" y="2914650"/>
          <p14:tracePt t="59601" x="5813425" y="2914650"/>
          <p14:tracePt t="59613" x="5838825" y="2922588"/>
          <p14:tracePt t="59632" x="5864225" y="2922588"/>
          <p14:tracePt t="59648" x="5880100" y="2922588"/>
          <p14:tracePt t="59652" x="5889625" y="2922588"/>
          <p14:tracePt t="59665" x="5897563" y="2922588"/>
          <p14:tracePt t="59680" x="5905500" y="2922588"/>
          <p14:tracePt t="59699" x="5915025" y="2922588"/>
          <p14:tracePt t="59720" x="5922963" y="2922588"/>
          <p14:tracePt t="59734" x="5932488" y="2922588"/>
          <p14:tracePt t="59747" x="5932488" y="2932113"/>
          <p14:tracePt t="59767" x="5940425" y="2932113"/>
          <p14:tracePt t="59783" x="5948363" y="2932113"/>
          <p14:tracePt t="59796" x="5973763" y="2940050"/>
          <p14:tracePt t="59814" x="5983288" y="2940050"/>
          <p14:tracePt t="59817" x="5991225" y="2940050"/>
          <p14:tracePt t="59830" x="5999163" y="2940050"/>
          <p14:tracePt t="59850" x="6008688" y="2940050"/>
          <p14:tracePt t="59864" x="6016625" y="2940050"/>
          <p14:tracePt t="59886" x="6024563" y="2940050"/>
          <p14:tracePt t="59899" x="6034088" y="2940050"/>
          <p14:tracePt t="60365" x="5915025" y="2940050"/>
          <p14:tracePt t="60385" x="5532438" y="2965450"/>
          <p14:tracePt t="60398" x="5464175" y="2965450"/>
          <p14:tracePt t="60414" x="5421313" y="2965450"/>
          <p14:tracePt t="60433" x="5413375" y="2965450"/>
          <p14:tracePt t="60449" x="5405438" y="2965450"/>
          <p14:tracePt t="60473" x="5395913" y="2965450"/>
          <p14:tracePt t="60485" x="5387975" y="2965450"/>
          <p14:tracePt t="60500" x="5380038" y="2965450"/>
          <p14:tracePt t="60516" x="5370513" y="2965450"/>
          <p14:tracePt t="60535" x="5362575" y="2965450"/>
          <p14:tracePt t="60686" x="5370513" y="2965450"/>
          <p14:tracePt t="60706" x="5395913" y="2965450"/>
          <p14:tracePt t="60719" x="5405438" y="2965450"/>
          <p14:tracePt t="60735" x="5464175" y="2965450"/>
          <p14:tracePt t="60749" x="5514975" y="2965450"/>
          <p14:tracePt t="60764" x="5549900" y="2965450"/>
          <p14:tracePt t="60783" x="5583238" y="2965450"/>
          <p14:tracePt t="60797" x="5600700" y="2965450"/>
          <p14:tracePt t="60814" x="5608638" y="2965450"/>
          <p14:tracePt t="60817" x="5616575" y="2965450"/>
          <p14:tracePt t="60830" x="5626100" y="2965450"/>
          <p14:tracePt t="60848" x="5634038" y="2965450"/>
          <p14:tracePt t="60850" x="5641975" y="2965450"/>
          <p14:tracePt t="60863" x="5651500" y="2965450"/>
          <p14:tracePt t="60865" x="5659438" y="2957513"/>
          <p14:tracePt t="60882" x="5676900" y="2957513"/>
          <p14:tracePt t="60900" x="5702300" y="2949575"/>
          <p14:tracePt t="60914" x="5735638" y="2949575"/>
          <p14:tracePt t="60930" x="5753100" y="2940050"/>
          <p14:tracePt t="60933" x="5761038" y="2940050"/>
          <p14:tracePt t="60948" x="5778500" y="2940050"/>
          <p14:tracePt t="60967" x="5803900" y="2940050"/>
          <p14:tracePt t="60983" x="5813425" y="2940050"/>
          <p14:tracePt t="60996" x="5821363" y="2940050"/>
          <p14:tracePt t="61014" x="5829300" y="2940050"/>
          <p14:tracePt t="61036" x="5838825" y="2940050"/>
          <p14:tracePt t="61050" x="5846763" y="2940050"/>
          <p14:tracePt t="61085" x="5854700" y="2940050"/>
          <p14:tracePt t="61406" x="6102350" y="2940050"/>
          <p14:tracePt t="61427" x="6696075" y="2932113"/>
          <p14:tracePt t="61443" x="6916738" y="2906713"/>
          <p14:tracePt t="61456" x="7027863" y="2897188"/>
          <p14:tracePt t="61469" x="7129463" y="2897188"/>
          <p14:tracePt t="61488" x="7240588" y="2897188"/>
          <p14:tracePt t="61502" x="7283450" y="2906713"/>
          <p14:tracePt t="61515" x="7308850" y="2906713"/>
          <p14:tracePt t="61530" x="7334250" y="2906713"/>
          <p14:tracePt t="61548" x="7359650" y="2906713"/>
          <p14:tracePt t="61550" x="7385050" y="2906713"/>
          <p14:tracePt t="61563" x="7443788" y="2906713"/>
          <p14:tracePt t="61580" x="7521575" y="2906713"/>
          <p14:tracePt t="61584" x="7562850" y="2906713"/>
          <p14:tracePt t="61598" x="7631113" y="2897188"/>
          <p14:tracePt t="61614" x="7681913" y="2889250"/>
          <p14:tracePt t="61631" x="7724775" y="2889250"/>
          <p14:tracePt t="61633" x="7742238" y="2889250"/>
          <p14:tracePt t="61648" x="7793038" y="2881313"/>
          <p14:tracePt t="61663" x="7877175" y="2863850"/>
          <p14:tracePt t="61666" x="7970838" y="2855913"/>
          <p14:tracePt t="61680" x="8158163" y="2813050"/>
          <p14:tracePt t="61697" x="8320088" y="2770188"/>
          <p14:tracePt t="61700" x="8370888" y="2752725"/>
          <p14:tracePt t="61715" x="8447088" y="2736850"/>
          <p14:tracePt t="61731" x="8515350" y="2719388"/>
          <p14:tracePt t="61734" x="8540750" y="2719388"/>
          <p14:tracePt t="61749" x="8609013" y="2719388"/>
          <p14:tracePt t="61763" x="8651875" y="2711450"/>
          <p14:tracePt t="61780" x="8693150" y="2701925"/>
          <p14:tracePt t="61781" x="8702675" y="2701925"/>
          <p14:tracePt t="61797" x="8743950" y="2693988"/>
          <p14:tracePt t="61817" x="8804275" y="2686050"/>
          <p14:tracePt t="61833" x="8847138" y="2676525"/>
          <p14:tracePt t="61847" x="8913813" y="2668588"/>
          <p14:tracePt t="61851" x="8931275" y="2668588"/>
          <p14:tracePt t="61865" x="8991600" y="2668588"/>
          <p14:tracePt t="61881" x="9024938" y="2668588"/>
          <p14:tracePt t="61899" x="9058275" y="2668588"/>
          <p14:tracePt t="61916" x="9067800" y="2668588"/>
          <p14:tracePt t="61931" x="9085263" y="2668588"/>
          <p14:tracePt t="61947" x="9101138" y="2668588"/>
          <p14:tracePt t="61968" x="9110663" y="2668588"/>
          <p14:tracePt t="61980" x="9118600" y="2668588"/>
          <p14:tracePt t="61996" x="9126538" y="2668588"/>
          <p14:tracePt t="62079" x="9126538" y="2676525"/>
          <p14:tracePt t="62100" x="9042400" y="2727325"/>
          <p14:tracePt t="62115" x="8863013" y="2830513"/>
          <p14:tracePt t="62133" x="8609013" y="2957513"/>
          <p14:tracePt t="62147" x="8540750" y="2990850"/>
          <p14:tracePt t="62163" x="8507413" y="3008313"/>
          <p14:tracePt t="62183" x="8447088" y="3025775"/>
          <p14:tracePt t="62198" x="8388350" y="3025775"/>
          <p14:tracePt t="62215" x="8107363" y="3059113"/>
          <p14:tracePt t="62230" x="7851775" y="3084513"/>
          <p14:tracePt t="62248" x="7666038" y="3109913"/>
          <p14:tracePt t="62249" x="7588250" y="3109913"/>
          <p14:tracePt t="62264" x="7469188" y="3119438"/>
          <p14:tracePt t="62280" x="7385050" y="3127375"/>
          <p14:tracePt t="62299" x="7291388" y="3127375"/>
          <p14:tracePt t="62313" x="7240588" y="3127375"/>
          <p14:tracePt t="62333" x="7189788" y="3127375"/>
          <p14:tracePt t="62347" x="7172325" y="3127375"/>
          <p14:tracePt t="62364" x="7154863" y="3127375"/>
          <p14:tracePt t="62365" x="7146925" y="3127375"/>
          <p14:tracePt t="62380" x="7113588" y="3127375"/>
          <p14:tracePt t="62398" x="7045325" y="3127375"/>
          <p14:tracePt t="62400" x="6994525" y="3119438"/>
          <p14:tracePt t="62418" x="6875463" y="3101975"/>
          <p14:tracePt t="62431" x="6731000" y="3084513"/>
          <p14:tracePt t="62446" x="6602413" y="3067050"/>
          <p14:tracePt t="62448" x="6543675" y="3059113"/>
          <p14:tracePt t="62465" x="6475413" y="3051175"/>
          <p14:tracePt t="62483" x="6407150" y="3041650"/>
          <p14:tracePt t="62499" x="6365875" y="3041650"/>
          <p14:tracePt t="62514" x="6348413" y="3041650"/>
          <p14:tracePt t="62517" x="6338888" y="3041650"/>
          <p14:tracePt t="62530" x="6330950" y="3041650"/>
          <p14:tracePt t="62546" x="6323013" y="3041650"/>
          <p14:tracePt t="62564" x="6313488" y="3041650"/>
          <p14:tracePt t="62580" x="6305550" y="3041650"/>
          <p14:tracePt t="62598" x="6297613" y="3041650"/>
          <p14:tracePt t="62599" x="6280150" y="3051175"/>
          <p14:tracePt t="62613" x="6237288" y="3084513"/>
          <p14:tracePt t="62632" x="6153150" y="3135313"/>
          <p14:tracePt t="62634" x="6084888" y="3170238"/>
          <p14:tracePt t="62648" x="5973763" y="3246438"/>
          <p14:tracePt t="62664" x="5872163" y="3289300"/>
          <p14:tracePt t="62687" x="5821363" y="3322638"/>
          <p14:tracePt t="62688" x="5813425" y="3330575"/>
          <p14:tracePt t="62701" x="5795963" y="3340100"/>
          <p14:tracePt t="62702" x="5770563" y="3340100"/>
          <p14:tracePt t="62716" x="5676900" y="3373438"/>
          <p14:tracePt t="62729" x="5489575" y="3416300"/>
          <p14:tracePt t="62746" x="5243513" y="3484563"/>
          <p14:tracePt t="62749" x="5167313" y="3509963"/>
          <p14:tracePt t="62764" x="5106988" y="3535363"/>
          <p14:tracePt t="62781" x="5091113" y="3543300"/>
          <p14:tracePt t="62784" x="5081588" y="3543300"/>
          <p14:tracePt t="62799" x="5073650" y="3543300"/>
          <p14:tracePt t="62815" x="5064125" y="3543300"/>
          <p14:tracePt t="62831" x="5056188" y="3543300"/>
          <p14:tracePt t="62846" x="5048250" y="3543300"/>
          <p14:tracePt t="62922" x="5048250" y="3535363"/>
          <p14:tracePt t="62943" x="5048250" y="3527425"/>
          <p14:tracePt t="62956" x="5056188" y="3527425"/>
          <p14:tracePt t="62971" x="5116513" y="3502025"/>
          <p14:tracePt t="62984" x="5380038" y="3373438"/>
          <p14:tracePt t="62997" x="5719763" y="3238500"/>
          <p14:tracePt t="63015" x="5897563" y="3186113"/>
          <p14:tracePt t="63017" x="5915025" y="3186113"/>
          <p14:tracePt t="63033" x="5922963" y="3186113"/>
          <p14:tracePt t="63046" x="5940425" y="3186113"/>
          <p14:tracePt t="63080" x="5948363" y="3186113"/>
          <p14:tracePt t="63106" x="5957888" y="3186113"/>
          <p14:tracePt t="63134" x="5965825" y="3186113"/>
          <p14:tracePt t="63148" x="5983288" y="3186113"/>
          <p14:tracePt t="63162" x="6008688" y="3195638"/>
          <p14:tracePt t="63176" x="6024563" y="3203575"/>
          <p14:tracePt t="63191" x="6042025" y="3203575"/>
          <p14:tracePt t="63206" x="6059488" y="3211513"/>
          <p14:tracePt t="63220" x="6076950" y="3211513"/>
          <p14:tracePt t="63237" x="6110288" y="3228975"/>
          <p14:tracePt t="63252" x="6153150" y="3238500"/>
          <p14:tracePt t="63268" x="6221413" y="3254375"/>
          <p14:tracePt t="63271" x="6262688" y="3263900"/>
          <p14:tracePt t="63285" x="6356350" y="3279775"/>
          <p14:tracePt t="63299" x="6424613" y="3289300"/>
          <p14:tracePt t="63317" x="6450013" y="3297238"/>
          <p14:tracePt t="63321" x="6475413" y="3297238"/>
          <p14:tracePt t="63333" x="6492875" y="3297238"/>
          <p14:tracePt t="63349" x="6518275" y="3297238"/>
          <p14:tracePt t="63363" x="6535738" y="3297238"/>
          <p14:tracePt t="63365" x="6551613" y="3305175"/>
          <p14:tracePt t="63380" x="6577013" y="3314700"/>
          <p14:tracePt t="63396" x="6611938" y="3314700"/>
          <p14:tracePt t="63400" x="6619875" y="3322638"/>
          <p14:tracePt t="63413" x="6637338" y="3322638"/>
          <p14:tracePt t="63414" x="6645275" y="3330575"/>
          <p14:tracePt t="63429" x="6662738" y="3330575"/>
          <p14:tracePt t="63446" x="6680200" y="3330575"/>
          <p14:tracePt t="63464" x="6688138" y="3330575"/>
          <p14:tracePt t="63480" x="6705600" y="3330575"/>
          <p14:tracePt t="63484" x="6713538" y="3330575"/>
          <p14:tracePt t="63516" x="6721475" y="3330575"/>
          <p14:tracePt t="63649" x="6721475" y="3322638"/>
          <p14:tracePt t="63670" x="6705600" y="3305175"/>
          <p14:tracePt t="63683" x="6688138" y="3289300"/>
          <p14:tracePt t="63700" x="6654800" y="3263900"/>
          <p14:tracePt t="63703" x="6645275" y="3254375"/>
          <p14:tracePt t="63716" x="6611938" y="3228975"/>
          <p14:tracePt t="63732" x="6561138" y="3195638"/>
          <p14:tracePt t="63747" x="6492875" y="3160713"/>
          <p14:tracePt t="63751" x="6457950" y="3144838"/>
          <p14:tracePt t="63766" x="6391275" y="3094038"/>
          <p14:tracePt t="63780" x="6330950" y="3067050"/>
          <p14:tracePt t="63799" x="6262688" y="3051175"/>
          <p14:tracePt t="63813" x="6229350" y="3041650"/>
          <p14:tracePt t="63832" x="6211888" y="3025775"/>
          <p14:tracePt t="63847" x="6203950" y="3025775"/>
          <p14:tracePt t="63867" x="6186488" y="3025775"/>
          <p14:tracePt t="64280" x="6135688" y="3051175"/>
          <p14:tracePt t="64301" x="5872163" y="3203575"/>
          <p14:tracePt t="64315" x="5727700" y="3254375"/>
          <p14:tracePt t="64330" x="5634038" y="3279775"/>
          <p14:tracePt t="64332" x="5608638" y="3289300"/>
          <p14:tracePt t="64346" x="5565775" y="3289300"/>
          <p14:tracePt t="64363" x="5532438" y="3289300"/>
          <p14:tracePt t="64367" x="5524500" y="3289300"/>
          <p14:tracePt t="64380" x="5514975" y="3289300"/>
          <p14:tracePt t="64397" x="5507038" y="3289300"/>
          <p14:tracePt t="64417" x="5489575" y="3289300"/>
          <p14:tracePt t="64430" x="5481638" y="3289300"/>
          <p14:tracePt t="64895" x="5497513" y="3289300"/>
          <p14:tracePt t="64916" x="5532438" y="3279775"/>
          <p14:tracePt t="64929" x="5540375" y="3279775"/>
          <p14:tracePt t="64946" x="5557838" y="3279775"/>
          <p14:tracePt t="64963" x="5575300" y="3279775"/>
          <p14:tracePt t="64980" x="5583238" y="3279775"/>
          <p14:tracePt t="64998" x="5591175" y="3279775"/>
          <p14:tracePt t="65013" x="5600700" y="3279775"/>
          <p14:tracePt t="65031" x="5608638" y="3279775"/>
          <p14:tracePt t="65049" x="5616575" y="3279775"/>
          <p14:tracePt t="65063" x="5626100" y="3279775"/>
          <p14:tracePt t="65066" x="5641975" y="3289300"/>
          <p14:tracePt t="65081" x="5659438" y="3297238"/>
          <p14:tracePt t="65096" x="5684838" y="3305175"/>
          <p14:tracePt t="65115" x="5710238" y="3305175"/>
          <p14:tracePt t="65128" x="5727700" y="3314700"/>
          <p14:tracePt t="65149" x="5753100" y="3330575"/>
          <p14:tracePt t="65164" x="5770563" y="3330575"/>
          <p14:tracePt t="65180" x="5788025" y="3340100"/>
          <p14:tracePt t="65182" x="5795963" y="3348038"/>
          <p14:tracePt t="65196" x="5803900" y="3355975"/>
          <p14:tracePt t="65217" x="5829300" y="3355975"/>
          <p14:tracePt t="65230" x="5829300" y="3365500"/>
          <p14:tracePt t="65249" x="5838825" y="3373438"/>
          <p14:tracePt t="65267" x="5846763" y="3373438"/>
          <p14:tracePt t="65615" x="5864225" y="3373438"/>
          <p14:tracePt t="65636" x="5889625" y="3365500"/>
          <p14:tracePt t="65650" x="5897563" y="3365500"/>
          <p14:tracePt t="65669" x="5915025" y="3365500"/>
          <p14:tracePt t="65682" x="5922963" y="3365500"/>
          <p14:tracePt t="65710" x="5932488" y="3365500"/>
          <p14:tracePt t="65724" x="5940425" y="3365500"/>
          <p14:tracePt t="66018" x="5940425" y="3355975"/>
          <p14:tracePt t="66045" x="5940425" y="3348038"/>
          <p14:tracePt t="66060" x="5940425" y="3340100"/>
          <p14:tracePt t="66093" x="5948363" y="3330575"/>
          <p14:tracePt t="66113" x="5948363" y="3322638"/>
          <p14:tracePt t="66127" x="5957888" y="3322638"/>
          <p14:tracePt t="66149" x="5957888" y="3314700"/>
          <p14:tracePt t="66164" x="5965825" y="3305175"/>
          <p14:tracePt t="66181" x="5973763" y="3305175"/>
          <p14:tracePt t="66196" x="5983288" y="3305175"/>
          <p14:tracePt t="66217" x="5991225" y="3305175"/>
          <p14:tracePt t="66294" x="5999163" y="3305175"/>
          <p14:tracePt t="66518" x="6008688" y="3305175"/>
          <p14:tracePt t="66546" x="6016625" y="3305175"/>
          <p14:tracePt t="66562" x="6034088" y="3305175"/>
          <p14:tracePt t="66576" x="6049963" y="3305175"/>
          <p14:tracePt t="66590" x="6084888" y="3305175"/>
          <p14:tracePt t="66606" x="6127750" y="3314700"/>
          <p14:tracePt t="66621" x="6178550" y="3322638"/>
          <p14:tracePt t="66636" x="6203950" y="3330575"/>
          <p14:tracePt t="66649" x="6237288" y="3330575"/>
          <p14:tracePt t="66664" x="6254750" y="3340100"/>
          <p14:tracePt t="66684" x="6297613" y="3348038"/>
          <p14:tracePt t="66698" x="6330950" y="3355975"/>
          <p14:tracePt t="66713" x="6365875" y="3355975"/>
          <p14:tracePt t="66730" x="6424613" y="3373438"/>
          <p14:tracePt t="66746" x="6467475" y="3373438"/>
          <p14:tracePt t="66765" x="6526213" y="3382963"/>
          <p14:tracePt t="66780" x="6561138" y="3382963"/>
          <p14:tracePt t="66799" x="6619875" y="3382963"/>
          <p14:tracePt t="66816" x="6637338" y="3382963"/>
          <p14:tracePt t="66832" x="6662738" y="3382963"/>
          <p14:tracePt t="66847" x="6680200" y="3382963"/>
          <p14:tracePt t="66863" x="6705600" y="3382963"/>
          <p14:tracePt t="66883" x="6772275" y="3382963"/>
          <p14:tracePt t="66898" x="6840538" y="3382963"/>
          <p14:tracePt t="66916" x="7002463" y="3398838"/>
          <p14:tracePt t="66930" x="7138988" y="3408363"/>
          <p14:tracePt t="66951" x="7334250" y="3449638"/>
          <p14:tracePt t="66968" x="7427913" y="3475038"/>
          <p14:tracePt t="67361" x="7392988" y="3467100"/>
          <p14:tracePt t="67386" x="7078663" y="3297238"/>
          <p14:tracePt t="67406" x="6756400" y="3186113"/>
          <p14:tracePt t="67421" x="6654800" y="3144838"/>
          <p14:tracePt t="67435" x="6602413" y="3135313"/>
          <p14:tracePt t="67437" x="6569075" y="3127375"/>
          <p14:tracePt t="67451" x="6526213" y="3127375"/>
          <p14:tracePt t="67467" x="6483350" y="3127375"/>
          <p14:tracePt t="67488" x="6442075" y="3127375"/>
          <p14:tracePt t="67503" x="6407150" y="3127375"/>
          <p14:tracePt t="67516" x="6381750" y="3127375"/>
          <p14:tracePt t="67519" x="6356350" y="3135313"/>
          <p14:tracePt t="67535" x="6323013" y="3135313"/>
          <p14:tracePt t="67548" x="6330950" y="3135313"/>
          <p14:tracePt t="67828" x="6288088" y="3160713"/>
          <p14:tracePt t="67853" x="6246813" y="3203575"/>
          <p14:tracePt t="67865" x="6237288" y="3211513"/>
          <p14:tracePt t="67890" x="6237288" y="3221038"/>
          <p14:tracePt t="67979" x="6229350" y="3228975"/>
          <p14:tracePt t="67999" x="6186488" y="3238500"/>
          <p14:tracePt t="68014" x="6153150" y="3246438"/>
          <p14:tracePt t="68030" x="6118225" y="3263900"/>
          <p14:tracePt t="68050" x="6049963" y="3279775"/>
          <p14:tracePt t="68069" x="5983288" y="3289300"/>
          <p14:tracePt t="68083" x="5948363" y="3297238"/>
          <p14:tracePt t="68102" x="5915025" y="3297238"/>
          <p14:tracePt t="68122" x="5846763" y="3297238"/>
          <p14:tracePt t="68136" x="5753100" y="3297238"/>
          <p14:tracePt t="68151" x="5676900" y="3279775"/>
          <p14:tracePt t="68177" x="5575300" y="3279775"/>
          <p14:tracePt t="68192" x="5557838" y="3279775"/>
          <p14:tracePt t="68208" x="5540375" y="3279775"/>
          <p14:tracePt t="68223" x="5524500" y="3279775"/>
          <p14:tracePt t="68239" x="5514975" y="3279775"/>
          <p14:tracePt t="68254" x="5507038" y="3279775"/>
          <p14:tracePt t="68268" x="5472113" y="3279775"/>
          <p14:tracePt t="68282" x="5446713" y="3279775"/>
          <p14:tracePt t="68301" x="5387975" y="3289300"/>
          <p14:tracePt t="68319" x="5362575" y="3297238"/>
          <p14:tracePt t="68333" x="5337175" y="3297238"/>
          <p14:tracePt t="68335" x="5337175" y="3305175"/>
          <p14:tracePt t="68349" x="5319713" y="3305175"/>
          <p14:tracePt t="68366" x="5311775" y="3305175"/>
          <p14:tracePt t="68384" x="5294313" y="3305175"/>
          <p14:tracePt t="68432" x="5294313" y="3314700"/>
          <p14:tracePt t="68448" x="5294313" y="3330575"/>
          <p14:tracePt t="68466" x="5302250" y="3348038"/>
          <p14:tracePt t="68481" x="5311775" y="3355975"/>
          <p14:tracePt t="68500" x="5319713" y="3373438"/>
          <p14:tracePt t="68515" x="5327650" y="3382963"/>
          <p14:tracePt t="68533" x="5327650" y="3390900"/>
          <p14:tracePt t="68548" x="5337175" y="3390900"/>
          <p14:tracePt t="68568" x="5353050" y="3390900"/>
          <p14:tracePt t="68601" x="5362575" y="3390900"/>
          <p14:tracePt t="68615" x="5370513" y="3390900"/>
          <p14:tracePt t="68629" x="5380038" y="3390900"/>
          <p14:tracePt t="68644" x="5387975" y="3390900"/>
          <p14:tracePt t="68659" x="5395913" y="3390900"/>
          <p14:tracePt t="68675" x="5413375" y="3390900"/>
          <p14:tracePt t="68692" x="5421313" y="3390900"/>
          <p14:tracePt t="68711" x="5430838" y="3390900"/>
          <p14:tracePt t="68726" x="5438775" y="3390900"/>
          <p14:tracePt t="68752" x="5446713" y="3390900"/>
          <p14:tracePt t="68773" x="5456238" y="3390900"/>
          <p14:tracePt t="68801" x="5464175" y="3390900"/>
          <p14:tracePt t="68816" x="5472113" y="3390900"/>
          <p14:tracePt t="68830" x="5481638" y="3390900"/>
          <p14:tracePt t="69184" x="5489575" y="3390900"/>
          <p14:tracePt t="69206" x="5514975" y="3416300"/>
          <p14:tracePt t="69222" x="5524500" y="3416300"/>
          <p14:tracePt t="69236" x="5481638" y="3390900"/>
          <p14:tracePt t="69945" x="5694363" y="3348038"/>
          <p14:tracePt t="69968" x="6323013" y="3228975"/>
          <p14:tracePt t="69982" x="6492875" y="3203575"/>
          <p14:tracePt t="69997" x="6619875" y="3203575"/>
          <p14:tracePt t="70016" x="6688138" y="3203575"/>
          <p14:tracePt t="70035" x="6721475" y="3211513"/>
          <p14:tracePt t="70051" x="6746875" y="3221038"/>
          <p14:tracePt t="70068" x="6756400" y="3228975"/>
          <p14:tracePt t="70086" x="6772275" y="3238500"/>
          <p14:tracePt t="70104" x="6799263" y="3238500"/>
          <p14:tracePt t="70118" x="6824663" y="3246438"/>
          <p14:tracePt t="70132" x="6850063" y="3246438"/>
          <p14:tracePt t="70147" x="6865938" y="3246438"/>
          <p14:tracePt t="70405" x="6637338" y="3322638"/>
          <p14:tracePt t="70427" x="5651500" y="3722688"/>
          <p14:tracePt t="70442" x="4979988" y="3960813"/>
          <p14:tracePt t="70457" x="4394200" y="4146550"/>
          <p14:tracePt t="70476" x="3790950" y="4351338"/>
          <p14:tracePt t="70491" x="3586163" y="4427538"/>
          <p14:tracePt t="70493" x="3509963" y="4452938"/>
          <p14:tracePt t="70507" x="3416300" y="4495800"/>
          <p14:tracePt t="70524" x="3373438" y="4495800"/>
          <p14:tracePt t="70539" x="3365500" y="4495800"/>
          <p14:tracePt t="70554" x="3355975" y="4495800"/>
          <p14:tracePt t="70596" x="3365500" y="4495800"/>
          <p14:tracePt t="70611" x="3433763" y="4486275"/>
          <p14:tracePt t="70626" x="4283075" y="4316413"/>
          <p14:tracePt t="70642" x="5362575" y="4300538"/>
          <p14:tracePt t="70658" x="5999163" y="4402138"/>
          <p14:tracePt t="70674" x="6373813" y="4452938"/>
          <p14:tracePt t="70690" x="6662738" y="4460875"/>
          <p14:tracePt t="70706" x="7002463" y="4486275"/>
          <p14:tracePt t="70722" x="7113588" y="4486275"/>
          <p14:tracePt t="70737" x="7205663" y="4495800"/>
          <p14:tracePt t="70751" x="7223125" y="4495800"/>
          <p14:tracePt t="70767" x="7291388" y="4513263"/>
          <p14:tracePt t="70781" x="7316788" y="4521200"/>
          <p14:tracePt t="70784" x="7324725" y="4529138"/>
          <p14:tracePt t="70801" x="7334250" y="4529138"/>
          <p14:tracePt t="70816" x="7342188" y="4529138"/>
          <p14:tracePt t="70836" x="7350125" y="4538663"/>
          <p14:tracePt t="70865" x="7350125" y="4546600"/>
          <p14:tracePt t="70884" x="7342188" y="4546600"/>
          <p14:tracePt t="70905" x="7172325" y="4572000"/>
          <p14:tracePt t="70922" x="6161088" y="4657725"/>
          <p14:tracePt t="70939" x="5497513" y="4657725"/>
          <p14:tracePt t="70943" x="5208588" y="4657725"/>
          <p14:tracePt t="70957" x="4648200" y="4648200"/>
          <p14:tracePt t="70977" x="3662363" y="4630738"/>
          <p14:tracePt t="70992" x="2965450" y="4614863"/>
          <p14:tracePt t="71008" x="2286000" y="4579938"/>
          <p14:tracePt t="71024" x="1581150" y="4564063"/>
          <p14:tracePt t="71039" x="1300163" y="4554538"/>
          <p14:tracePt t="71054" x="1069975" y="4529138"/>
          <p14:tracePt t="71071" x="781050" y="4513263"/>
          <p14:tracePt t="71089" x="654050" y="4513263"/>
          <p14:tracePt t="71106" x="534988" y="4529138"/>
          <p14:tracePt t="71121" x="519113" y="4529138"/>
          <p14:tracePt t="71135" x="519113" y="4538663"/>
          <p14:tracePt t="71148" x="509588" y="4538663"/>
          <p14:tracePt t="71164" x="509588" y="4546600"/>
          <p14:tracePt t="71180" x="509588" y="4554538"/>
          <p14:tracePt t="71181" x="501650" y="4554538"/>
          <p14:tracePt t="71196" x="501650" y="4564063"/>
          <p14:tracePt t="71215" x="492125" y="4579938"/>
          <p14:tracePt t="71229" x="484188" y="4605338"/>
          <p14:tracePt t="71246" x="466725" y="4648200"/>
          <p14:tracePt t="71249" x="458788" y="4673600"/>
          <p14:tracePt t="71264" x="450850" y="4708525"/>
          <p14:tracePt t="71279" x="441325" y="4733925"/>
          <p14:tracePt t="71297" x="441325" y="4749800"/>
          <p14:tracePt t="71314" x="441325" y="4759325"/>
          <p14:tracePt t="71329" x="441325" y="4767263"/>
          <p14:tracePt t="71346" x="466725" y="4775200"/>
          <p14:tracePt t="71364" x="519113" y="4802188"/>
          <p14:tracePt t="71382" x="841375" y="4954588"/>
          <p14:tracePt t="71398" x="942975" y="5005388"/>
          <p14:tracePt t="71400" x="968375" y="5022850"/>
          <p14:tracePt t="71415" x="977900" y="5038725"/>
          <p14:tracePt t="71432" x="993775" y="5048250"/>
          <p14:tracePt t="71451" x="1003300" y="5056188"/>
          <p14:tracePt t="71468" x="1003300" y="5064125"/>
          <p14:tracePt t="71496" x="1003300" y="5073650"/>
          <p14:tracePt t="71511" x="1003300" y="5091113"/>
          <p14:tracePt t="71527" x="1003300" y="5116513"/>
          <p14:tracePt t="71542" x="1003300" y="5141913"/>
          <p14:tracePt t="71558" x="993775" y="5157788"/>
          <p14:tracePt t="71578" x="993775" y="5167313"/>
          <p14:tracePt t="71605" x="993775" y="5175250"/>
          <p14:tracePt t="71620" x="1019175" y="5192713"/>
          <p14:tracePt t="71635" x="1054100" y="5226050"/>
          <p14:tracePt t="71650" x="1096963" y="5260975"/>
          <p14:tracePt t="71665" x="1138238" y="5302250"/>
          <p14:tracePt t="71667" x="1163638" y="5319713"/>
          <p14:tracePt t="71681" x="1173163" y="5345113"/>
          <p14:tracePt t="71699" x="1189038" y="5353050"/>
          <p14:tracePt t="71702" x="1189038" y="5370513"/>
          <p14:tracePt t="71718" x="1216025" y="5387975"/>
          <p14:tracePt t="71732" x="1231900" y="5405438"/>
          <p14:tracePt t="71747" x="1241425" y="5413375"/>
          <p14:tracePt t="72104" x="1249363" y="5353050"/>
          <p14:tracePt t="72126" x="1266825" y="5175250"/>
          <p14:tracePt t="72141" x="1274763" y="5132388"/>
          <p14:tracePt t="72156" x="1282700" y="5099050"/>
          <p14:tracePt t="72174" x="1282700" y="5038725"/>
          <p14:tracePt t="72189" x="1282700" y="4997450"/>
          <p14:tracePt t="72204" x="1282700" y="4954588"/>
          <p14:tracePt t="72223" x="1282700" y="4894263"/>
          <p14:tracePt t="72242" x="1274763" y="4852988"/>
          <p14:tracePt t="72257" x="1266825" y="4835525"/>
          <p14:tracePt t="72275" x="1257300" y="4810125"/>
          <p14:tracePt t="72295" x="1223963" y="4784725"/>
          <p14:tracePt t="72311" x="1181100" y="4784725"/>
          <p14:tracePt t="72326" x="1112838" y="4784725"/>
          <p14:tracePt t="72346" x="1011238" y="4810125"/>
          <p14:tracePt t="72361" x="952500" y="4835525"/>
          <p14:tracePt t="72379" x="917575" y="4852988"/>
          <p14:tracePt t="72395" x="909638" y="4868863"/>
          <p14:tracePt t="72409" x="900113" y="4868863"/>
          <p14:tracePt t="72425" x="892175" y="4886325"/>
          <p14:tracePt t="72440" x="874713" y="4911725"/>
          <p14:tracePt t="72456" x="841375" y="4954588"/>
          <p14:tracePt t="72471" x="798513" y="5038725"/>
          <p14:tracePt t="72487" x="730250" y="5157788"/>
          <p14:tracePt t="72505" x="722313" y="5200650"/>
          <p14:tracePt t="72521" x="722313" y="5226050"/>
          <p14:tracePt t="72537" x="714375" y="5235575"/>
          <p14:tracePt t="72552" x="714375" y="5243513"/>
          <p14:tracePt t="72567" x="714375" y="5251450"/>
          <p14:tracePt t="72582" x="714375" y="5260975"/>
          <p14:tracePt t="72597" x="714375" y="5276850"/>
          <p14:tracePt t="72612" x="714375" y="5302250"/>
          <p14:tracePt t="72632" x="722313" y="5337175"/>
          <p14:tracePt t="72647" x="739775" y="5362575"/>
          <p14:tracePt t="72662" x="739775" y="5380038"/>
          <p14:tracePt t="72665" x="747713" y="5387975"/>
          <p14:tracePt t="72698" x="755650" y="5395913"/>
          <p14:tracePt t="72700" x="765175" y="5405438"/>
          <p14:tracePt t="72733" x="765175" y="5413375"/>
          <p14:tracePt t="72803" x="773113" y="5413375"/>
          <p14:tracePt t="72827" x="781050" y="5413375"/>
          <p14:tracePt t="72845" x="808038" y="5421313"/>
          <p14:tracePt t="72859" x="841375" y="5430838"/>
          <p14:tracePt t="72875" x="884238" y="5438775"/>
          <p14:tracePt t="72891" x="977900" y="5446713"/>
          <p14:tracePt t="72908" x="1036638" y="5456238"/>
          <p14:tracePt t="72926" x="1087438" y="5456238"/>
          <p14:tracePt t="72941" x="1112838" y="5456238"/>
          <p14:tracePt t="72956" x="1130300" y="5456238"/>
          <p14:tracePt t="72972" x="1147763" y="5456238"/>
          <p14:tracePt t="72989" x="1173163" y="5464175"/>
          <p14:tracePt t="73004" x="1181100" y="5464175"/>
          <p14:tracePt t="73020" x="1206500" y="5464175"/>
          <p14:tracePt t="73039" x="1266825" y="5464175"/>
          <p14:tracePt t="73055" x="1385888" y="5456238"/>
          <p14:tracePt t="73071" x="1427163" y="5456238"/>
          <p14:tracePt t="73086" x="1462088" y="5456238"/>
          <p14:tracePt t="73101" x="1477963" y="5456238"/>
          <p14:tracePt t="73117" x="1504950" y="5456238"/>
          <p14:tracePt t="73133" x="1512888" y="5456238"/>
          <p14:tracePt t="73147" x="1520825" y="5456238"/>
          <p14:tracePt t="73163" x="1530350" y="5456238"/>
          <p14:tracePt t="73178" x="1538288" y="5456238"/>
          <p14:tracePt t="73199" x="1530350" y="5456238"/>
          <p14:tracePt t="73215" x="1504950" y="5472113"/>
          <p14:tracePt t="73235" x="1436688" y="5507038"/>
          <p14:tracePt t="73251" x="1385888" y="5532438"/>
          <p14:tracePt t="73266" x="1350963" y="5540375"/>
          <p14:tracePt t="73281" x="1325563" y="5549900"/>
          <p14:tracePt t="73283" x="1325563" y="5557838"/>
          <p14:tracePt t="73297" x="1308100" y="5565775"/>
          <p14:tracePt t="73317" x="1292225" y="5565775"/>
          <p14:tracePt t="73331" x="1282700" y="5565775"/>
          <p14:tracePt t="73346" x="1266825" y="5565775"/>
          <p14:tracePt t="73365" x="1257300" y="5575300"/>
          <p14:tracePt t="73379" x="1249363" y="5575300"/>
          <p14:tracePt t="73400" x="1241425" y="5575300"/>
          <p14:tracePt t="73415" x="1223963" y="5583238"/>
          <p14:tracePt t="73433" x="1223963" y="5591175"/>
          <p14:tracePt t="73447" x="1198563" y="5591175"/>
          <p14:tracePt t="73463" x="1181100" y="5600700"/>
          <p14:tracePt t="73481" x="1163638" y="5608638"/>
          <p14:tracePt t="73496" x="1155700" y="5608638"/>
          <p14:tracePt t="73513" x="1147763" y="5616575"/>
          <p14:tracePt t="73516" x="1138238" y="5616575"/>
          <p14:tracePt t="73530" x="1130300" y="5626100"/>
          <p14:tracePt t="73549" x="1112838" y="5634038"/>
          <p14:tracePt t="73563" x="1104900" y="5634038"/>
          <p14:tracePt t="73579" x="1087438" y="5641975"/>
          <p14:tracePt t="73595" x="1079500" y="5651500"/>
          <p14:tracePt t="73599" x="1069975" y="5651500"/>
          <p14:tracePt t="73617" x="1069975" y="5659438"/>
          <p14:tracePt t="73631" x="1062038" y="5668963"/>
          <p14:tracePt t="73647" x="1054100" y="5676900"/>
          <p14:tracePt t="73662" x="1044575" y="5676900"/>
          <p14:tracePt t="73679" x="1044575" y="5684838"/>
          <p14:tracePt t="73699" x="1044575" y="5694363"/>
          <p14:tracePt t="73719" x="1044575" y="5702300"/>
          <p14:tracePt t="73734" x="1044575" y="5719763"/>
          <p14:tracePt t="73749" x="1054100" y="5719763"/>
          <p14:tracePt t="73765" x="1062038" y="5735638"/>
          <p14:tracePt t="73779" x="1079500" y="5735638"/>
          <p14:tracePt t="73796" x="1087438" y="5753100"/>
          <p14:tracePt t="73812" x="1104900" y="5753100"/>
          <p14:tracePt t="73833" x="1155700" y="5753100"/>
          <p14:tracePt t="73848" x="1231900" y="5745163"/>
          <p14:tracePt t="73866" x="1368425" y="5710238"/>
          <p14:tracePt t="73881" x="1436688" y="5702300"/>
          <p14:tracePt t="73885" x="1470025" y="5694363"/>
          <p14:tracePt t="73903" x="1512888" y="5684838"/>
          <p14:tracePt t="73906" x="1530350" y="5676900"/>
          <p14:tracePt t="73921" x="1555750" y="5668963"/>
          <p14:tracePt t="73937" x="1589088" y="5659438"/>
          <p14:tracePt t="73940" x="1597025" y="5651500"/>
          <p14:tracePt t="73955" x="1639888" y="5634038"/>
          <p14:tracePt t="73971" x="1700213" y="5634038"/>
          <p14:tracePt t="73990" x="1827213" y="5591175"/>
          <p14:tracePt t="74006" x="1989138" y="5557838"/>
          <p14:tracePt t="74025" x="2286000" y="5507038"/>
          <p14:tracePt t="74043" x="2693988" y="5421313"/>
          <p14:tracePt t="74059" x="2990850" y="5395913"/>
          <p14:tracePt t="74076" x="3305175" y="5405438"/>
          <p14:tracePt t="74091" x="3527425" y="5438775"/>
          <p14:tracePt t="74107" x="3738563" y="5472113"/>
          <p14:tracePt t="74123" x="3968750" y="5481638"/>
          <p14:tracePt t="74139" x="4394200" y="5421313"/>
          <p14:tracePt t="74157" x="4546600" y="5353050"/>
          <p14:tracePt t="74461" x="4835525" y="5413375"/>
          <p14:tracePt t="74479" x="5048250" y="5497513"/>
          <p14:tracePt t="74496" x="5073650" y="5507038"/>
          <p14:tracePt t="74511" x="5081588" y="5507038"/>
          <p14:tracePt t="74529" x="5091113" y="5514975"/>
          <p14:tracePt t="74531" x="5091113" y="5524500"/>
          <p14:tracePt t="74546" x="5099050" y="5524500"/>
          <p14:tracePt t="74562" x="5124450" y="5540375"/>
          <p14:tracePt t="74564" x="5149850" y="5549900"/>
          <p14:tracePt t="74580" x="5226050" y="5575300"/>
          <p14:tracePt t="74600" x="5507038" y="5634038"/>
          <p14:tracePt t="74616" x="5745163" y="5641975"/>
          <p14:tracePt t="74632" x="5932488" y="5641975"/>
          <p14:tracePt t="74635" x="6016625" y="5626100"/>
          <p14:tracePt t="74650" x="6194425" y="5616575"/>
          <p14:tracePt t="74671" x="6475413" y="5583238"/>
          <p14:tracePt t="74673" x="6577013" y="5583238"/>
          <p14:tracePt t="74689" x="6764338" y="5575300"/>
          <p14:tracePt t="74704" x="7035800" y="5591175"/>
          <p14:tracePt t="74721" x="7350125" y="5591175"/>
          <p14:tracePt t="74738" x="7478713" y="5591175"/>
          <p14:tracePt t="74753" x="7562850" y="5591175"/>
          <p14:tracePt t="74771" x="7724775" y="5608638"/>
          <p14:tracePt t="74786" x="7843838" y="5616575"/>
          <p14:tracePt t="74805" x="8031163" y="5616575"/>
          <p14:tracePt t="74821" x="8107363" y="5626100"/>
          <p14:tracePt t="74838" x="8166100" y="5626100"/>
          <p14:tracePt t="74855" x="8183563" y="5626100"/>
          <p14:tracePt t="74871" x="8208963" y="5626100"/>
          <p14:tracePt t="74872" x="8218488" y="5626100"/>
          <p14:tracePt t="74887" x="8234363" y="5626100"/>
          <p14:tracePt t="74904" x="8251825" y="5626100"/>
          <p14:tracePt t="74921" x="8259763" y="5626100"/>
          <p14:tracePt t="74937" x="8277225" y="5626100"/>
          <p14:tracePt t="74953" x="8285163" y="5616575"/>
          <p14:tracePt t="74972" x="8310563" y="5591175"/>
          <p14:tracePt t="74989" x="8362950" y="5540375"/>
          <p14:tracePt t="75005" x="8370888" y="5524500"/>
          <p14:tracePt t="75020" x="8370888" y="5489575"/>
          <p14:tracePt t="75038" x="8039100" y="5327650"/>
          <p14:tracePt t="75053" x="7088188" y="5208588"/>
          <p14:tracePt t="75070" x="6262688" y="5251450"/>
          <p14:tracePt t="75088" x="5965825" y="5268913"/>
          <p14:tracePt t="75102" x="5803900" y="5268913"/>
          <p14:tracePt t="75118" x="5735638" y="5260975"/>
          <p14:tracePt t="75137" x="5727700" y="5260975"/>
          <p14:tracePt t="75231" x="5727700" y="5251450"/>
          <p14:tracePt t="75253" x="5710238" y="5200650"/>
          <p14:tracePt t="75272" x="5668963" y="5064125"/>
          <p14:tracePt t="75290" x="5616575" y="4878388"/>
          <p14:tracePt t="75307" x="5616575" y="4802188"/>
          <p14:tracePt t="75324" x="5616575" y="4741863"/>
          <p14:tracePt t="75340" x="5616575" y="4724400"/>
          <p14:tracePt t="75359" x="5626100" y="4708525"/>
          <p14:tracePt t="75376" x="5634038" y="4691063"/>
          <p14:tracePt t="75393" x="5651500" y="4665663"/>
          <p14:tracePt t="75408" x="5676900" y="4648200"/>
          <p14:tracePt t="75424" x="5710238" y="4589463"/>
          <p14:tracePt t="75441" x="5770563" y="4445000"/>
          <p14:tracePt t="75457" x="5803900" y="4308475"/>
          <p14:tracePt t="75473" x="5813425" y="4197350"/>
          <p14:tracePt t="75476" x="5813425" y="4138613"/>
          <p14:tracePt t="75491" x="5813425" y="4044950"/>
          <p14:tracePt t="75507" x="5813425" y="4011613"/>
          <p14:tracePt t="75523" x="5813425" y="3986213"/>
          <p14:tracePt t="75539" x="5813425" y="3976688"/>
          <p14:tracePt t="75554" x="5813425" y="3968750"/>
          <p14:tracePt t="75571" x="5838825" y="3960813"/>
          <p14:tracePt t="75588" x="5864225" y="3960813"/>
          <p14:tracePt t="75606" x="5915025" y="3968750"/>
          <p14:tracePt t="75622" x="5948363" y="4002088"/>
          <p14:tracePt t="75640" x="5999163" y="4070350"/>
          <p14:tracePt t="75656" x="6016625" y="4130675"/>
          <p14:tracePt t="75674" x="6034088" y="4197350"/>
          <p14:tracePt t="75689" x="6034088" y="4214813"/>
          <p14:tracePt t="75705" x="6034088" y="4232275"/>
          <p14:tracePt t="75721" x="6034088" y="4249738"/>
          <p14:tracePt t="75737" x="6034088" y="4275138"/>
          <p14:tracePt t="75752" x="6016625" y="4359275"/>
          <p14:tracePt t="75769" x="5973763" y="4572000"/>
          <p14:tracePt t="75769" x="5948363" y="4708525"/>
          <p14:tracePt t="75785" x="5932488" y="4860925"/>
          <p14:tracePt t="75801" x="5932488" y="4911725"/>
          <p14:tracePt t="75818" x="5932488" y="4937125"/>
          <p14:tracePt t="75836" x="5932488" y="4946650"/>
          <p14:tracePt t="75854" x="5965825" y="4979988"/>
          <p14:tracePt t="75872" x="6034088" y="5048250"/>
          <p14:tracePt t="75889" x="6076950" y="5081588"/>
          <p14:tracePt t="75906" x="6135688" y="5106988"/>
          <p14:tracePt t="75922" x="6153150" y="5116513"/>
          <p14:tracePt t="75938" x="6178550" y="5116513"/>
          <p14:tracePt t="75954" x="6203950" y="5116513"/>
          <p14:tracePt t="75971" x="6229350" y="5116513"/>
          <p14:tracePt t="75987" x="6262688" y="5099050"/>
          <p14:tracePt t="76004" x="6348413" y="5030788"/>
          <p14:tracePt t="76020" x="6450013" y="4911725"/>
          <p14:tracePt t="76037" x="6670675" y="4538663"/>
          <p14:tracePt t="76054" x="6731000" y="4402138"/>
          <p14:tracePt t="76071" x="6756400" y="4300538"/>
          <p14:tracePt t="76087" x="6756400" y="4249738"/>
          <p14:tracePt t="76103" x="6756400" y="4181475"/>
          <p14:tracePt t="76121" x="6756400" y="4062413"/>
          <p14:tracePt t="76140" x="6738938" y="3943350"/>
          <p14:tracePt t="76157" x="6731000" y="3875088"/>
          <p14:tracePt t="76174" x="6705600" y="3798888"/>
          <p14:tracePt t="76192" x="6680200" y="3763963"/>
          <p14:tracePt t="76209" x="6637338" y="3713163"/>
          <p14:tracePt t="76226" x="6594475" y="3679825"/>
          <p14:tracePt t="76243" x="6535738" y="3646488"/>
          <p14:tracePt t="76259" x="6492875" y="3629025"/>
          <p14:tracePt t="76276" x="6457950" y="3611563"/>
          <p14:tracePt t="76292" x="6432550" y="3603625"/>
          <p14:tracePt t="76311" x="6381750" y="3603625"/>
          <p14:tracePt t="76327" x="6348413" y="3603625"/>
          <p14:tracePt t="76343" x="6305550" y="3594100"/>
          <p14:tracePt t="76364" x="6246813" y="3594100"/>
          <p14:tracePt t="76380" x="6203950" y="3594100"/>
          <p14:tracePt t="76397" x="6178550" y="3594100"/>
          <p14:tracePt t="76417" x="6153150" y="3594100"/>
          <p14:tracePt t="76437" x="6102350" y="3629025"/>
          <p14:tracePt t="76454" x="6049963" y="3662363"/>
          <p14:tracePt t="76470" x="6042025" y="3671888"/>
          <p14:tracePt t="76487" x="6024563" y="3697288"/>
          <p14:tracePt t="76504" x="5999163" y="3763963"/>
          <p14:tracePt t="76520" x="5973763" y="3841750"/>
          <p14:tracePt t="76536" x="5957888" y="4011613"/>
          <p14:tracePt t="76552" x="5948363" y="4121150"/>
          <p14:tracePt t="76571" x="5932488" y="4214813"/>
          <p14:tracePt t="76588" x="5932488" y="4249738"/>
          <p14:tracePt t="76605" x="5915025" y="4316413"/>
          <p14:tracePt t="76621" x="5905500" y="4384675"/>
          <p14:tracePt t="76638" x="5889625" y="4486275"/>
          <p14:tracePt t="76640" x="5889625" y="4546600"/>
          <p14:tracePt t="76657" x="5880100" y="4673600"/>
          <p14:tracePt t="76674" x="5880100" y="4759325"/>
          <p14:tracePt t="76692" x="5880100" y="4784725"/>
          <p14:tracePt t="76710" x="5889625" y="4810125"/>
          <p14:tracePt t="76726" x="5889625" y="4827588"/>
          <p14:tracePt t="76746" x="5889625" y="4835525"/>
          <p14:tracePt t="76763" x="5905500" y="4852988"/>
          <p14:tracePt t="76780" x="5915025" y="4878388"/>
          <p14:tracePt t="76800" x="5932488" y="4903788"/>
          <p14:tracePt t="76818" x="5957888" y="4929188"/>
          <p14:tracePt t="76835" x="5965825" y="4937125"/>
          <p14:tracePt t="76852" x="5983288" y="4962525"/>
          <p14:tracePt t="76873" x="6008688" y="4979988"/>
          <p14:tracePt t="76889" x="6008688" y="4997450"/>
          <p14:tracePt t="76907" x="6034088" y="5022850"/>
          <p14:tracePt t="76925" x="6042025" y="5030788"/>
          <p14:tracePt t="76942" x="6059488" y="5056188"/>
          <p14:tracePt t="76961" x="6092825" y="5081588"/>
          <p14:tracePt t="76978" x="6127750" y="5124450"/>
          <p14:tracePt t="76996" x="6194425" y="5183188"/>
          <p14:tracePt t="77014" x="6246813" y="5226050"/>
          <p14:tracePt t="77033" x="6323013" y="5302250"/>
          <p14:tracePt t="77051" x="6407150" y="5395913"/>
          <p14:tracePt t="77069" x="6467475" y="5446713"/>
          <p14:tracePt t="77089" x="6535738" y="5507038"/>
          <p14:tracePt t="77107" x="6637338" y="5557838"/>
          <p14:tracePt t="77123" x="6764338" y="5608638"/>
          <p14:tracePt t="77141" x="7019925" y="5641975"/>
          <p14:tracePt t="77159" x="7164388" y="5659438"/>
          <p14:tracePt t="77161" x="7240588" y="5651500"/>
          <p14:tracePt t="77177" x="7402513" y="5634038"/>
          <p14:tracePt t="77195" x="7666038" y="5557838"/>
          <p14:tracePt t="77214" x="7800975" y="5481638"/>
          <p14:tracePt t="77215" x="7912100" y="5421313"/>
          <p14:tracePt t="77230" x="8285163" y="5192713"/>
          <p14:tracePt t="77249" x="8558213" y="4886325"/>
          <p14:tracePt t="77265" x="8616950" y="4699000"/>
          <p14:tracePt t="77282" x="8616950" y="4579938"/>
          <p14:tracePt t="77284" x="8616950" y="4538663"/>
          <p14:tracePt t="77301" x="8616950" y="4470400"/>
          <p14:tracePt t="77320" x="8591550" y="4427538"/>
          <p14:tracePt t="77335" x="8566150" y="4394200"/>
          <p14:tracePt t="77355" x="8507413" y="4300538"/>
          <p14:tracePt t="77373" x="8421688" y="4171950"/>
          <p14:tracePt t="77391" x="8294688" y="4052888"/>
          <p14:tracePt t="77393" x="8226425" y="4002088"/>
          <p14:tracePt t="77409" x="8140700" y="3935413"/>
          <p14:tracePt t="77427" x="8064500" y="3875088"/>
          <p14:tracePt t="77448" x="8013700" y="3832225"/>
          <p14:tracePt t="77465" x="7970838" y="3806825"/>
          <p14:tracePt t="77481" x="7927975" y="3763963"/>
          <p14:tracePt t="77483" x="7902575" y="3738563"/>
          <p14:tracePt t="77501" x="7818438" y="3671888"/>
          <p14:tracePt t="77504" x="7750175" y="3629025"/>
          <p14:tracePt t="77520" x="7639050" y="3560763"/>
          <p14:tracePt t="77538" x="7486650" y="3492500"/>
          <p14:tracePt t="77555" x="7410450" y="3449638"/>
          <p14:tracePt t="77576" x="7291388" y="3408363"/>
          <p14:tracePt t="77594" x="7138988" y="3348038"/>
          <p14:tracePt t="77610" x="7027863" y="3305175"/>
          <p14:tracePt t="77627" x="6943725" y="3297238"/>
          <p14:tracePt t="77645" x="6934200" y="3289300"/>
          <p14:tracePt t="77647" x="6926263" y="3289300"/>
          <p14:tracePt t="77662" x="6916738" y="3289300"/>
          <p14:tracePt t="77678" x="6908800" y="3289300"/>
          <p14:tracePt t="77681" x="6900863" y="3289300"/>
          <p14:tracePt t="77700" x="6891338" y="3289300"/>
          <p14:tracePt t="77720" x="6865938" y="3314700"/>
          <p14:tracePt t="77741" x="6832600" y="3355975"/>
          <p14:tracePt t="77743" x="6824663" y="3382963"/>
          <p14:tracePt t="77759" x="6799263" y="3424238"/>
          <p14:tracePt t="77777" x="6772275" y="3492500"/>
          <p14:tracePt t="77794" x="6764338" y="3527425"/>
          <p14:tracePt t="77811" x="6756400" y="3552825"/>
          <p14:tracePt t="77831" x="6746875" y="3586163"/>
          <p14:tracePt t="77848" x="6746875" y="3611563"/>
          <p14:tracePt t="77866" x="6746875" y="3722688"/>
          <p14:tracePt t="77883" x="6746875" y="3892550"/>
          <p14:tracePt t="77903" x="6746875" y="4070350"/>
          <p14:tracePt t="77920" x="6746875" y="4113213"/>
          <p14:tracePt t="77937" x="6746875" y="4130675"/>
          <p14:tracePt t="77955" x="6756400" y="4138613"/>
          <p14:tracePt t="77970" x="6764338" y="4156075"/>
          <p14:tracePt t="77990" x="6764338" y="4232275"/>
          <p14:tracePt t="78007" x="6731000" y="4410075"/>
          <p14:tracePt t="78024" x="6713538" y="4572000"/>
          <p14:tracePt t="78042" x="6713538" y="4614863"/>
          <p14:tracePt t="78060" x="6713538" y="4630738"/>
          <p14:tracePt t="78077" x="6713538" y="4648200"/>
          <p14:tracePt t="78097" x="6731000" y="4683125"/>
          <p14:tracePt t="78113" x="6772275" y="4741863"/>
          <p14:tracePt t="78129" x="6807200" y="4775200"/>
          <p14:tracePt t="78147" x="6840538" y="4818063"/>
          <p14:tracePt t="78149" x="6850063" y="4827588"/>
          <p14:tracePt t="78169" x="6875463" y="4843463"/>
          <p14:tracePt t="78186" x="6891338" y="4860925"/>
          <p14:tracePt t="78203" x="6916738" y="4878388"/>
          <p14:tracePt t="78220" x="6934200" y="4886325"/>
          <p14:tracePt t="78238" x="6959600" y="4903788"/>
          <p14:tracePt t="78255" x="6994525" y="4919663"/>
          <p14:tracePt t="78258" x="6994525" y="4929188"/>
          <p14:tracePt t="78274" x="7027863" y="4937125"/>
          <p14:tracePt t="78293" x="7053263" y="4954588"/>
          <p14:tracePt t="78311" x="7078663" y="4962525"/>
          <p14:tracePt t="78329" x="7104063" y="4962525"/>
          <p14:tracePt t="78345" x="7129463" y="4962525"/>
          <p14:tracePt t="78362" x="7146925" y="4962525"/>
          <p14:tracePt t="78379" x="7189788" y="4937125"/>
          <p14:tracePt t="78396" x="7215188" y="4911725"/>
          <p14:tracePt t="78414" x="7265988" y="4843463"/>
          <p14:tracePt t="78431" x="7299325" y="4818063"/>
          <p14:tracePt t="78448" x="7308850" y="4784725"/>
          <p14:tracePt t="78465" x="7324725" y="4759325"/>
          <p14:tracePt t="78483" x="7334250" y="4733925"/>
          <p14:tracePt t="78503" x="7359650" y="4673600"/>
          <p14:tracePt t="78519" x="7385050" y="4622800"/>
          <p14:tracePt t="78539" x="7418388" y="4503738"/>
          <p14:tracePt t="78557" x="7427913" y="4427538"/>
          <p14:tracePt t="78575" x="7418388" y="4257675"/>
          <p14:tracePt t="78594" x="7342188" y="4019550"/>
          <p14:tracePt t="78610" x="7283450" y="3892550"/>
          <p14:tracePt t="78628" x="7223125" y="3798888"/>
          <p14:tracePt t="78645" x="7205663" y="3756025"/>
          <p14:tracePt t="78648" x="7197725" y="3748088"/>
          <p14:tracePt t="78667" x="7189788" y="3730625"/>
          <p14:tracePt t="78685" x="7180263" y="3722688"/>
          <p14:tracePt t="78706" x="7180263" y="3713163"/>
          <p14:tracePt t="78724" x="7180263" y="3705225"/>
          <p14:tracePt t="78791" x="7189788" y="3713163"/>
          <p14:tracePt t="78813" x="7248525" y="3773488"/>
          <p14:tracePt t="78832" x="7392988" y="3968750"/>
          <p14:tracePt t="78849" x="7469188" y="4113213"/>
          <p14:tracePt t="78866" x="7521575" y="4214813"/>
          <p14:tracePt t="78884" x="7537450" y="4265613"/>
          <p14:tracePt t="78906" x="7554913" y="4325938"/>
          <p14:tracePt t="78926" x="7580313" y="4394200"/>
          <p14:tracePt t="78928" x="7580313" y="4419600"/>
          <p14:tracePt t="78946" x="7588250" y="4470400"/>
          <p14:tracePt t="78962" x="7605713" y="4538663"/>
          <p14:tracePt t="78981" x="7613650" y="4589463"/>
          <p14:tracePt t="78984" x="7623175" y="4614863"/>
          <p14:tracePt t="79000" x="7623175" y="4648200"/>
          <p14:tracePt t="79019" x="7656513" y="4699000"/>
          <p14:tracePt t="79035" x="7691438" y="4741863"/>
          <p14:tracePt t="79052" x="7732713" y="4784725"/>
          <p14:tracePt t="79072" x="7767638" y="4818063"/>
          <p14:tracePt t="79093" x="7810500" y="4860925"/>
          <p14:tracePt t="79110" x="7861300" y="4878388"/>
          <p14:tracePt t="79128" x="7970838" y="4886325"/>
          <p14:tracePt t="79144" x="8047038" y="4886325"/>
          <p14:tracePt t="79164" x="8124825" y="4886325"/>
          <p14:tracePt t="79181" x="8175625" y="4852988"/>
          <p14:tracePt t="79202" x="8243888" y="4784725"/>
          <p14:tracePt t="79225" x="8335963" y="4579938"/>
          <p14:tracePt t="79242" x="8404225" y="4308475"/>
          <p14:tracePt t="79244" x="8421688" y="4232275"/>
          <p14:tracePt t="79260" x="8429625" y="4156075"/>
          <p14:tracePt t="79278" x="8429625" y="4087813"/>
          <p14:tracePt t="79296" x="8429625" y="4062413"/>
          <p14:tracePt t="79313" x="8429625" y="4002088"/>
          <p14:tracePt t="79332" x="8413750" y="3925888"/>
          <p14:tracePt t="79349" x="8388350" y="3875088"/>
          <p14:tracePt t="79367" x="8328025" y="3781425"/>
          <p14:tracePt t="79385" x="8234363" y="3687763"/>
          <p14:tracePt t="79387" x="8175625" y="3636963"/>
          <p14:tracePt t="79404" x="7988300" y="3484563"/>
          <p14:tracePt t="79424" x="7851775" y="3382963"/>
          <p14:tracePt t="79442" x="7775575" y="3340100"/>
          <p14:tracePt t="79460" x="7742238" y="3322638"/>
          <p14:tracePt t="79463" x="7732713" y="3322638"/>
          <p14:tracePt t="79480" x="7716838" y="3314700"/>
          <p14:tracePt t="79502" x="7681913" y="3314700"/>
          <p14:tracePt t="79504" x="7666038" y="3322638"/>
          <p14:tracePt t="79522" x="7639050" y="3348038"/>
          <p14:tracePt t="79541" x="7597775" y="3398838"/>
          <p14:tracePt t="79563" x="7521575" y="3509963"/>
          <p14:tracePt t="79565" x="7494588" y="3560763"/>
          <p14:tracePt t="79581" x="7461250" y="3662363"/>
          <p14:tracePt t="79600" x="7435850" y="3763963"/>
          <p14:tracePt t="79618" x="7435850" y="3816350"/>
          <p14:tracePt t="79636" x="7435850" y="3841750"/>
          <p14:tracePt t="79652" x="7435850" y="3857625"/>
          <p14:tracePt t="79671" x="7435850" y="3883025"/>
          <p14:tracePt t="79689" x="7443788" y="3925888"/>
          <p14:tracePt t="79709" x="7469188" y="4011613"/>
          <p14:tracePt t="79726" x="7494588" y="4121150"/>
          <p14:tracePt t="79744" x="7546975" y="4394200"/>
          <p14:tracePt t="79762" x="7572375" y="4503738"/>
          <p14:tracePt t="79764" x="7572375" y="4529138"/>
          <p14:tracePt t="79784" x="7588250" y="4597400"/>
          <p14:tracePt t="79804" x="7597775" y="4622800"/>
          <p14:tracePt t="79823" x="7597775" y="4640263"/>
          <p14:tracePt t="80032" x="7597775" y="4699000"/>
          <p14:tracePt t="80055" x="7666038" y="4937125"/>
          <p14:tracePt t="80073" x="7793038" y="5167313"/>
          <p14:tracePt t="80093" x="7980363" y="5353050"/>
          <p14:tracePt t="80110" x="8107363" y="5464175"/>
          <p14:tracePt t="80130" x="8320088" y="5540375"/>
          <p14:tracePt t="80148" x="8439150" y="5565775"/>
          <p14:tracePt t="80165" x="8472488" y="5565775"/>
          <p14:tracePt t="80184" x="8523288" y="5557838"/>
          <p14:tracePt t="80201" x="8548688" y="5549900"/>
          <p14:tracePt t="80220" x="8599488" y="5540375"/>
          <p14:tracePt t="80238" x="8667750" y="5507038"/>
          <p14:tracePt t="80255" x="8710613" y="5481638"/>
          <p14:tracePt t="80272" x="8796338" y="5438775"/>
          <p14:tracePt t="80293" x="8880475" y="5387975"/>
          <p14:tracePt t="80313" x="8966200" y="5337175"/>
          <p14:tracePt t="80330" x="9042400" y="5286375"/>
          <p14:tracePt t="80333" x="9075738" y="5260975"/>
          <p14:tracePt t="80631" x="9085263" y="3756025"/>
          <p14:tracePt t="80646" x="9075738" y="3748088"/>
          <p14:tracePt t="80649" x="9058275" y="3738563"/>
          <p14:tracePt t="80669" x="9024938" y="3738563"/>
          <p14:tracePt t="80687" x="8999538" y="3738563"/>
          <p14:tracePt t="80705" x="8931275" y="3748088"/>
          <p14:tracePt t="80721" x="8888413" y="3748088"/>
          <p14:tracePt t="80738" x="8837613" y="3756025"/>
          <p14:tracePt t="80758" x="8804275" y="3763963"/>
          <p14:tracePt t="80778" x="8761413" y="3773488"/>
          <p14:tracePt t="80796" x="8753475" y="3773488"/>
          <p14:tracePt t="80816" x="8728075" y="3781425"/>
          <p14:tracePt t="80835" x="8718550" y="3781425"/>
          <p14:tracePt t="80852" x="8710613" y="3790950"/>
          <p14:tracePt t="80870" x="8677275" y="3816350"/>
          <p14:tracePt t="80888" x="8634413" y="3849688"/>
          <p14:tracePt t="80906" x="8616950" y="3875088"/>
          <p14:tracePt t="80911" x="8609013" y="3892550"/>
          <p14:tracePt t="80930" x="8548688" y="3968750"/>
          <p14:tracePt t="80945" x="8497888" y="4105275"/>
          <p14:tracePt t="80966" x="8421688" y="4410075"/>
          <p14:tracePt t="80986" x="8388350" y="4630738"/>
          <p14:tracePt t="81002" x="8378825" y="4691063"/>
          <p14:tracePt t="81020" x="8378825" y="4724400"/>
          <p14:tracePt t="81037" x="8378825" y="4759325"/>
          <p14:tracePt t="81039" x="8378825" y="4767263"/>
          <p14:tracePt t="81059" x="8378825" y="4802188"/>
          <p14:tracePt t="81078" x="8378825" y="4852988"/>
          <p14:tracePt t="81094" x="8388350" y="4997450"/>
          <p14:tracePt t="81111" x="8396288" y="5106988"/>
          <p14:tracePt t="81129" x="8413750" y="5235575"/>
          <p14:tracePt t="81148" x="8421688" y="5294313"/>
          <p14:tracePt t="81167" x="8429625" y="5319713"/>
          <p14:tracePt t="81187" x="8439150" y="5353050"/>
          <p14:tracePt t="81206" x="8489950" y="5430838"/>
          <p14:tracePt t="81223" x="8599488" y="5583238"/>
          <p14:tracePt t="81241" x="8685213" y="5676900"/>
          <p14:tracePt t="81258" x="8718550" y="5735638"/>
          <p14:tracePt t="81275" x="8736013" y="5753100"/>
          <p14:tracePt t="81295" x="8743950" y="5770563"/>
          <p14:tracePt t="81312" x="8753475" y="5770563"/>
          <p14:tracePt t="81588" x="8507413" y="5702300"/>
          <p14:tracePt t="81613" x="7562850" y="5472113"/>
          <p14:tracePt t="81630" x="6561138" y="5319713"/>
          <p14:tracePt t="81649" x="5456238" y="5192713"/>
          <p14:tracePt t="81667" x="4894263" y="5157788"/>
          <p14:tracePt t="81686" x="4214813" y="5132388"/>
          <p14:tracePt t="81704" x="3722688" y="5116513"/>
          <p14:tracePt t="81724" x="3246438" y="5124450"/>
          <p14:tracePt t="81740" x="2974975" y="5132388"/>
          <p14:tracePt t="81758" x="2668588" y="5175250"/>
          <p14:tracePt t="81775" x="2608263" y="5183188"/>
          <p14:tracePt t="81796" x="2557463" y="5192713"/>
          <p14:tracePt t="81814" x="2524125" y="5200650"/>
          <p14:tracePt t="81831" x="2413000" y="5218113"/>
          <p14:tracePt t="81849" x="2116138" y="5260975"/>
          <p14:tracePt t="81866" x="2014538" y="5294313"/>
          <p14:tracePt t="81885" x="1979613" y="5294313"/>
          <p14:tracePt t="81904" x="1971675" y="5294313"/>
          <p14:tracePt t="81923" x="1963738" y="5294313"/>
          <p14:tracePt t="81944" x="1946275" y="5294313"/>
          <p14:tracePt t="81962" x="1928813" y="5294313"/>
          <p14:tracePt t="81983" x="1895475" y="5294313"/>
          <p14:tracePt t="82001" x="1860550" y="5276850"/>
          <p14:tracePt t="82019" x="1827213" y="5276850"/>
          <p14:tracePt t="82037" x="1801813" y="5268913"/>
          <p14:tracePt t="82054" x="1766888" y="5260975"/>
          <p14:tracePt t="82071" x="1751013" y="5251450"/>
          <p14:tracePt t="82090" x="1733550" y="5243513"/>
          <p14:tracePt t="82108" x="1725613" y="5235575"/>
          <p14:tracePt t="82125" x="1716088" y="5235575"/>
          <p14:tracePt t="82143" x="1708150" y="5226050"/>
          <p14:tracePt t="82225" x="1700213" y="5226050"/>
          <p14:tracePt t="82248" x="1682750" y="5226050"/>
          <p14:tracePt t="82266" x="1665288" y="5226050"/>
          <p14:tracePt t="82283" x="1649413" y="5226050"/>
          <p14:tracePt t="82302" x="1631950" y="5226050"/>
          <p14:tracePt t="82322" x="1614488" y="5226050"/>
          <p14:tracePt t="82341" x="1597025" y="5226050"/>
          <p14:tracePt t="82357" x="1581150" y="5226050"/>
          <p14:tracePt t="82376" x="1563688" y="5226050"/>
          <p14:tracePt t="82397" x="1555750" y="5226050"/>
          <p14:tracePt t="82416" x="1546225" y="5226050"/>
          <p14:tracePt t="82433" x="1538288" y="5226050"/>
          <p14:tracePt t="82451" x="1530350" y="5226050"/>
          <p14:tracePt t="82471" x="1512888" y="5226050"/>
          <p14:tracePt t="82490" x="1504950" y="5226050"/>
          <p14:tracePt t="82506" x="1495425" y="5226050"/>
          <p14:tracePt t="82523" x="1487488" y="5226050"/>
          <p14:tracePt t="82543" x="1477963" y="5226050"/>
          <p14:tracePt t="82560" x="1470025" y="5226050"/>
          <p14:tracePt t="82698" x="1477963" y="5226050"/>
          <p14:tracePt t="82722" x="1487488" y="5226050"/>
          <p14:tracePt t="82752" x="1495425" y="5226050"/>
          <p14:tracePt t="82768" x="1504950" y="5226050"/>
          <p14:tracePt t="82863" x="1512888" y="5226050"/>
          <p14:tracePt t="82902" x="1520825" y="5226050"/>
          <p14:tracePt t="82920" x="1530350" y="5226050"/>
          <p14:tracePt t="82945" x="1538288" y="5226050"/>
          <p14:tracePt t="82965" x="1546225" y="5235575"/>
          <p14:tracePt t="82985" x="1555750" y="5235575"/>
          <p14:tracePt t="83002" x="1563688" y="5235575"/>
          <p14:tracePt t="83032" x="1571625" y="5235575"/>
          <p14:tracePt t="83048" x="1581150" y="5235575"/>
          <p14:tracePt t="83067" x="1589088" y="5235575"/>
          <p14:tracePt t="83087" x="1606550" y="5235575"/>
          <p14:tracePt t="83105" x="1649413" y="5235575"/>
          <p14:tracePt t="83123" x="2055813" y="5175250"/>
          <p14:tracePt t="83143" x="2762250" y="5099050"/>
          <p14:tracePt t="83160" x="3152775" y="5073650"/>
          <p14:tracePt t="83178" x="3722688" y="4954588"/>
          <p14:tracePt t="83199" x="4171950" y="4827588"/>
          <p14:tracePt t="83216" x="4376738" y="4759325"/>
          <p14:tracePt t="83235" x="4622800" y="4673600"/>
          <p14:tracePt t="83255" x="4903788" y="4564063"/>
          <p14:tracePt t="83272" x="5268913" y="4419600"/>
          <p14:tracePt t="83291" x="5549900" y="4265613"/>
          <p14:tracePt t="83292" x="5626100" y="4224338"/>
          <p14:tracePt t="83310" x="5710238" y="4156075"/>
          <p14:tracePt t="83331" x="5745163" y="4121150"/>
          <p14:tracePt t="83348" x="5753100" y="4113213"/>
          <p14:tracePt t="83485" x="5753100" y="4121150"/>
          <p14:tracePt t="83514" x="5778500" y="4130675"/>
          <p14:tracePt t="83535" x="5829300" y="4164013"/>
          <p14:tracePt t="83553" x="5897563" y="4197350"/>
          <p14:tracePt t="83570" x="5940425" y="4206875"/>
          <p14:tracePt t="83590" x="5965825" y="4224338"/>
          <p14:tracePt t="83608" x="5983288" y="4232275"/>
          <p14:tracePt t="83625" x="5991225" y="4232275"/>
          <p14:tracePt t="83644" x="6008688" y="4240213"/>
          <p14:tracePt t="83666" x="6024563" y="4249738"/>
          <p14:tracePt t="83687" x="6059488" y="4249738"/>
          <p14:tracePt t="83704" x="6110288" y="4249738"/>
          <p14:tracePt t="83721" x="6143625" y="4249738"/>
          <p14:tracePt t="83739" x="6186488" y="4249738"/>
          <p14:tracePt t="83756" x="6194425" y="4249738"/>
          <p14:tracePt t="83774" x="6221413" y="4249738"/>
          <p14:tracePt t="83792" x="6229350" y="4249738"/>
          <p14:tracePt t="83814" x="6246813" y="4249738"/>
          <p14:tracePt t="83830" x="6254750" y="4249738"/>
          <p14:tracePt t="83849" x="6305550" y="4224338"/>
          <p14:tracePt t="83868" x="6424613" y="4156075"/>
          <p14:tracePt t="83887" x="6526213" y="4105275"/>
          <p14:tracePt t="83910" x="6627813" y="4070350"/>
          <p14:tracePt t="83927" x="6645275" y="4070350"/>
          <p14:tracePt t="83945" x="6670675" y="4052888"/>
          <p14:tracePt t="83962" x="6680200" y="4052888"/>
          <p14:tracePt t="83980" x="6696075" y="4052888"/>
          <p14:tracePt t="84000" x="6705600" y="4052888"/>
          <p14:tracePt t="84018" x="6713538" y="4044950"/>
          <p14:tracePt t="84060" x="6713538" y="4037013"/>
          <p14:tracePt t="84076" x="6721475" y="4027488"/>
          <p14:tracePt t="84093" x="6731000" y="4019550"/>
          <p14:tracePt t="84111" x="6731000" y="4002088"/>
          <p14:tracePt t="84135" x="6738938" y="3968750"/>
          <p14:tracePt t="84154" x="6738938" y="3951288"/>
          <p14:tracePt t="84156" x="6738938" y="3943350"/>
          <p14:tracePt t="84173" x="6738938" y="3925888"/>
          <p14:tracePt t="84191" x="6731000" y="3892550"/>
          <p14:tracePt t="84212" x="6721475" y="3867150"/>
          <p14:tracePt t="84228" x="6696075" y="3849688"/>
          <p14:tracePt t="84247" x="6619875" y="3798888"/>
          <p14:tracePt t="84268" x="6407150" y="3705225"/>
          <p14:tracePt t="84287" x="6237288" y="3654425"/>
          <p14:tracePt t="84306" x="6178550" y="3629025"/>
          <p14:tracePt t="84324" x="6169025" y="3629025"/>
          <p14:tracePt t="84342" x="6153150" y="3629025"/>
          <p14:tracePt t="84359" x="6143625" y="3629025"/>
          <p14:tracePt t="84380" x="6110288" y="3629025"/>
          <p14:tracePt t="84399" x="6049963" y="3629025"/>
          <p14:tracePt t="84417" x="6008688" y="3629025"/>
          <p14:tracePt t="84435" x="5991225" y="3629025"/>
          <p14:tracePt t="84453" x="5965825" y="3629025"/>
          <p14:tracePt t="84471" x="5948363" y="3629025"/>
          <p14:tracePt t="84490" x="5940425" y="3636963"/>
          <p14:tracePt t="84508" x="5932488" y="3636963"/>
          <p14:tracePt t="84527" x="5922963" y="3636963"/>
          <p14:tracePt t="84546" x="5922963" y="3646488"/>
          <p14:tracePt t="84564" x="5922963" y="3654425"/>
          <p14:tracePt t="84581" x="5922963" y="3662363"/>
          <p14:tracePt t="84603" x="5922963" y="3697288"/>
          <p14:tracePt t="84620" x="5922963" y="3713163"/>
          <p14:tracePt t="84639" x="5922963" y="3748088"/>
          <p14:tracePt t="84659" x="5922963" y="3773488"/>
          <p14:tracePt t="84678" x="5940425" y="3798888"/>
          <p14:tracePt t="84697" x="5957888" y="3824288"/>
          <p14:tracePt t="84714" x="5965825" y="3841750"/>
          <p14:tracePt t="84733" x="5999163" y="3875088"/>
          <p14:tracePt t="84753" x="6049963" y="3925888"/>
          <p14:tracePt t="84773" x="6118225" y="3968750"/>
          <p14:tracePt t="84793" x="6194425" y="3994150"/>
          <p14:tracePt t="84814" x="6254750" y="4027488"/>
          <p14:tracePt t="84832" x="6288088" y="4044950"/>
          <p14:tracePt t="84835" x="6305550" y="4052888"/>
          <p14:tracePt t="84854" x="6348413" y="4070350"/>
          <p14:tracePt t="84875" x="6399213" y="4079875"/>
          <p14:tracePt t="84897" x="6450013" y="4087813"/>
          <p14:tracePt t="84916" x="6510338" y="4087813"/>
          <p14:tracePt t="84935" x="6551613" y="4087813"/>
          <p14:tracePt t="84938" x="6577013" y="4087813"/>
          <p14:tracePt t="84955" x="6611938" y="4087813"/>
          <p14:tracePt t="84974" x="6662738" y="4087813"/>
          <p14:tracePt t="84994" x="6721475" y="4087813"/>
          <p14:tracePt t="85013" x="6789738" y="4070350"/>
          <p14:tracePt t="85031" x="6832600" y="4052888"/>
          <p14:tracePt t="85052" x="6883400" y="4037013"/>
          <p14:tracePt t="85053" x="6908800" y="4037013"/>
          <p14:tracePt t="85071" x="6934200" y="4011613"/>
          <p14:tracePt t="85091" x="6959600" y="3976688"/>
          <p14:tracePt t="85109" x="6994525" y="3875088"/>
          <p14:tracePt t="85128" x="7035800" y="3730625"/>
          <p14:tracePt t="85146" x="7045325" y="3636963"/>
          <p14:tracePt t="85166" x="7061200" y="3535363"/>
          <p14:tracePt t="85185" x="7070725" y="3449638"/>
          <p14:tracePt t="85205" x="7045325" y="3221038"/>
          <p14:tracePt t="85222" x="7002463" y="2974975"/>
          <p14:tracePt t="85240" x="6959600" y="2813050"/>
          <p14:tracePt t="85260" x="6943725" y="2744788"/>
          <p14:tracePt t="85280" x="6926263" y="2676525"/>
          <p14:tracePt t="85299" x="6916738" y="2643188"/>
          <p14:tracePt t="85301" x="6908800" y="2625725"/>
          <p14:tracePt t="85318" x="6891338" y="2574925"/>
          <p14:tracePt t="85320" x="6865938" y="2557463"/>
          <p14:tracePt t="85341" x="6746875" y="2447925"/>
          <p14:tracePt t="85362" x="6602413" y="2354263"/>
          <p14:tracePt t="85379" x="6543675" y="2328863"/>
          <p14:tracePt t="85403" x="6492875" y="2303463"/>
          <p14:tracePt t="85421" x="6475413" y="2303463"/>
          <p14:tracePt t="85439" x="6457950" y="2303463"/>
          <p14:tracePt t="85457" x="6442075" y="2303463"/>
          <p14:tracePt t="85486" x="6432550" y="2303463"/>
          <p14:tracePt t="85504" x="6424613" y="2293938"/>
          <p14:tracePt t="85532" x="6416675" y="2286000"/>
          <p14:tracePt t="85555" x="6407150" y="2278063"/>
          <p14:tracePt t="85575" x="6323013" y="2243138"/>
          <p14:tracePt t="85594" x="6169025" y="2200275"/>
          <p14:tracePt t="85596" x="6067425" y="2184400"/>
          <p14:tracePt t="85617" x="5905500" y="2166938"/>
          <p14:tracePt t="85635" x="5872163" y="2166938"/>
          <p14:tracePt t="85653" x="5864225" y="2166938"/>
          <p14:tracePt t="85671" x="5854700" y="2166938"/>
          <p14:tracePt t="85690" x="5838825" y="2166938"/>
          <p14:tracePt t="85754" x="5838825" y="2174875"/>
          <p14:tracePt t="85775" x="5838825" y="2184400"/>
          <p14:tracePt t="85794" x="5864225" y="2217738"/>
          <p14:tracePt t="85814" x="5905500" y="2268538"/>
          <p14:tracePt t="85835" x="5965825" y="2303463"/>
          <p14:tracePt t="85854" x="6042025" y="2328863"/>
          <p14:tracePt t="85872" x="6076950" y="2344738"/>
          <p14:tracePt t="85892" x="6110288" y="2354263"/>
          <p14:tracePt t="85912" x="6135688" y="2362200"/>
          <p14:tracePt t="85937" x="6161088" y="2362200"/>
          <p14:tracePt t="85958" x="6178550" y="2362200"/>
          <p14:tracePt t="85976" x="6194425" y="2362200"/>
          <p14:tracePt t="85996" x="6254750" y="2362200"/>
          <p14:tracePt t="86015" x="6381750" y="2336800"/>
          <p14:tracePt t="86035" x="6492875" y="2319338"/>
          <p14:tracePt t="86054" x="6535738" y="2319338"/>
          <p14:tracePt t="86072" x="6561138" y="2319338"/>
          <p14:tracePt t="86090" x="6577013" y="2319338"/>
          <p14:tracePt t="86109" x="6594475" y="2311400"/>
          <p14:tracePt t="86127" x="6611938" y="2293938"/>
          <p14:tracePt t="86144" x="6637338" y="2278063"/>
          <p14:tracePt t="86167" x="6654800" y="2268538"/>
          <p14:tracePt t="86185" x="6680200" y="2260600"/>
          <p14:tracePt t="86205" x="6688138" y="2252663"/>
          <p14:tracePt t="86224" x="6696075" y="2243138"/>
          <p14:tracePt t="86242" x="6696075" y="2235200"/>
          <p14:tracePt t="86263" x="6696075" y="2200275"/>
          <p14:tracePt t="86283" x="6662738" y="2159000"/>
          <p14:tracePt t="86301" x="6483350" y="2073275"/>
          <p14:tracePt t="86323" x="6229350" y="2022475"/>
          <p14:tracePt t="86341" x="6135688" y="2022475"/>
          <p14:tracePt t="86360" x="6110288" y="2022475"/>
          <p14:tracePt t="86379" x="6084888" y="2022475"/>
          <p14:tracePt t="86398" x="6059488" y="2022475"/>
          <p14:tracePt t="86419" x="6034088" y="2030413"/>
          <p14:tracePt t="86438" x="5973763" y="2055813"/>
          <p14:tracePt t="86457" x="5932488" y="2073275"/>
          <p14:tracePt t="86476" x="5922963" y="2090738"/>
          <p14:tracePt t="86494" x="5897563" y="2098675"/>
          <p14:tracePt t="86512" x="5889625" y="2124075"/>
          <p14:tracePt t="86533" x="5872163" y="2141538"/>
          <p14:tracePt t="86552" x="5864225" y="2149475"/>
          <p14:tracePt t="86554" x="5864225" y="2166938"/>
          <p14:tracePt t="86572" x="5864225" y="2184400"/>
          <p14:tracePt t="86595" x="5864225" y="2227263"/>
          <p14:tracePt t="86613" x="5864225" y="2243138"/>
          <p14:tracePt t="86636" x="5880100" y="2268538"/>
          <p14:tracePt t="86657" x="5889625" y="2286000"/>
          <p14:tracePt t="86675" x="5897563" y="2286000"/>
          <p14:tracePt t="86693" x="5932488" y="2311400"/>
          <p14:tracePt t="86713" x="5965825" y="2319338"/>
          <p14:tracePt t="86736" x="5991225" y="2344738"/>
          <p14:tracePt t="86757" x="6008688" y="2344738"/>
          <p14:tracePt t="86776" x="6042025" y="2362200"/>
          <p14:tracePt t="86796" x="6102350" y="2379663"/>
          <p14:tracePt t="86814" x="6178550" y="2387600"/>
          <p14:tracePt t="86835" x="6237288" y="2387600"/>
          <p14:tracePt t="86855" x="6262688" y="2387600"/>
          <p14:tracePt t="86874" x="6280150" y="2387600"/>
          <p14:tracePt t="86876" x="6288088" y="2387600"/>
          <p14:tracePt t="86894" x="6305550" y="2387600"/>
          <p14:tracePt t="86917" x="6467475" y="2344738"/>
          <p14:tracePt t="86935" x="6602413" y="2293938"/>
          <p14:tracePt t="86957" x="6738938" y="2243138"/>
          <p14:tracePt t="86959" x="6756400" y="2243138"/>
          <p14:tracePt t="86977" x="6772275" y="2243138"/>
          <p14:tracePt t="86979" x="6781800" y="2235200"/>
          <p14:tracePt t="86999" x="6789738" y="2227263"/>
          <p14:tracePt t="87018" x="6799263" y="2217738"/>
          <p14:tracePt t="87020" x="6807200" y="2217738"/>
          <p14:tracePt t="87038" x="6832600" y="2192338"/>
          <p14:tracePt t="87061" x="6865938" y="2149475"/>
          <p14:tracePt t="87080" x="6875463" y="2124075"/>
          <p14:tracePt t="87082" x="6883400" y="2108200"/>
          <p14:tracePt t="87102" x="6891338" y="2073275"/>
          <p14:tracePt t="87120" x="6891338" y="2047875"/>
          <p14:tracePt t="87138" x="6875463" y="1997075"/>
          <p14:tracePt t="87157" x="6721475" y="1903413"/>
          <p14:tracePt t="87178" x="6229350" y="1809750"/>
          <p14:tracePt t="87196" x="6016625" y="1819275"/>
          <p14:tracePt t="87198" x="5973763" y="1819275"/>
          <p14:tracePt t="87216" x="5940425" y="1827213"/>
          <p14:tracePt t="87235" x="5922963" y="1827213"/>
          <p14:tracePt t="87253" x="5915025" y="1835150"/>
          <p14:tracePt t="87275" x="5905500" y="1852613"/>
          <p14:tracePt t="87295" x="5889625" y="1878013"/>
          <p14:tracePt t="87313" x="5864225" y="1911350"/>
          <p14:tracePt t="87315" x="5854700" y="1938338"/>
          <p14:tracePt t="87335" x="5846763" y="2014538"/>
          <p14:tracePt t="87355" x="5846763" y="2090738"/>
          <p14:tracePt t="87373" x="5854700" y="2141538"/>
          <p14:tracePt t="87394" x="5915025" y="2217738"/>
          <p14:tracePt t="87413" x="6042025" y="2336800"/>
          <p14:tracePt t="87438" x="6186488" y="2438400"/>
          <p14:tracePt t="87460" x="6262688" y="2498725"/>
          <p14:tracePt t="87486" x="6348413" y="2557463"/>
          <p14:tracePt t="87508" x="6442075" y="2778125"/>
          <p14:tracePt t="87527" x="6297613" y="3773488"/>
          <p14:tracePt t="87552" x="6059488" y="4460875"/>
          <p14:tracePt t="87569" x="5983288" y="4699000"/>
          <p14:tracePt t="87589" x="5957888" y="4759325"/>
          <p14:tracePt t="87607" x="5957888" y="4775200"/>
          <p14:tracePt t="87629" x="5957888" y="4784725"/>
          <p14:tracePt t="87644" x="5957888" y="4792663"/>
          <p14:tracePt t="87876" x="5932488" y="4741863"/>
          <p14:tracePt t="87904" x="5846763" y="4572000"/>
          <p14:tracePt t="87925" x="5838825" y="4538663"/>
          <p14:tracePt t="87945" x="5854700" y="4460875"/>
          <p14:tracePt t="87962" x="5991225" y="4333875"/>
          <p14:tracePt t="87981" x="6365875" y="4121150"/>
          <p14:tracePt t="88000" x="6457950" y="4095750"/>
          <p14:tracePt t="88023" x="6483350" y="4095750"/>
          <p14:tracePt t="88042" x="6500813" y="4095750"/>
          <p14:tracePt t="88061" x="6518275" y="4105275"/>
          <p14:tracePt t="88091" x="6526213" y="4105275"/>
          <p14:tracePt t="88212" x="6526213" y="4095750"/>
          <p14:tracePt t="88236" x="6526213" y="4079875"/>
          <p14:tracePt t="88259" x="6500813" y="4002088"/>
          <p14:tracePt t="88278" x="6467475" y="3935413"/>
          <p14:tracePt t="88298" x="6356350" y="3756025"/>
          <p14:tracePt t="88318" x="6272213" y="3603625"/>
          <p14:tracePt t="88337" x="6211888" y="3467100"/>
          <p14:tracePt t="88357" x="6194425" y="3424238"/>
          <p14:tracePt t="88376" x="6194425" y="3408363"/>
          <p14:tracePt t="88395" x="6194425" y="3398838"/>
          <p14:tracePt t="88413" x="6194425" y="3390900"/>
          <p14:tracePt t="88432" x="6194425" y="3382963"/>
          <p14:tracePt t="88464" x="6194425" y="3390900"/>
          <p14:tracePt t="88484" x="6203950" y="3390900"/>
          <p14:tracePt t="88507" x="6211888" y="3390900"/>
          <p14:tracePt t="88526" x="6221413" y="3390900"/>
          <p14:tracePt t="88741" x="6211888" y="3390900"/>
          <p14:tracePt t="88767" x="6211888" y="3373438"/>
          <p14:tracePt t="88785" x="6194425" y="3355975"/>
          <p14:tracePt t="88809" x="6178550" y="3330575"/>
          <p14:tracePt t="88828" x="6169025" y="3314700"/>
          <p14:tracePt t="88846" x="6161088" y="3314700"/>
          <p14:tracePt t="88864" x="6135688" y="3305175"/>
          <p14:tracePt t="88883" x="6110288" y="3297238"/>
          <p14:tracePt t="88906" x="6084888" y="3297238"/>
          <p14:tracePt t="88927" x="6076950" y="3297238"/>
          <p14:tracePt t="88946" x="6059488" y="3297238"/>
          <p14:tracePt t="88965" x="6049963" y="3297238"/>
          <p14:tracePt t="89124" x="6059488" y="3297238"/>
          <p14:tracePt t="89148" x="6092825" y="3305175"/>
          <p14:tracePt t="89168" x="6169025" y="3322638"/>
          <p14:tracePt t="89187" x="6229350" y="3340100"/>
          <p14:tracePt t="89206" x="6254750" y="3348038"/>
          <p14:tracePt t="89225" x="6272213" y="3355975"/>
          <p14:tracePt t="89247" x="6297613" y="3365500"/>
          <p14:tracePt t="89265" x="6305550" y="3382963"/>
          <p14:tracePt t="89267" x="6313488" y="3382963"/>
          <p14:tracePt t="89285" x="6323013" y="3390900"/>
          <p14:tracePt t="89304" x="6348413" y="3408363"/>
          <p14:tracePt t="89325" x="6365875" y="3424238"/>
          <p14:tracePt t="89344" x="6381750" y="3433763"/>
          <p14:tracePt t="89366" x="6399213" y="3441700"/>
          <p14:tracePt t="89388" x="6416675" y="3441700"/>
          <p14:tracePt t="89391" x="6424613" y="3433763"/>
          <p14:tracePt t="89432" x="6424613" y="3408363"/>
          <p14:tracePt t="89450" x="6356350" y="3390900"/>
          <p14:tracePt t="89473" x="6042025" y="3373438"/>
          <p14:tracePt t="89495" x="5872163" y="3416300"/>
          <p14:tracePt t="89518" x="5821363" y="3441700"/>
          <p14:tracePt t="89537" x="5813425" y="3459163"/>
          <p14:tracePt t="89556" x="5813425" y="3475038"/>
          <p14:tracePt t="89575" x="5821363" y="3502025"/>
          <p14:tracePt t="89594" x="5846763" y="3535363"/>
          <p14:tracePt t="89616" x="5932488" y="3578225"/>
          <p14:tracePt t="89636" x="5999163" y="3586163"/>
          <p14:tracePt t="89637" x="6049963" y="3586163"/>
          <p14:tracePt t="89658" x="6153150" y="3586163"/>
          <p14:tracePt t="89677" x="6203950" y="3568700"/>
          <p14:tracePt t="89681" x="6211888" y="3568700"/>
          <p14:tracePt t="89699" x="6237288" y="3560763"/>
          <p14:tracePt t="89717" x="6262688" y="3552825"/>
          <p14:tracePt t="89738" x="6272213" y="3543300"/>
          <p14:tracePt t="89741" x="6280150" y="3543300"/>
          <p14:tracePt t="89760" x="6280150" y="3535363"/>
          <p14:tracePt t="89795" x="6272213" y="3535363"/>
          <p14:tracePt t="89822" x="6262688" y="3535363"/>
          <p14:tracePt t="89840" x="6254750" y="3535363"/>
          <p14:tracePt t="89883" x="6262688" y="3535363"/>
          <p14:tracePt t="89901" x="6280150" y="3543300"/>
          <p14:tracePt t="89920" x="6323013" y="3543300"/>
          <p14:tracePt t="89939" x="6348413" y="3543300"/>
          <p14:tracePt t="89959" x="6365875" y="3502025"/>
          <p14:tracePt t="89982" x="5854700" y="3170238"/>
          <p14:tracePt t="90002" x="4130675" y="2949575"/>
          <p14:tracePt t="90020" x="2965450" y="3195638"/>
          <p14:tracePt t="90039" x="2303463" y="3373438"/>
          <p14:tracePt t="90057" x="1776413" y="3509963"/>
          <p14:tracePt t="90075" x="1555750" y="3535363"/>
          <p14:tracePt t="90096" x="1477963" y="3535363"/>
          <p14:tracePt t="90115" x="1427163" y="3535363"/>
          <p14:tracePt t="90117" x="1401763" y="3535363"/>
          <p14:tracePt t="90135" x="1368425" y="3535363"/>
          <p14:tracePt t="90155" x="1317625" y="3527425"/>
          <p14:tracePt t="90174" x="1300163" y="3527425"/>
          <p14:tracePt t="90198" x="1292225" y="3527425"/>
          <p14:tracePt t="90218" x="1282700" y="3527425"/>
          <p14:tracePt t="90239" x="1274763" y="3527425"/>
          <p14:tracePt t="90266" x="1266825" y="3527425"/>
          <p14:tracePt t="90284" x="1231900" y="3535363"/>
          <p14:tracePt t="90302" x="1138238" y="3586163"/>
          <p14:tracePt t="90322" x="1028700" y="3629025"/>
          <p14:tracePt t="90340" x="1011238" y="3646488"/>
          <p14:tracePt t="90364" x="977900" y="3654425"/>
          <p14:tracePt t="90384" x="960438" y="3662363"/>
          <p14:tracePt t="90403" x="925513" y="3687763"/>
          <p14:tracePt t="90405" x="884238" y="3722688"/>
          <p14:tracePt t="90423" x="815975" y="3773488"/>
          <p14:tracePt t="90425" x="790575" y="3790950"/>
          <p14:tracePt t="90443" x="755650" y="3816350"/>
          <p14:tracePt t="90445" x="747713" y="3816350"/>
          <p14:tracePt t="90464" x="730250" y="3824288"/>
          <p14:tracePt t="90467" x="730250" y="3832225"/>
          <p14:tracePt t="90485" x="722313" y="3841750"/>
          <p14:tracePt t="90490" x="714375" y="3841750"/>
          <p14:tracePt t="90521" x="704850" y="3841750"/>
          <p14:tracePt t="90539" x="696913" y="3841750"/>
          <p14:tracePt t="90559" x="688975" y="3841750"/>
          <p14:tracePt t="90604" x="696913" y="3832225"/>
          <p14:tracePt t="90627" x="1393825" y="3611563"/>
          <p14:tracePt t="90646" x="2278063" y="3502025"/>
          <p14:tracePt t="90665" x="2463800" y="3502025"/>
          <p14:tracePt t="90685" x="2489200" y="3502025"/>
          <p14:tracePt t="90703" x="2498725" y="3502025"/>
          <p14:tracePt t="90721" x="2506663" y="3502025"/>
          <p14:tracePt t="90760" x="2516188" y="3502025"/>
          <p14:tracePt t="90784" x="2566988" y="3502025"/>
          <p14:tracePt t="90805" x="2617788" y="3502025"/>
          <p14:tracePt t="90825" x="2651125" y="3502025"/>
          <p14:tracePt t="90845" x="2668588" y="3502025"/>
          <p14:tracePt t="90863" x="2676525" y="3502025"/>
          <p14:tracePt t="90883" x="2693988" y="3502025"/>
          <p14:tracePt t="90901" x="2701925" y="3502025"/>
          <p14:tracePt t="90924" x="2711450" y="3502025"/>
          <p14:tracePt t="90945" x="2719388" y="3502025"/>
          <p14:tracePt t="90963" x="2736850" y="3502025"/>
          <p14:tracePt t="90983" x="2744788" y="3502025"/>
          <p14:tracePt t="91001" x="2762250" y="3502025"/>
          <p14:tracePt t="91022" x="2778125" y="3517900"/>
          <p14:tracePt t="91043" x="2770188" y="3543300"/>
          <p14:tracePt t="91063" x="2701925" y="3578225"/>
          <p14:tracePt t="91084" x="2651125" y="3603625"/>
          <p14:tracePt t="91102" x="2592388" y="3603625"/>
          <p14:tracePt t="91124" x="2473325" y="3586163"/>
          <p14:tracePt t="91142" x="2379663" y="3568700"/>
          <p14:tracePt t="91161" x="2209800" y="3509963"/>
          <p14:tracePt t="91181" x="2141538" y="3492500"/>
          <p14:tracePt t="91201" x="2124075" y="3484563"/>
          <p14:tracePt t="91220" x="2108200" y="3484563"/>
          <p14:tracePt t="91364" x="2116138" y="3484563"/>
          <p14:tracePt t="91391" x="2133600" y="3484563"/>
          <p14:tracePt t="91414" x="2159000" y="3502025"/>
          <p14:tracePt t="91435" x="2192338" y="3517900"/>
          <p14:tracePt t="91454" x="2217738" y="3527425"/>
          <p14:tracePt t="91473" x="2235200" y="3535363"/>
          <p14:tracePt t="91494" x="2268538" y="3543300"/>
          <p14:tracePt t="91515" x="2328863" y="3552825"/>
          <p14:tracePt t="91535" x="2463800" y="3568700"/>
          <p14:tracePt t="91553" x="2566988" y="3594100"/>
          <p14:tracePt t="91578" x="2643188" y="3603625"/>
          <p14:tracePt t="91596" x="2668588" y="3619500"/>
          <p14:tracePt t="91615" x="2686050" y="3619500"/>
          <p14:tracePt t="91636" x="2701925" y="3619500"/>
          <p14:tracePt t="91637" x="2711450" y="3619500"/>
          <p14:tracePt t="91659" x="2727325" y="3629025"/>
          <p14:tracePt t="91679" x="2752725" y="3629025"/>
          <p14:tracePt t="91699" x="2787650" y="3646488"/>
          <p14:tracePt t="91718" x="2830513" y="3646488"/>
          <p14:tracePt t="91738" x="2863850" y="3646488"/>
          <p14:tracePt t="91762" x="2940050" y="3662363"/>
          <p14:tracePt t="91782" x="2982913" y="3671888"/>
          <p14:tracePt t="91802" x="3008313" y="3671888"/>
          <p14:tracePt t="91823" x="3033713" y="3671888"/>
          <p14:tracePt t="91844" x="3059113" y="3671888"/>
          <p14:tracePt t="91864" x="3101975" y="3671888"/>
          <p14:tracePt t="91884" x="3170238" y="3671888"/>
          <p14:tracePt t="91905" x="3203575" y="3671888"/>
          <p14:tracePt t="91925" x="3228975" y="3671888"/>
          <p14:tracePt t="91947" x="3254375" y="3671888"/>
          <p14:tracePt t="91966" x="3263900" y="3662363"/>
          <p14:tracePt t="91986" x="3271838" y="3654425"/>
          <p14:tracePt t="92007" x="3271838" y="3646488"/>
          <p14:tracePt t="92028" x="3246438" y="3611563"/>
          <p14:tracePt t="92049" x="3170238" y="3535363"/>
          <p14:tracePt t="92068" x="3059113" y="3467100"/>
          <p14:tracePt t="92071" x="2940050" y="3408363"/>
          <p14:tracePt t="92092" x="2133600" y="3160713"/>
          <p14:tracePt t="92115" x="1520825" y="3135313"/>
          <p14:tracePt t="92135" x="1216025" y="3144838"/>
          <p14:tracePt t="92154" x="1044575" y="3170238"/>
          <p14:tracePt t="92175" x="960438" y="3186113"/>
          <p14:tracePt t="92194" x="917575" y="3186113"/>
          <p14:tracePt t="92215" x="849313" y="3203575"/>
          <p14:tracePt t="92234" x="765175" y="3211513"/>
          <p14:tracePt t="92252" x="704850" y="3221038"/>
          <p14:tracePt t="92273" x="628650" y="3221038"/>
          <p14:tracePt t="92275" x="620713" y="3221038"/>
          <p14:tracePt t="92293" x="595313" y="3221038"/>
          <p14:tracePt t="92316" x="560388" y="3221038"/>
          <p14:tracePt t="92336" x="552450" y="3221038"/>
          <p14:tracePt t="92355" x="544513" y="3221038"/>
          <p14:tracePt t="92376" x="527050" y="3221038"/>
          <p14:tracePt t="92396" x="527050" y="3228975"/>
          <p14:tracePt t="92417" x="527050" y="3238500"/>
          <p14:tracePt t="92419" x="519113" y="3246438"/>
          <p14:tracePt t="92437" x="509588" y="3263900"/>
          <p14:tracePt t="92456" x="509588" y="3289300"/>
          <p14:tracePt t="92475" x="501650" y="3305175"/>
          <p14:tracePt t="92493" x="501650" y="3322638"/>
          <p14:tracePt t="92513" x="501650" y="3330575"/>
          <p14:tracePt t="92532" x="527050" y="3365500"/>
          <p14:tracePt t="92553" x="688975" y="3467100"/>
          <p14:tracePt t="92571" x="874713" y="3560763"/>
          <p14:tracePt t="92591" x="942975" y="3594100"/>
          <p14:tracePt t="92611" x="968375" y="3611563"/>
          <p14:tracePt t="92629" x="977900" y="3611563"/>
          <p14:tracePt t="92631" x="985838" y="3611563"/>
          <p14:tracePt t="92650" x="1028700" y="3619500"/>
          <p14:tracePt t="92670" x="1104900" y="3636963"/>
          <p14:tracePt t="92690" x="1173163" y="3646488"/>
          <p14:tracePt t="92711" x="1206500" y="3654425"/>
          <p14:tracePt t="92732" x="1231900" y="3654425"/>
          <p14:tracePt t="92736" x="1241425" y="3654425"/>
          <p14:tracePt t="92755" x="1249363" y="3654425"/>
          <p14:tracePt t="92774" x="1274763" y="3662363"/>
          <p14:tracePt t="92793" x="1333500" y="3671888"/>
          <p14:tracePt t="92817" x="1504950" y="3697288"/>
          <p14:tracePt t="92835" x="1589088" y="3705225"/>
          <p14:tracePt t="92837" x="1622425" y="3713163"/>
          <p14:tracePt t="92857" x="1682750" y="3730625"/>
          <p14:tracePt t="92879" x="1751013" y="3738563"/>
          <p14:tracePt t="92898" x="1860550" y="3756025"/>
          <p14:tracePt t="92919" x="2047875" y="3763963"/>
          <p14:tracePt t="92940" x="2362200" y="3773488"/>
          <p14:tracePt t="92958" x="2566988" y="3773488"/>
          <p14:tracePt t="92982" x="2965450" y="3738563"/>
          <p14:tracePt t="93002" x="3459163" y="3687763"/>
          <p14:tracePt t="93022" x="3849688" y="3654425"/>
          <p14:tracePt t="93042" x="4249738" y="3594100"/>
          <p14:tracePt t="93061" x="4478338" y="3560763"/>
          <p14:tracePt t="93084" x="4962525" y="3543300"/>
          <p14:tracePt t="93104" x="5200650" y="3527425"/>
          <p14:tracePt t="93123" x="5311775" y="3492500"/>
          <p14:tracePt t="93142" x="5380038" y="3459163"/>
          <p14:tracePt t="93166" x="5430838" y="3424238"/>
          <p14:tracePt t="93187" x="5456238" y="3398838"/>
          <p14:tracePt t="93207" x="5472113" y="3373438"/>
          <p14:tracePt t="93226" x="5481638" y="3348038"/>
          <p14:tracePt t="93228" x="5481638" y="3322638"/>
          <p14:tracePt t="93248" x="5507038" y="3254375"/>
          <p14:tracePt t="93269" x="5524500" y="3170238"/>
          <p14:tracePt t="93289" x="5524500" y="3094038"/>
          <p14:tracePt t="93311" x="5514975" y="3025775"/>
          <p14:tracePt t="93330" x="5514975" y="2990850"/>
          <p14:tracePt t="93351" x="5507038" y="2949575"/>
          <p14:tracePt t="93371" x="5507038" y="2906713"/>
          <p14:tracePt t="93390" x="5514975" y="2855913"/>
          <p14:tracePt t="93410" x="5549900" y="2752725"/>
          <p14:tracePt t="93430" x="5583238" y="2592388"/>
          <p14:tracePt t="93451" x="5616575" y="2438400"/>
          <p14:tracePt t="93470" x="5641975" y="2362200"/>
          <p14:tracePt t="93489" x="5659438" y="2319338"/>
          <p14:tracePt t="93509" x="5676900" y="2286000"/>
          <p14:tracePt t="93532" x="5702300" y="2260600"/>
          <p14:tracePt t="93550" x="5702300" y="2243138"/>
          <p14:tracePt t="93570" x="5710238" y="2235200"/>
          <p14:tracePt t="93588" x="5719763" y="2227263"/>
          <p14:tracePt t="93609" x="5727700" y="2217738"/>
          <p14:tracePt t="93611" x="5735638" y="2209800"/>
          <p14:tracePt t="93630" x="5745163" y="2200275"/>
          <p14:tracePt t="93632" x="5753100" y="2200275"/>
          <p14:tracePt t="93650" x="5761038" y="2184400"/>
          <p14:tracePt t="93671" x="5770563" y="2166938"/>
          <p14:tracePt t="93690" x="5778500" y="2166938"/>
          <p14:tracePt t="93713" x="5778500" y="2149475"/>
          <p14:tracePt t="93733" x="5778500" y="2141538"/>
          <p14:tracePt t="93753" x="5770563" y="2124075"/>
          <p14:tracePt t="93776" x="5735638" y="2116138"/>
          <p14:tracePt t="93794" x="5727700" y="2108200"/>
          <p14:tracePt t="93818" x="5702300" y="2098675"/>
          <p14:tracePt t="93844" x="5694363" y="2098675"/>
          <p14:tracePt t="93865" x="5684838" y="2098675"/>
          <p14:tracePt t="93886" x="5668963" y="2098675"/>
          <p14:tracePt t="93908" x="5634038" y="2098675"/>
          <p14:tracePt t="93928" x="5608638" y="2108200"/>
          <p14:tracePt t="93947" x="5591175" y="2108200"/>
          <p14:tracePt t="93966" x="5583238" y="2116138"/>
          <p14:tracePt t="93986" x="5575300" y="2116138"/>
          <p14:tracePt t="94010" x="5565775" y="2124075"/>
          <p14:tracePt t="94030" x="5557838" y="2133600"/>
          <p14:tracePt t="94415" x="5395913" y="2166938"/>
          <p14:tracePt t="94442" x="5013325" y="2217738"/>
          <p14:tracePt t="94467" x="4972050" y="2209800"/>
          <p14:tracePt t="94539" x="4979988" y="2209800"/>
          <p14:tracePt t="94565" x="5183188" y="2166938"/>
          <p14:tracePt t="94586" x="5795963" y="2116138"/>
          <p14:tracePt t="94606" x="5940425" y="2116138"/>
          <p14:tracePt t="94627" x="5965825" y="2116138"/>
          <p14:tracePt t="94648" x="5983288" y="2124075"/>
          <p14:tracePt t="94671" x="5999163" y="2124075"/>
          <p14:tracePt t="94690" x="6034088" y="2133600"/>
          <p14:tracePt t="94710" x="6084888" y="2141538"/>
          <p14:tracePt t="94730" x="6118225" y="2141538"/>
          <p14:tracePt t="94751" x="6186488" y="2133600"/>
          <p14:tracePt t="94771" x="6211888" y="2133600"/>
          <p14:tracePt t="94789" x="6237288" y="2133600"/>
          <p14:tracePt t="94812" x="6262688" y="2133600"/>
          <p14:tracePt t="94846" x="6262688" y="2124075"/>
          <p14:tracePt t="94864" x="6229350" y="2124075"/>
          <p14:tracePt t="94884" x="6118225" y="2124075"/>
          <p14:tracePt t="94905" x="5948363" y="2124075"/>
          <p14:tracePt t="94924" x="5846763" y="2124075"/>
          <p14:tracePt t="94947" x="5795963" y="2124075"/>
          <p14:tracePt t="94965" x="5770563" y="2124075"/>
          <p14:tracePt t="94985" x="5745163" y="2124075"/>
          <p14:tracePt t="95005" x="5727700" y="2124075"/>
          <p14:tracePt t="95024" x="5719763" y="2124075"/>
          <p14:tracePt t="95051" x="5710238" y="2124075"/>
          <p14:tracePt t="95073" x="5702300" y="2124075"/>
          <p14:tracePt t="95100" x="5694363" y="2124075"/>
          <p14:tracePt t="95118" x="5676900" y="2124075"/>
          <p14:tracePt t="95140" x="5634038" y="2124075"/>
          <p14:tracePt t="95164" x="5507038" y="2124075"/>
          <p14:tracePt t="95183" x="5251450" y="2159000"/>
          <p14:tracePt t="95203" x="4868863" y="2166938"/>
          <p14:tracePt t="95223" x="4521200" y="2227263"/>
          <p14:tracePt t="95243" x="4052888" y="2344738"/>
          <p14:tracePt t="95263" x="3790950" y="2422525"/>
          <p14:tracePt t="95282" x="3484563" y="2549525"/>
          <p14:tracePt t="95303" x="3271838" y="2651125"/>
          <p14:tracePt t="95323" x="3186113" y="2676525"/>
          <p14:tracePt t="95342" x="3160713" y="2686050"/>
          <p14:tracePt t="95363" x="3152775" y="2701925"/>
          <p14:tracePt t="95383" x="3076575" y="2727325"/>
          <p14:tracePt t="95403" x="2625725" y="3033713"/>
          <p14:tracePt t="95422" x="2243138" y="3398838"/>
          <p14:tracePt t="95443" x="2108200" y="3578225"/>
          <p14:tracePt t="95464" x="2082800" y="3646488"/>
          <p14:tracePt t="95483" x="2082800" y="3671888"/>
          <p14:tracePt t="95504" x="2082800" y="3687763"/>
          <p14:tracePt t="95522" x="2082800" y="3697288"/>
          <p14:tracePt t="95541" x="2082800" y="3705225"/>
          <p14:tracePt t="95561" x="2082800" y="3713163"/>
          <p14:tracePt t="95580" x="2073275" y="3713163"/>
          <p14:tracePt t="95600" x="2030413" y="3738563"/>
          <p14:tracePt t="95622" x="1971675" y="3773488"/>
          <p14:tracePt t="95641" x="1860550" y="3824288"/>
          <p14:tracePt t="95662" x="1784350" y="3849688"/>
          <p14:tracePt t="95683" x="1766888" y="3867150"/>
          <p14:tracePt t="95703" x="1751013" y="3875088"/>
          <p14:tracePt t="95723" x="1725613" y="3900488"/>
          <p14:tracePt t="95743" x="1674813" y="3925888"/>
          <p14:tracePt t="95764" x="1639888" y="3943350"/>
          <p14:tracePt t="95788" x="1614488" y="3968750"/>
          <p14:tracePt t="95814" x="1589088" y="3968750"/>
          <p14:tracePt t="95833" x="1581150" y="3968750"/>
          <p14:tracePt t="95854" x="1571625" y="3968750"/>
          <p14:tracePt t="95887" x="1571625" y="3960813"/>
          <p14:tracePt t="95911" x="1571625" y="3943350"/>
          <p14:tracePt t="95932" x="1606550" y="3883025"/>
          <p14:tracePt t="95956" x="1649413" y="3824288"/>
          <p14:tracePt t="95976" x="1657350" y="3806825"/>
          <p14:tracePt t="95994" x="1665288" y="3798888"/>
          <p14:tracePt t="96016" x="1674813" y="3781425"/>
          <p14:tracePt t="96038" x="1682750" y="3773488"/>
          <p14:tracePt t="96060" x="1725613" y="3756025"/>
          <p14:tracePt t="96080" x="1766888" y="3738563"/>
          <p14:tracePt t="96099" x="1793875" y="3730625"/>
          <p14:tracePt t="96118" x="1809750" y="3722688"/>
          <p14:tracePt t="96138" x="1819275" y="3722688"/>
          <p14:tracePt t="96157" x="1835150" y="3705225"/>
          <p14:tracePt t="96176" x="1835150" y="3697288"/>
          <p14:tracePt t="96197" x="1844675" y="3697288"/>
          <p14:tracePt t="96217" x="1844675" y="3687763"/>
          <p14:tracePt t="96236" x="1844675" y="3679825"/>
          <p14:tracePt t="96277" x="1844675" y="3671888"/>
          <p14:tracePt t="96305" x="1844675" y="3662363"/>
          <p14:tracePt t="96326" x="1844675" y="3654425"/>
          <p14:tracePt t="96346" x="1852613" y="3654425"/>
          <p14:tracePt t="96370" x="1878013" y="3636963"/>
          <p14:tracePt t="96392" x="2133600" y="3509963"/>
          <p14:tracePt t="96415" x="2608263" y="3355975"/>
          <p14:tracePt t="96435" x="2830513" y="3322638"/>
          <p14:tracePt t="96456" x="2889250" y="3322638"/>
          <p14:tracePt t="96479" x="2940050" y="3305175"/>
          <p14:tracePt t="96500" x="3127375" y="3246438"/>
          <p14:tracePt t="96520" x="3900488" y="2990850"/>
          <p14:tracePt t="96540" x="4460875" y="2863850"/>
          <p14:tracePt t="96561" x="4843463" y="2795588"/>
          <p14:tracePt t="96583" x="4997450" y="2762250"/>
          <p14:tracePt t="96605" x="5030788" y="2744788"/>
          <p14:tracePt t="96607" x="5038725" y="2744788"/>
          <p14:tracePt t="96627" x="5048250" y="2744788"/>
          <p14:tracePt t="96648" x="5056188" y="2736850"/>
          <p14:tracePt t="96669" x="5073650" y="2719388"/>
          <p14:tracePt t="96690" x="5124450" y="2686050"/>
          <p14:tracePt t="96710" x="5183188" y="2643188"/>
          <p14:tracePt t="96730" x="5208588" y="2625725"/>
          <p14:tracePt t="96751" x="5218113" y="2600325"/>
          <p14:tracePt t="96771" x="5243513" y="2582863"/>
          <p14:tracePt t="96792" x="5286375" y="2532063"/>
          <p14:tracePt t="96814" x="5345113" y="2463800"/>
          <p14:tracePt t="96837" x="5387975" y="2413000"/>
          <p14:tracePt t="96861" x="5430838" y="2371725"/>
          <p14:tracePt t="96887" x="5464175" y="2354263"/>
          <p14:tracePt t="96911" x="5507038" y="2328863"/>
          <p14:tracePt t="96931" x="5583238" y="2293938"/>
          <p14:tracePt t="96951" x="5634038" y="2268538"/>
          <p14:tracePt t="96974" x="5651500" y="2260600"/>
          <p14:tracePt t="96994" x="5668963" y="2252663"/>
          <p14:tracePt t="97018" x="5676900" y="2243138"/>
          <p14:tracePt t="97038" x="5684838" y="2243138"/>
          <p14:tracePt t="97059" x="5694363" y="2243138"/>
          <p14:tracePt t="97078" x="5702300" y="2243138"/>
          <p14:tracePt t="97113" x="5710238" y="2243138"/>
          <p14:tracePt t="97134" x="5719763" y="2243138"/>
          <p14:tracePt t="97155" x="5727700" y="2243138"/>
          <p14:tracePt t="97176" x="5778500" y="2243138"/>
          <p14:tracePt t="97201" x="5864225" y="2243138"/>
          <p14:tracePt t="97220" x="5940425" y="2252663"/>
          <p14:tracePt t="97244" x="5991225" y="2260600"/>
          <p14:tracePt t="97266" x="6008688" y="2260600"/>
          <p14:tracePt t="97286" x="6024563" y="2260600"/>
          <p14:tracePt t="97312" x="6034088" y="2260600"/>
          <p14:tracePt t="97331" x="6042025" y="2260600"/>
          <p14:tracePt t="97351" x="6042025" y="2268538"/>
          <p14:tracePt t="97370" x="6049963" y="2268538"/>
          <p14:tracePt t="97391" x="6059488" y="2278063"/>
          <p14:tracePt t="97415" x="6067425" y="2286000"/>
          <p14:tracePt t="97437" x="6084888" y="2286000"/>
          <p14:tracePt t="97460" x="6102350" y="2286000"/>
          <p14:tracePt t="97479" x="6127750" y="2286000"/>
          <p14:tracePt t="97499" x="6153150" y="2286000"/>
          <p14:tracePt t="97525" x="6211888" y="2286000"/>
          <p14:tracePt t="97545" x="6280150" y="2286000"/>
          <p14:tracePt t="97571" x="6365875" y="2286000"/>
          <p14:tracePt t="97594" x="6424613" y="2286000"/>
          <p14:tracePt t="97615" x="6457950" y="2286000"/>
          <p14:tracePt t="97635" x="6483350" y="2286000"/>
          <p14:tracePt t="97656" x="6500813" y="2286000"/>
          <p14:tracePt t="97678" x="6510338" y="2286000"/>
          <p14:tracePt t="97698" x="6518275" y="2286000"/>
          <p14:tracePt t="97720" x="6526213" y="2286000"/>
          <p14:tracePt t="97739" x="6535738" y="2286000"/>
          <p14:tracePt t="97760" x="6543675" y="2286000"/>
          <p14:tracePt t="97793" x="6551613" y="2286000"/>
          <p14:tracePt t="97816" x="6561138" y="2286000"/>
          <p14:tracePt t="98034" x="6569075" y="2278063"/>
          <p14:tracePt t="98061" x="6586538" y="2268538"/>
          <p14:tracePt t="98362" x="6577013" y="2268538"/>
          <p14:tracePt t="98389" x="6569075" y="2268538"/>
          <p14:tracePt t="98409" x="6492875" y="2268538"/>
          <p14:tracePt t="98430" x="6381750" y="2286000"/>
          <p14:tracePt t="98450" x="6330950" y="2286000"/>
          <p14:tracePt t="98472" x="6305550" y="2286000"/>
          <p14:tracePt t="98493" x="6288088" y="2286000"/>
          <p14:tracePt t="98518" x="6280150" y="2286000"/>
          <p14:tracePt t="98539" x="6272213" y="2286000"/>
          <p14:tracePt t="98561" x="6246813" y="2286000"/>
          <p14:tracePt t="98581" x="6221413" y="2286000"/>
          <p14:tracePt t="98600" x="6211888" y="2286000"/>
          <p14:tracePt t="98624" x="6194425" y="2286000"/>
          <p14:tracePt t="98648" x="6186488" y="2286000"/>
          <p14:tracePt t="98669" x="6169025" y="2286000"/>
          <p14:tracePt t="98690" x="6110288" y="2278063"/>
          <p14:tracePt t="98711" x="5965825" y="2268538"/>
          <p14:tracePt t="98731" x="5813425" y="2268538"/>
          <p14:tracePt t="98751" x="5735638" y="2286000"/>
          <p14:tracePt t="98772" x="5719763" y="2293938"/>
          <p14:tracePt t="98793" x="5702300" y="2293938"/>
          <p14:tracePt t="98814" x="5694363" y="2293938"/>
          <p14:tracePt t="98834" x="5684838" y="2293938"/>
          <p14:tracePt t="98852" x="5676900" y="2293938"/>
          <p14:tracePt t="98902" x="5676900" y="2303463"/>
          <p14:tracePt t="98926" x="5684838" y="2311400"/>
          <p14:tracePt t="98953" x="5735638" y="2328863"/>
          <p14:tracePt t="98975" x="5795963" y="2354263"/>
          <p14:tracePt t="98995" x="5829300" y="2362200"/>
          <p14:tracePt t="99016" x="5854700" y="2371725"/>
          <p14:tracePt t="99037" x="5872163" y="2371725"/>
          <p14:tracePt t="99058" x="5880100" y="2371725"/>
          <p14:tracePt t="99081" x="5889625" y="2371725"/>
          <p14:tracePt t="99101" x="5889625" y="2379663"/>
          <p14:tracePt t="99176" x="5897563" y="2379663"/>
          <p14:tracePt t="99231" x="5905500" y="2379663"/>
          <p14:tracePt t="99273" x="5915025" y="2379663"/>
          <p14:tracePt t="99294" x="5932488" y="2379663"/>
          <p14:tracePt t="99314" x="5940425" y="2379663"/>
          <p14:tracePt t="99336" x="5965825" y="2379663"/>
          <p14:tracePt t="99359" x="5999163" y="2379663"/>
          <p14:tracePt t="99381" x="6076950" y="2379663"/>
          <p14:tracePt t="99403" x="6153150" y="2379663"/>
          <p14:tracePt t="99428" x="6254750" y="2379663"/>
          <p14:tracePt t="99449" x="6356350" y="2379663"/>
          <p14:tracePt t="99472" x="6457950" y="2371725"/>
          <p14:tracePt t="99493" x="6500813" y="2371725"/>
          <p14:tracePt t="99514" x="6535738" y="2362200"/>
          <p14:tracePt t="99534" x="6561138" y="2362200"/>
          <p14:tracePt t="99554" x="6569075" y="2362200"/>
          <p14:tracePt t="99574" x="6586538" y="2362200"/>
          <p14:tracePt t="99594" x="6611938" y="2362200"/>
          <p14:tracePt t="99617" x="6637338" y="2354263"/>
          <p14:tracePt t="99638" x="6670675" y="2344738"/>
          <p14:tracePt t="99659" x="6705600" y="2344738"/>
          <p14:tracePt t="99680" x="6731000" y="2344738"/>
          <p14:tracePt t="99700" x="6746875" y="2344738"/>
          <p14:tracePt t="99722" x="6756400" y="2336800"/>
          <p14:tracePt t="99746" x="6781800" y="2311400"/>
          <p14:tracePt t="99766" x="6799263" y="2303463"/>
          <p14:tracePt t="99787" x="6807200" y="2278063"/>
          <p14:tracePt t="99809" x="6815138" y="2252663"/>
          <p14:tracePt t="99830" x="6815138" y="2235200"/>
          <p14:tracePt t="99850" x="6807200" y="2209800"/>
          <p14:tracePt t="99871" x="6789738" y="2184400"/>
          <p14:tracePt t="99893" x="6746875" y="2149475"/>
          <p14:tracePt t="99916" x="6645275" y="2108200"/>
          <p14:tracePt t="99937" x="6569075" y="2082800"/>
          <p14:tracePt t="99959" x="6492875" y="2065338"/>
          <p14:tracePt t="99979" x="6424613" y="2055813"/>
          <p14:tracePt t="100000" x="6348413" y="2047875"/>
          <p14:tracePt t="100023" x="6237288" y="2039938"/>
          <p14:tracePt t="100047" x="6169025" y="2030413"/>
          <p14:tracePt t="100069" x="6135688" y="2030413"/>
          <p14:tracePt t="100091" x="6102350" y="2030413"/>
          <p14:tracePt t="100116" x="6076950" y="2030413"/>
          <p14:tracePt t="100137" x="6059488" y="2039938"/>
          <p14:tracePt t="100158" x="6034088" y="2047875"/>
          <p14:tracePt t="100179" x="6024563" y="2065338"/>
          <p14:tracePt t="100199" x="6008688" y="2090738"/>
          <p14:tracePt t="100221" x="5999163" y="2116138"/>
          <p14:tracePt t="100244" x="5991225" y="2133600"/>
          <p14:tracePt t="100246" x="5991225" y="2149475"/>
          <p14:tracePt t="100266" x="5991225" y="2184400"/>
          <p14:tracePt t="100287" x="6008688" y="2217738"/>
          <p14:tracePt t="100309" x="6016625" y="2235200"/>
          <p14:tracePt t="100329" x="6042025" y="2252663"/>
          <p14:tracePt t="100350" x="6084888" y="2268538"/>
          <p14:tracePt t="100371" x="6135688" y="2278063"/>
          <p14:tracePt t="100392" x="6186488" y="2278063"/>
          <p14:tracePt t="100414" x="6254750" y="2278063"/>
          <p14:tracePt t="100435" x="6330950" y="2278063"/>
          <p14:tracePt t="100459" x="6424613" y="2268538"/>
          <p14:tracePt t="100479" x="6483350" y="2252663"/>
          <p14:tracePt t="100499" x="6510338" y="2243138"/>
          <p14:tracePt t="100522" x="6535738" y="2235200"/>
          <p14:tracePt t="100543" x="6551613" y="2227263"/>
          <p14:tracePt t="100567" x="6569075" y="2217738"/>
          <p14:tracePt t="100589" x="6577013" y="2200275"/>
          <p14:tracePt t="100611" x="6586538" y="2184400"/>
          <p14:tracePt t="100631" x="6586538" y="2166938"/>
          <p14:tracePt t="100652" x="6561138" y="2141538"/>
          <p14:tracePt t="100674" x="6526213" y="2090738"/>
          <p14:tracePt t="100699" x="6450013" y="2047875"/>
          <p14:tracePt t="100720" x="6373813" y="2014538"/>
          <p14:tracePt t="100742" x="6280150" y="1989138"/>
          <p14:tracePt t="100764" x="6092825" y="1989138"/>
          <p14:tracePt t="100767" x="6059488" y="1989138"/>
          <p14:tracePt t="100786" x="5999163" y="1989138"/>
          <p14:tracePt t="100807" x="5983288" y="2005013"/>
          <p14:tracePt t="100828" x="5965825" y="2005013"/>
          <p14:tracePt t="100849" x="5957888" y="2039938"/>
          <p14:tracePt t="100870" x="5957888" y="2124075"/>
          <p14:tracePt t="100896" x="5999163" y="2252663"/>
          <p14:tracePt t="100918" x="6049963" y="2311400"/>
          <p14:tracePt t="100940" x="6110288" y="2344738"/>
          <p14:tracePt t="100962" x="6194425" y="2371725"/>
          <p14:tracePt t="100982" x="6280150" y="2379663"/>
          <p14:tracePt t="101003" x="6373813" y="2379663"/>
          <p14:tracePt t="101026" x="6500813" y="2344738"/>
          <p14:tracePt t="101048" x="6577013" y="2311400"/>
          <p14:tracePt t="101068" x="6627813" y="2293938"/>
          <p14:tracePt t="101089" x="6654800" y="2286000"/>
          <p14:tracePt t="101111" x="6662738" y="2278063"/>
          <p14:tracePt t="101131" x="6662738" y="2243138"/>
          <p14:tracePt t="101151" x="6637338" y="2184400"/>
          <p14:tracePt t="101172" x="6338888" y="2030413"/>
          <p14:tracePt t="101192" x="5702300" y="1920875"/>
          <p14:tracePt t="101212" x="5507038" y="1938338"/>
          <p14:tracePt t="101232" x="5481638" y="1963738"/>
          <p14:tracePt t="101265" x="5481638" y="1971675"/>
          <p14:tracePt t="101284" x="5481638" y="1979613"/>
          <p14:tracePt t="101308" x="5481638" y="2022475"/>
          <p14:tracePt t="101331" x="5514975" y="2098675"/>
          <p14:tracePt t="101352" x="5626100" y="2192338"/>
          <p14:tracePt t="101373" x="5795963" y="2252663"/>
          <p14:tracePt t="101396" x="6076950" y="2268538"/>
          <p14:tracePt t="101417" x="6272213" y="2235200"/>
          <p14:tracePt t="101438" x="6373813" y="2209800"/>
          <p14:tracePt t="101462" x="6442075" y="2184400"/>
          <p14:tracePt t="101483" x="6475413" y="2159000"/>
          <p14:tracePt t="101503" x="6492875" y="2149475"/>
          <p14:tracePt t="101527" x="6510338" y="2124075"/>
          <p14:tracePt t="101551" x="6457950" y="2082800"/>
          <p14:tracePt t="101574" x="4597400" y="1971675"/>
          <p14:tracePt t="101595" x="3798888" y="2235200"/>
          <p14:tracePt t="101615" x="3059113" y="2600325"/>
          <p14:tracePt t="101636" x="2430463" y="2990850"/>
          <p14:tracePt t="101658" x="1954213" y="3340100"/>
          <p14:tracePt t="101679" x="1690688" y="3527425"/>
          <p14:tracePt t="101699" x="1477963" y="3697288"/>
          <p14:tracePt t="101721" x="1274763" y="3994150"/>
          <p14:tracePt t="101742" x="1069975" y="4316413"/>
          <p14:tracePt t="101763" x="942975" y="4657725"/>
          <p14:tracePt t="101784" x="892175" y="4818063"/>
          <p14:tracePt t="101804" x="892175" y="4843463"/>
          <p14:tracePt t="101828" x="892175" y="4852988"/>
          <p14:tracePt t="101854" x="900113" y="4852988"/>
          <p14:tracePt t="101876" x="900113" y="4860925"/>
          <p14:tracePt t="101898" x="925513" y="4860925"/>
          <p14:tracePt t="101920" x="952500" y="4868863"/>
          <p14:tracePt t="101941" x="993775" y="4894263"/>
          <p14:tracePt t="101963" x="1122363" y="4919663"/>
          <p14:tracePt t="101965" x="1181100" y="4937125"/>
          <p14:tracePt t="101988" x="1385888" y="5022850"/>
          <p14:tracePt t="102010" x="1563688" y="5124450"/>
          <p14:tracePt t="102031" x="1708150" y="5226050"/>
          <p14:tracePt t="102034" x="1758950" y="5260975"/>
          <p14:tracePt t="102056" x="1885950" y="5345113"/>
          <p14:tracePt t="102078" x="1954213" y="5380038"/>
          <p14:tracePt t="102099" x="2005013" y="5405438"/>
          <p14:tracePt t="102122" x="2030413" y="5421313"/>
          <p14:tracePt t="102144" x="2082800" y="5421313"/>
          <p14:tracePt t="102165" x="2184400" y="5421313"/>
          <p14:tracePt t="102186" x="2268538" y="5413375"/>
          <p14:tracePt t="102206" x="2319338" y="5413375"/>
          <p14:tracePt t="102230" x="2344738" y="5413375"/>
          <p14:tracePt t="102252" x="2371725" y="5413375"/>
          <p14:tracePt t="102274" x="2387600" y="5413375"/>
          <p14:tracePt t="102297" x="2413000" y="5413375"/>
          <p14:tracePt t="102319" x="2438400" y="5413375"/>
          <p14:tracePt t="102341" x="2455863" y="5413375"/>
          <p14:tracePt t="102362" x="2463800" y="5405438"/>
          <p14:tracePt t="102383" x="2481263" y="5395913"/>
          <p14:tracePt t="102403" x="2481263" y="5370513"/>
          <p14:tracePt t="102425" x="2489200" y="5327650"/>
          <p14:tracePt t="102447" x="2498725" y="5286375"/>
          <p14:tracePt t="102469" x="2498725" y="5251450"/>
          <p14:tracePt t="102493" x="2498725" y="5208588"/>
          <p14:tracePt t="102514" x="2498725" y="5167313"/>
          <p14:tracePt t="102535" x="2447925" y="5091113"/>
          <p14:tracePt t="102558" x="2371725" y="5005388"/>
          <p14:tracePt t="102581" x="2243138" y="4929188"/>
          <p14:tracePt t="102602" x="2149475" y="4911725"/>
          <p14:tracePt t="102625" x="2030413" y="4903788"/>
          <p14:tracePt t="102646" x="1928813" y="4911725"/>
          <p14:tracePt t="102669" x="1870075" y="4919663"/>
          <p14:tracePt t="102691" x="1819275" y="4937125"/>
          <p14:tracePt t="102712" x="1784350" y="4937125"/>
          <p14:tracePt t="102734" x="1725613" y="4954588"/>
          <p14:tracePt t="102755" x="1649413" y="4979988"/>
          <p14:tracePt t="102776" x="1597025" y="4987925"/>
          <p14:tracePt t="102797" x="1571625" y="4987925"/>
          <p14:tracePt t="102821" x="1546225" y="5005388"/>
          <p14:tracePt t="102843" x="1538288" y="5013325"/>
          <p14:tracePt t="102866" x="1546225" y="5038725"/>
          <p14:tracePt t="102886" x="1589088" y="5081588"/>
          <p14:tracePt t="102912" x="1674813" y="5149850"/>
          <p14:tracePt t="102932" x="1716088" y="5167313"/>
          <p14:tracePt t="102952" x="1766888" y="5175250"/>
          <p14:tracePt t="102973" x="1835150" y="5183188"/>
          <p14:tracePt t="102997" x="1928813" y="5183188"/>
          <p14:tracePt t="103020" x="2108200" y="5175250"/>
          <p14:tracePt t="103040" x="2227263" y="5167313"/>
          <p14:tracePt t="103064" x="2293938" y="5167313"/>
          <p14:tracePt t="103085" x="2336800" y="5167313"/>
          <p14:tracePt t="103105" x="2354263" y="5167313"/>
          <p14:tracePt t="103127" x="2379663" y="5167313"/>
          <p14:tracePt t="103148" x="2397125" y="5167313"/>
          <p14:tracePt t="103170" x="2405063" y="5167313"/>
          <p14:tracePt t="103191" x="2413000" y="5167313"/>
          <p14:tracePt t="103212" x="2430463" y="5167313"/>
          <p14:tracePt t="103233" x="2463800" y="5167313"/>
          <p14:tracePt t="103254" x="2498725" y="5157788"/>
          <p14:tracePt t="103277" x="2524125" y="5157788"/>
          <p14:tracePt t="103300" x="2549525" y="5157788"/>
          <p14:tracePt t="103324" x="2557463" y="5157788"/>
          <p14:tracePt t="103345" x="2557463" y="5141913"/>
          <p14:tracePt t="103369" x="2541588" y="5132388"/>
          <p14:tracePt t="103391" x="2498725" y="5116513"/>
          <p14:tracePt t="103645" x="2498725" y="5124450"/>
          <p14:tracePt t="103673" x="2422525" y="5157788"/>
          <p14:tracePt t="103695" x="2371725" y="5183188"/>
          <p14:tracePt t="103718" x="2336800" y="5183188"/>
          <p14:tracePt t="103720" x="2328863" y="5192713"/>
          <p14:tracePt t="103741" x="2293938" y="5192713"/>
          <p14:tracePt t="103765" x="2209800" y="5183188"/>
          <p14:tracePt t="103786" x="2124075" y="5157788"/>
          <p14:tracePt t="103810" x="2098675" y="5157788"/>
          <p14:tracePt t="103832" x="2082800" y="5149850"/>
          <p14:tracePt t="103853" x="2073275" y="5149850"/>
          <p14:tracePt t="103874" x="2065338" y="5149850"/>
          <p14:tracePt t="103904" x="2073275" y="5149850"/>
          <p14:tracePt t="103925" x="2108200" y="5149850"/>
          <p14:tracePt t="103947" x="2141538" y="5157788"/>
          <p14:tracePt t="103970" x="2159000" y="5167313"/>
          <p14:tracePt t="103994" x="2184400" y="5167313"/>
          <p14:tracePt t="104015" x="2200275" y="5175250"/>
          <p14:tracePt t="104037" x="2268538" y="5183188"/>
          <p14:tracePt t="104059" x="2362200" y="5192713"/>
          <p14:tracePt t="104062" x="2387600" y="5200650"/>
          <p14:tracePt t="104082" x="2430463" y="5200650"/>
          <p14:tracePt t="104103" x="2455863" y="5200650"/>
          <p14:tracePt t="104126" x="2473325" y="5200650"/>
          <p14:tracePt t="104147" x="2481263" y="5200650"/>
          <p14:tracePt t="104171" x="2489200" y="5200650"/>
          <p14:tracePt t="104191" x="2498725" y="5192713"/>
          <p14:tracePt t="104212" x="2498725" y="5183188"/>
          <p14:tracePt t="104234" x="2506663" y="5175250"/>
          <p14:tracePt t="104255" x="2506663" y="5167313"/>
          <p14:tracePt t="104280" x="2506663" y="5157788"/>
          <p14:tracePt t="104300" x="2506663" y="5149850"/>
          <p14:tracePt t="104356" x="2506663" y="5157788"/>
          <p14:tracePt t="104390" x="2506663" y="5167313"/>
          <p14:tracePt t="104415" x="2516188" y="5175250"/>
          <p14:tracePt t="104438" x="2541588" y="5200650"/>
          <p14:tracePt t="104460" x="2592388" y="5218113"/>
          <p14:tracePt t="104482" x="2660650" y="5243513"/>
          <p14:tracePt t="104505" x="2736850" y="5251450"/>
          <p14:tracePt t="104527" x="2846388" y="5251450"/>
          <p14:tracePt t="104551" x="2949575" y="5251450"/>
          <p14:tracePt t="104573" x="3119438" y="5235575"/>
          <p14:tracePt t="104596" x="3390900" y="5192713"/>
          <p14:tracePt t="104618" x="3509963" y="5157788"/>
          <p14:tracePt t="104639" x="3560763" y="5149850"/>
          <p14:tracePt t="104665" x="3586163" y="5149850"/>
          <p14:tracePt t="104686" x="3594100" y="5149850"/>
          <p14:tracePt t="104747" x="3586163" y="5149850"/>
          <p14:tracePt t="104774" x="3543300" y="5149850"/>
          <p14:tracePt t="104796" x="3509963" y="5149850"/>
          <p14:tracePt t="104817" x="3424238" y="5149850"/>
          <p14:tracePt t="104838" x="3330575" y="5149850"/>
          <p14:tracePt t="104860" x="3228975" y="5149850"/>
          <p14:tracePt t="104881" x="3160713" y="5149850"/>
          <p14:tracePt t="104906" x="3076575" y="5149850"/>
          <p14:tracePt t="104929" x="3016250" y="5149850"/>
          <p14:tracePt t="104932" x="2990850" y="5149850"/>
          <p14:tracePt t="104953" x="2957513" y="5157788"/>
          <p14:tracePt t="104975" x="2922588" y="5167313"/>
          <p14:tracePt t="104998" x="2897188" y="5175250"/>
          <p14:tracePt t="105000" x="2889250" y="5183188"/>
          <p14:tracePt t="105022" x="2871788" y="5183188"/>
          <p14:tracePt t="105044" x="2846388" y="5192713"/>
          <p14:tracePt t="105066" x="2813050" y="5200650"/>
          <p14:tracePt t="105069" x="2778125" y="5208588"/>
          <p14:tracePt t="105089" x="2686050" y="5235575"/>
          <p14:tracePt t="105111" x="2633663" y="5235575"/>
          <p14:tracePt t="105133" x="2617788" y="5243513"/>
          <p14:tracePt t="105154" x="2600325" y="5260975"/>
          <p14:tracePt t="105176" x="2592388" y="5260975"/>
          <p14:tracePt t="105179" x="2582863" y="5260975"/>
          <p14:tracePt t="105202" x="2574925" y="5260975"/>
          <p14:tracePt t="105287" x="2582863" y="5268913"/>
          <p14:tracePt t="105316" x="2643188" y="5276850"/>
          <p14:tracePt t="105337" x="2778125" y="5294313"/>
          <p14:tracePt t="105358" x="2940050" y="5302250"/>
          <p14:tracePt t="105380" x="3041650" y="5302250"/>
          <p14:tracePt t="105401" x="3109913" y="5294313"/>
          <p14:tracePt t="105425" x="3186113" y="5286375"/>
          <p14:tracePt t="105448" x="3211513" y="5286375"/>
          <p14:tracePt t="105470" x="3228975" y="5286375"/>
          <p14:tracePt t="105493" x="3254375" y="5286375"/>
          <p14:tracePt t="105514" x="3271838" y="5286375"/>
          <p14:tracePt t="105535" x="3289300" y="5268913"/>
          <p14:tracePt t="105557" x="3314700" y="5260975"/>
          <p14:tracePt t="105579" x="3330575" y="5260975"/>
          <p14:tracePt t="105602" x="3355975" y="5260975"/>
          <p14:tracePt t="105636" x="3365500" y="5260975"/>
          <p14:tracePt t="105656" x="3373438" y="5260975"/>
          <p14:tracePt t="105680" x="3382963" y="5260975"/>
          <p14:tracePt t="105974" x="3390900" y="5260975"/>
          <p14:tracePt t="106001" x="3398838" y="5260975"/>
          <p14:tracePt t="106023" x="3408363" y="5260975"/>
          <p14:tracePt t="106044" x="3416300" y="5260975"/>
          <p14:tracePt t="106066" x="3424238" y="5260975"/>
          <p14:tracePt t="106178" x="3433763" y="5260975"/>
          <p14:tracePt t="106205" x="3441700" y="5251450"/>
          <p14:tracePt t="106227" x="3509963" y="5235575"/>
          <p14:tracePt t="106249" x="3611563" y="5208588"/>
          <p14:tracePt t="106272" x="3697288" y="5192713"/>
          <p14:tracePt t="106296" x="3730625" y="5192713"/>
          <p14:tracePt t="106322" x="3756025" y="5192713"/>
          <p14:tracePt t="106344" x="3806825" y="5183188"/>
          <p14:tracePt t="106369" x="4265613" y="5030788"/>
          <p14:tracePt t="106391" x="5438775" y="4564063"/>
          <p14:tracePt t="106414" x="6059488" y="4224338"/>
          <p14:tracePt t="106436" x="6457950" y="4019550"/>
          <p14:tracePt t="106460" x="6662738" y="3951288"/>
          <p14:tracePt t="106482" x="6696075" y="3943350"/>
          <p14:tracePt t="106504" x="6731000" y="3925888"/>
          <p14:tracePt t="106529" x="6900863" y="3892550"/>
          <p14:tracePt t="106551" x="7197725" y="3781425"/>
          <p14:tracePt t="106573" x="7350125" y="3722688"/>
          <p14:tracePt t="106575" x="7385050" y="3713163"/>
          <p14:tracePt t="106598" x="7453313" y="3687763"/>
          <p14:tracePt t="106620" x="7537450" y="3671888"/>
          <p14:tracePt t="106644" x="7613650" y="3646488"/>
          <p14:tracePt t="106667" x="7631113" y="3646488"/>
          <p14:tracePt t="106688" x="7639050" y="3636963"/>
          <p14:tracePt t="106709" x="7648575" y="3636963"/>
          <p14:tracePt t="106734" x="7656513" y="3636963"/>
          <p14:tracePt t="106759" x="7656513" y="3629025"/>
          <p14:tracePt t="106793" x="7656513" y="3619500"/>
          <p14:tracePt t="106814" x="7639050" y="3603625"/>
          <p14:tracePt t="106836" x="7623175" y="3578225"/>
          <p14:tracePt t="106859" x="7613650" y="3492500"/>
          <p14:tracePt t="106881" x="7673975" y="3322638"/>
          <p14:tracePt t="106905" x="7886700" y="3025775"/>
          <p14:tracePt t="106928" x="7970838" y="2914650"/>
          <p14:tracePt t="106950" x="7996238" y="2889250"/>
          <p14:tracePt t="106952" x="8013700" y="2881313"/>
          <p14:tracePt t="106974" x="8056563" y="2855913"/>
          <p14:tracePt t="106996" x="8107363" y="2846388"/>
          <p14:tracePt t="107018" x="8132763" y="2830513"/>
          <p14:tracePt t="107020" x="8140700" y="2830513"/>
          <p14:tracePt t="107043" x="8166100" y="2830513"/>
          <p14:tracePt t="107064" x="8183563" y="2830513"/>
          <p14:tracePt t="107086" x="8191500" y="2830513"/>
          <p14:tracePt t="107108" x="8208963" y="2830513"/>
          <p14:tracePt t="107132" x="8226425" y="2830513"/>
          <p14:tracePt t="107153" x="8243888" y="2830513"/>
          <p14:tracePt t="107176" x="8259763" y="2830513"/>
          <p14:tracePt t="107199" x="8310563" y="2830513"/>
          <p14:tracePt t="107221" x="8396288" y="2813050"/>
          <p14:tracePt t="107244" x="8532813" y="2778125"/>
          <p14:tracePt t="107265" x="8710613" y="2744788"/>
          <p14:tracePt t="107267" x="8736013" y="2736850"/>
          <p14:tracePt t="107289" x="8778875" y="2736850"/>
          <p14:tracePt t="107311" x="8796338" y="2736850"/>
          <p14:tracePt t="107336" x="8829675" y="2727325"/>
          <p14:tracePt t="107358" x="8880475" y="2701925"/>
          <p14:tracePt t="107380" x="8931275" y="2693988"/>
          <p14:tracePt t="107404" x="8966200" y="2676525"/>
          <p14:tracePt t="107427" x="8974138" y="2668588"/>
          <p14:tracePt t="107448" x="8991600" y="2668588"/>
          <p14:tracePt t="107473" x="9017000" y="2651125"/>
          <p14:tracePt t="107507" x="9024938" y="2643188"/>
          <p14:tracePt t="107528" x="9032875" y="2625725"/>
          <p14:tracePt t="107549" x="9032875" y="2617788"/>
          <p14:tracePt t="107572" x="9032875" y="2592388"/>
          <p14:tracePt t="107595" x="9032875" y="2582863"/>
          <p14:tracePt t="107597" x="9032875" y="2574925"/>
          <p14:tracePt t="107618" x="9024938" y="2566988"/>
          <p14:tracePt t="107640" x="9007475" y="2557463"/>
          <p14:tracePt t="107661" x="8966200" y="2541588"/>
          <p14:tracePt t="107684" x="8863013" y="2524125"/>
          <p14:tracePt t="107706" x="8796338" y="2516188"/>
          <p14:tracePt t="107728" x="8736013" y="2516188"/>
          <p14:tracePt t="107750" x="8677275" y="2498725"/>
          <p14:tracePt t="107772" x="8642350" y="2489200"/>
          <p14:tracePt t="107797" x="8599488" y="2481263"/>
          <p14:tracePt t="107819" x="8574088" y="2481263"/>
          <p14:tracePt t="107842" x="8532813" y="2481263"/>
          <p14:tracePt t="107866" x="8515350" y="2481263"/>
          <p14:tracePt t="107888" x="8489950" y="2489200"/>
          <p14:tracePt t="107913" x="8464550" y="2506663"/>
          <p14:tracePt t="107938" x="8421688" y="2524125"/>
          <p14:tracePt t="107961" x="8404225" y="2549525"/>
          <p14:tracePt t="107984" x="8378825" y="2592388"/>
          <p14:tracePt t="108007" x="8353425" y="2676525"/>
          <p14:tracePt t="108029" x="8320088" y="2762250"/>
          <p14:tracePt t="108050" x="8277225" y="2846388"/>
          <p14:tracePt t="108073" x="8234363" y="2932113"/>
          <p14:tracePt t="108095" x="8208963" y="2982913"/>
          <p14:tracePt t="108098" x="8208963" y="2990850"/>
          <p14:tracePt t="108119" x="8183563" y="3016250"/>
          <p14:tracePt t="108144" x="8081963" y="3084513"/>
          <p14:tracePt t="108167" x="7758113" y="3254375"/>
          <p14:tracePt t="108189" x="7367588" y="3467100"/>
          <p14:tracePt t="108211" x="7291388" y="3502025"/>
          <p14:tracePt t="108213" x="7283450" y="3509963"/>
          <p14:tracePt t="108234" x="7265988" y="3509963"/>
          <p14:tracePt t="108255" x="7258050" y="3527425"/>
          <p14:tracePt t="108280" x="7240588" y="3527425"/>
          <p14:tracePt t="108370" x="7240588" y="3535363"/>
          <p14:tracePt t="108394" x="7240588" y="3543300"/>
          <p14:tracePt t="108416" x="7324725" y="3586163"/>
          <p14:tracePt t="108441" x="7707313" y="3687763"/>
          <p14:tracePt t="108462" x="7912100" y="3730625"/>
          <p14:tracePt t="108484" x="8013700" y="3738563"/>
          <p14:tracePt t="108487" x="8031163" y="3738563"/>
          <p14:tracePt t="108508" x="8140700" y="3738563"/>
          <p14:tracePt t="108529" x="8243888" y="3748088"/>
          <p14:tracePt t="108551" x="8362950" y="3748088"/>
          <p14:tracePt t="108575" x="8472488" y="3748088"/>
          <p14:tracePt t="108596" x="8532813" y="3748088"/>
          <p14:tracePt t="108617" x="8583613" y="3738563"/>
          <p14:tracePt t="108641" x="8702675" y="3705225"/>
          <p14:tracePt t="108665" x="8888413" y="3629025"/>
          <p14:tracePt t="108687" x="8948738" y="3594100"/>
          <p14:tracePt t="108710" x="8974138" y="3586163"/>
          <p14:tracePt t="108735" x="8999538" y="3568700"/>
          <p14:tracePt t="108756" x="9007475" y="3568700"/>
          <p14:tracePt t="108778" x="9017000" y="3543300"/>
          <p14:tracePt t="108800" x="9007475" y="3502025"/>
          <p14:tracePt t="108824" x="8982075" y="3416300"/>
          <p14:tracePt t="108846" x="8948738" y="3373438"/>
          <p14:tracePt t="108871" x="8931275" y="3340100"/>
          <p14:tracePt t="108894" x="8913813" y="3322638"/>
          <p14:tracePt t="108915" x="8913813" y="3314700"/>
          <p14:tracePt t="108939" x="8905875" y="3314700"/>
          <p14:tracePt t="108961" x="8905875" y="3322638"/>
          <p14:tracePt t="108984" x="8905875" y="3340100"/>
          <p14:tracePt t="109008" x="8905875" y="3382963"/>
          <p14:tracePt t="109030" x="8913813" y="3424238"/>
          <p14:tracePt t="109053" x="8923338" y="3449638"/>
          <p14:tracePt t="109076" x="8931275" y="3467100"/>
          <p14:tracePt t="109097" x="8923338" y="3467100"/>
          <p14:tracePt t="109119" x="8863013" y="3433763"/>
          <p14:tracePt t="109142" x="8778875" y="3355975"/>
          <p14:tracePt t="109168" x="8718550" y="3297238"/>
          <p14:tracePt t="109193" x="8702675" y="3289300"/>
          <p14:tracePt t="109216" x="8685213" y="3279775"/>
          <p14:tracePt t="109240" x="8677275" y="3314700"/>
          <p14:tracePt t="109261" x="8667750" y="3390900"/>
          <p14:tracePt t="109288" x="8667750" y="3484563"/>
          <p14:tracePt t="109313" x="8667750" y="3509963"/>
          <p14:tracePt t="109335" x="8667750" y="3527425"/>
          <p14:tracePt t="109370" x="8677275" y="3527425"/>
          <p14:tracePt t="109391" x="8685213" y="3502025"/>
          <p14:tracePt t="109413" x="8693150" y="3449638"/>
          <p14:tracePt t="109437" x="8693150" y="3416300"/>
          <p14:tracePt t="109440" x="8693150" y="3408363"/>
          <p14:tracePt t="109464" x="8693150" y="3382963"/>
          <p14:tracePt t="109487" x="8693150" y="3373438"/>
          <p14:tracePt t="109508" x="8693150" y="3365500"/>
          <p14:tracePt t="109534" x="8693150" y="3373438"/>
          <p14:tracePt t="109557" x="8677275" y="3416300"/>
          <p14:tracePt t="109580" x="8659813" y="3484563"/>
          <p14:tracePt t="109602" x="8659813" y="3509963"/>
          <p14:tracePt t="109626" x="8659813" y="3527425"/>
          <p14:tracePt t="109648" x="8659813" y="3535363"/>
          <p14:tracePt t="109672" x="8651875" y="3535363"/>
          <p14:tracePt t="109694" x="8642350" y="3527425"/>
          <p14:tracePt t="109717" x="8624888" y="3502025"/>
          <p14:tracePt t="109742" x="8616950" y="3475038"/>
          <p14:tracePt t="109764" x="8609013" y="3459163"/>
          <p14:tracePt t="109787" x="8599488" y="3449638"/>
          <p14:tracePt t="109870" x="8599488" y="3459163"/>
          <p14:tracePt t="109900" x="8599488" y="3484563"/>
          <p14:tracePt t="109923" x="8599488" y="3492500"/>
          <p14:tracePt t="109944" x="8599488" y="3502025"/>
          <p14:tracePt t="110007" x="8599488" y="3492500"/>
          <p14:tracePt t="110033" x="8599488" y="3459163"/>
          <p14:tracePt t="110057" x="8599488" y="3433763"/>
          <p14:tracePt t="110080" x="8599488" y="3416300"/>
          <p14:tracePt t="110100" x="8599488" y="3398838"/>
          <p14:tracePt t="110130" x="8599488" y="3408363"/>
          <p14:tracePt t="110151" x="8599488" y="3416300"/>
          <p14:tracePt t="110175" x="8599488" y="3433763"/>
          <p14:tracePt t="110268" x="8599488" y="3424238"/>
          <p14:tracePt t="110296" x="8702675" y="3186113"/>
          <p14:tracePt t="110318" x="8796338" y="2949575"/>
          <p14:tracePt t="110341" x="8837613" y="2838450"/>
          <p14:tracePt t="110344" x="8847138" y="2805113"/>
          <p14:tracePt t="110366" x="8855075" y="2752725"/>
          <p14:tracePt t="110391" x="8855075" y="2701925"/>
          <p14:tracePt t="110413" x="8855075" y="2686050"/>
          <p14:tracePt t="110436" x="8855075" y="2676525"/>
          <p14:tracePt t="110461" x="8855075" y="2668588"/>
          <p14:tracePt t="110483" x="8847138" y="2668588"/>
          <p14:tracePt t="110505" x="8837613" y="2660650"/>
          <p14:tracePt t="110530" x="8821738" y="2660650"/>
          <p14:tracePt t="110552" x="8804275" y="2660650"/>
          <p14:tracePt t="110575" x="8786813" y="2660650"/>
          <p14:tracePt t="110597" x="8778875" y="2660650"/>
          <p14:tracePt t="110619" x="8743950" y="2651125"/>
          <p14:tracePt t="110641" x="8667750" y="2643188"/>
          <p14:tracePt t="110665" x="8548688" y="2643188"/>
          <p14:tracePt t="110690" x="8515350" y="2643188"/>
          <p14:tracePt t="110713" x="8480425" y="2643188"/>
          <p14:tracePt t="110735" x="8472488" y="2643188"/>
          <p14:tracePt t="110757" x="8464550" y="2651125"/>
          <p14:tracePt t="110781" x="8447088" y="2651125"/>
          <p14:tracePt t="111015" x="8472488" y="2651125"/>
          <p14:tracePt t="111043" x="8574088" y="2651125"/>
          <p14:tracePt t="111066" x="8616950" y="2643188"/>
          <p14:tracePt t="111090" x="8651875" y="2633663"/>
          <p14:tracePt t="111091" x="8659813" y="2625725"/>
          <p14:tracePt t="111113" x="8702675" y="2617788"/>
          <p14:tracePt t="111134" x="8736013" y="2600325"/>
          <p14:tracePt t="111158" x="8769350" y="2592388"/>
          <p14:tracePt t="111180" x="8786813" y="2582863"/>
          <p14:tracePt t="111202" x="8804275" y="2566988"/>
          <p14:tracePt t="111225" x="8821738" y="2566988"/>
          <p14:tracePt t="111249" x="8847138" y="2549525"/>
          <p14:tracePt t="111270" x="8855075" y="2549525"/>
          <p14:tracePt t="111293" x="8863013" y="2549525"/>
          <p14:tracePt t="111315" x="8880475" y="2549525"/>
          <p14:tracePt t="111338" x="8888413" y="2549525"/>
          <p14:tracePt t="111370" x="8888413" y="2541588"/>
          <p14:tracePt t="111397" x="8888413" y="2532063"/>
          <p14:tracePt t="111420" x="8888413" y="2524125"/>
          <p14:tracePt t="111446" x="8888413" y="2506663"/>
          <p14:tracePt t="111468" x="8872538" y="2489200"/>
          <p14:tracePt t="111492" x="8812213" y="2463800"/>
          <p14:tracePt t="111516" x="8599488" y="2387600"/>
          <p14:tracePt t="111542" x="8183563" y="2336800"/>
          <p14:tracePt t="111566" x="7962900" y="2319338"/>
          <p14:tracePt t="111592" x="7927975" y="2319338"/>
          <p14:tracePt t="111614" x="7920038" y="2336800"/>
          <p14:tracePt t="111635" x="7902575" y="2336800"/>
          <p14:tracePt t="111658" x="7902575" y="2344738"/>
          <p14:tracePt t="111680" x="7902575" y="2362200"/>
          <p14:tracePt t="111702" x="7894638" y="2371725"/>
          <p14:tracePt t="111725" x="7886700" y="2379663"/>
          <p14:tracePt t="111750" x="7886700" y="2413000"/>
          <p14:tracePt t="111772" x="7886700" y="2438400"/>
          <p14:tracePt t="111796" x="7894638" y="2463800"/>
          <p14:tracePt t="111818" x="7912100" y="2481263"/>
          <p14:tracePt t="111840" x="7927975" y="2506663"/>
          <p14:tracePt t="111864" x="8005763" y="2557463"/>
          <p14:tracePt t="111889" x="8064500" y="2600325"/>
          <p14:tracePt t="111914" x="8140700" y="2643188"/>
          <p14:tracePt t="111936" x="8218488" y="2668588"/>
          <p14:tracePt t="111961" x="8378825" y="2693988"/>
          <p14:tracePt t="111984" x="8583613" y="2719388"/>
          <p14:tracePt t="112009" x="8710613" y="2727325"/>
          <p14:tracePt t="112034" x="8786813" y="2727325"/>
          <p14:tracePt t="112057" x="8804275" y="2727325"/>
          <p14:tracePt t="112079" x="8829675" y="2727325"/>
          <p14:tracePt t="112101" x="8837613" y="2711450"/>
          <p14:tracePt t="112126" x="8855075" y="2711450"/>
          <p14:tracePt t="112148" x="8872538" y="2693988"/>
          <p14:tracePt t="112170" x="8872538" y="2686050"/>
          <p14:tracePt t="112172" x="8872538" y="2676525"/>
          <p14:tracePt t="112196" x="8880475" y="2660650"/>
          <p14:tracePt t="112218" x="8880475" y="2643188"/>
          <p14:tracePt t="112220" x="8880475" y="2633663"/>
          <p14:tracePt t="112242" x="8880475" y="2617788"/>
          <p14:tracePt t="112264" x="8880475" y="2608263"/>
          <p14:tracePt t="112287" x="8880475" y="2592388"/>
          <p14:tracePt t="112310" x="8872538" y="2582863"/>
          <p14:tracePt t="112334" x="8847138" y="2582863"/>
          <p14:tracePt t="112359" x="8812213" y="2566988"/>
          <p14:tracePt t="112382" x="8786813" y="2566988"/>
          <p14:tracePt t="112408" x="8736013" y="2541588"/>
          <p14:tracePt t="112432" x="8583613" y="2481263"/>
          <p14:tracePt t="112454" x="8489950" y="2438400"/>
          <p14:tracePt t="112480" x="8404225" y="2405063"/>
          <p14:tracePt t="112503" x="8396288" y="2397125"/>
          <p14:tracePt t="113015" x="8396288" y="2405063"/>
          <p14:tracePt t="113045" x="8345488" y="2430463"/>
          <p14:tracePt t="113070" x="8328025" y="2447925"/>
          <p14:tracePt t="113100" x="8310563" y="2463800"/>
          <p14:tracePt t="113125" x="8310563" y="2481263"/>
          <p14:tracePt t="113146" x="8335963" y="2506663"/>
          <p14:tracePt t="113167" x="8362950" y="2532063"/>
          <p14:tracePt t="113188" x="8378825" y="2549525"/>
          <p14:tracePt t="113210" x="8396288" y="2566988"/>
          <p14:tracePt t="113232" x="8421688" y="2582863"/>
          <p14:tracePt t="113255" x="8515350" y="2625725"/>
          <p14:tracePt t="113276" x="8599488" y="2643188"/>
          <p14:tracePt t="113297" x="8685213" y="2651125"/>
          <p14:tracePt t="113318" x="8761413" y="2660650"/>
          <p14:tracePt t="113339" x="8829675" y="2660650"/>
          <p14:tracePt t="113361" x="8913813" y="2660650"/>
          <p14:tracePt t="113381" x="9024938" y="2643188"/>
          <p14:tracePt t="113402" x="9101138" y="2625725"/>
          <p14:tracePt t="113608" x="8837613" y="2184400"/>
          <p14:tracePt t="113630" x="8710613" y="2184400"/>
          <p14:tracePt t="113654" x="8659813" y="2192338"/>
          <p14:tracePt t="113678" x="8642350" y="2192338"/>
          <p14:tracePt t="113700" x="8624888" y="2200275"/>
          <p14:tracePt t="113723" x="8591550" y="2227263"/>
          <p14:tracePt t="113747" x="8523288" y="2278063"/>
          <p14:tracePt t="113769" x="8472488" y="2336800"/>
          <p14:tracePt t="113771" x="8455025" y="2354263"/>
          <p14:tracePt t="113794" x="8439150" y="2387600"/>
          <p14:tracePt t="113816" x="8421688" y="2405063"/>
          <p14:tracePt t="113839" x="8413750" y="2422525"/>
          <p14:tracePt t="113864" x="8413750" y="2447925"/>
          <p14:tracePt t="113886" x="8429625" y="2498725"/>
          <p14:tracePt t="113912" x="8464550" y="2532063"/>
          <p14:tracePt t="113936" x="8558213" y="2582863"/>
          <p14:tracePt t="113962" x="8753475" y="2574925"/>
          <p14:tracePt t="114230" x="8761413" y="2574925"/>
          <p14:tracePt t="114261" x="8778875" y="2633663"/>
          <p14:tracePt t="114285" x="8769350" y="2693988"/>
          <p14:tracePt t="114311" x="8031163" y="3135313"/>
          <p14:tracePt t="114336" x="7172325" y="3568700"/>
          <p14:tracePt t="114361" x="7096125" y="3611563"/>
          <p14:tracePt t="114422" x="7088188" y="3611563"/>
          <p14:tracePt t="114444" x="7070725" y="3611563"/>
          <p14:tracePt t="114469" x="6645275" y="3756025"/>
          <p14:tracePt t="114494" x="6049963" y="4019550"/>
          <p14:tracePt t="114518" x="5957888" y="4079875"/>
          <p14:tracePt t="114539" x="5957888" y="4087813"/>
          <p14:tracePt t="114565" x="5957888" y="4095750"/>
          <p14:tracePt t="114586" x="5957888" y="4113213"/>
          <p14:tracePt t="114611" x="5983288" y="4164013"/>
          <p14:tracePt t="114637" x="6135688" y="4308475"/>
          <p14:tracePt t="114662" x="6272213" y="4384675"/>
          <p14:tracePt t="114684" x="6313488" y="4410075"/>
          <p14:tracePt t="114707" x="6330950" y="4410075"/>
          <p14:tracePt t="114709" x="6338888" y="4419600"/>
          <p14:tracePt t="114731" x="6356350" y="4427538"/>
          <p14:tracePt t="114754" x="6365875" y="4435475"/>
          <p14:tracePt t="114777" x="6381750" y="4445000"/>
          <p14:tracePt t="114800" x="6391275" y="4452938"/>
          <p14:tracePt t="114823" x="6399213" y="4460875"/>
          <p14:tracePt t="114849" x="6407150" y="4460875"/>
          <p14:tracePt t="114943" x="6407150" y="4452938"/>
          <p14:tracePt t="115025" x="6424613" y="4452938"/>
          <p14:tracePt t="115054" x="7113588" y="4291013"/>
          <p14:tracePt t="115077" x="7377113" y="4171950"/>
          <p14:tracePt t="115100" x="7427913" y="4130675"/>
          <p14:tracePt t="115123" x="7427913" y="4113213"/>
          <p14:tracePt t="115146" x="7367588" y="4044950"/>
          <p14:tracePt t="115169" x="6840538" y="3832225"/>
          <p14:tracePt t="115196" x="6551613" y="3790950"/>
          <p14:tracePt t="115198" x="6535738" y="3790950"/>
          <p14:tracePt t="115219" x="6510338" y="3790950"/>
          <p14:tracePt t="115246" x="6483350" y="3798888"/>
          <p14:tracePt t="115277" x="6399213" y="3849688"/>
          <p14:tracePt t="115307" x="6323013" y="3925888"/>
          <p14:tracePt t="115332" x="6272213" y="3976688"/>
          <p14:tracePt t="115354" x="6254750" y="3994150"/>
          <p14:tracePt t="115375" x="6246813" y="4002088"/>
          <p14:tracePt t="115396" x="6237288" y="4019550"/>
          <p14:tracePt t="115417" x="6221413" y="4070350"/>
          <p14:tracePt t="115439" x="6178550" y="4291013"/>
          <p14:tracePt t="115460" x="6143625" y="4513263"/>
          <p14:tracePt t="115484" x="6135688" y="4579938"/>
          <p14:tracePt t="115506" x="6135688" y="4597400"/>
          <p14:tracePt t="115527" x="6135688" y="4614863"/>
          <p14:tracePt t="115551" x="6135688" y="4630738"/>
          <p14:tracePt t="115572" x="6127750" y="4657725"/>
          <p14:tracePt t="115597" x="6127750" y="4691063"/>
          <p14:tracePt t="115619" x="6118225" y="4724400"/>
          <p14:tracePt t="115643" x="6118225" y="4733925"/>
          <p14:tracePt t="115665" x="6118225" y="4749800"/>
          <p14:tracePt t="115688" x="6118225" y="4759325"/>
          <p14:tracePt t="115709" x="6153150" y="4767263"/>
          <p14:tracePt t="115733" x="6229350" y="4784725"/>
          <p14:tracePt t="115756" x="6356350" y="4784725"/>
          <p14:tracePt t="115779" x="6450013" y="4784725"/>
          <p14:tracePt t="115804" x="6518275" y="4784725"/>
          <p14:tracePt t="115805" x="6535738" y="4784725"/>
          <p14:tracePt t="115828" x="6569075" y="4784725"/>
          <p14:tracePt t="115852" x="6611938" y="4775200"/>
          <p14:tracePt t="115876" x="6637338" y="4741863"/>
          <p14:tracePt t="115908" x="6688138" y="4716463"/>
          <p14:tracePt t="115935" x="6705600" y="4691063"/>
          <p14:tracePt t="115961" x="6721475" y="4683125"/>
          <p14:tracePt t="115984" x="6731000" y="4673600"/>
          <p14:tracePt t="116005" x="6731000" y="4665663"/>
          <p14:tracePt t="116026" x="6731000" y="4648200"/>
          <p14:tracePt t="116048" x="6731000" y="4614863"/>
          <p14:tracePt t="116072" x="6705600" y="4572000"/>
          <p14:tracePt t="116072" x="6696075" y="4554538"/>
          <p14:tracePt t="116093" x="6645275" y="4495800"/>
          <p14:tracePt t="116116" x="6551613" y="4394200"/>
          <p14:tracePt t="116138" x="6467475" y="4325938"/>
          <p14:tracePt t="116161" x="6348413" y="4257675"/>
          <p14:tracePt t="116184" x="6297613" y="4232275"/>
          <p14:tracePt t="116205" x="6262688" y="4224338"/>
          <p14:tracePt t="116229" x="6229350" y="4206875"/>
          <p14:tracePt t="116253" x="6194425" y="4206875"/>
          <p14:tracePt t="116278" x="6161088" y="4206875"/>
          <p14:tracePt t="116300" x="6135688" y="4206875"/>
          <p14:tracePt t="116326" x="6110288" y="4224338"/>
          <p14:tracePt t="116349" x="6084888" y="4232275"/>
          <p14:tracePt t="116371" x="6059488" y="4257675"/>
          <p14:tracePt t="116396" x="6024563" y="4308475"/>
          <p14:tracePt t="116419" x="6008688" y="4333875"/>
          <p14:tracePt t="116446" x="5991225" y="4368800"/>
          <p14:tracePt t="116470" x="5973763" y="4402138"/>
          <p14:tracePt t="116497" x="5973763" y="4435475"/>
          <p14:tracePt t="116521" x="5973763" y="4460875"/>
          <p14:tracePt t="116545" x="5983288" y="4486275"/>
          <p14:tracePt t="116569" x="5991225" y="4513263"/>
          <p14:tracePt t="116592" x="6016625" y="4529138"/>
          <p14:tracePt t="116615" x="6049963" y="4554538"/>
          <p14:tracePt t="116639" x="6102350" y="4589463"/>
          <p14:tracePt t="116664" x="6135688" y="4614863"/>
          <p14:tracePt t="116688" x="6169025" y="4630738"/>
          <p14:tracePt t="116711" x="6186488" y="4640263"/>
          <p14:tracePt t="116734" x="6203950" y="4657725"/>
          <p14:tracePt t="116759" x="6211888" y="4657725"/>
          <p14:tracePt t="116783" x="6237288" y="4673600"/>
          <p14:tracePt t="116785" x="6246813" y="4673600"/>
          <p14:tracePt t="116807" x="6280150" y="4683125"/>
          <p14:tracePt t="116829" x="6313488" y="4691063"/>
          <p14:tracePt t="116855" x="6338888" y="4708525"/>
          <p14:tracePt t="116877" x="6365875" y="4708525"/>
          <p14:tracePt t="116903" x="6407150" y="4716463"/>
          <p14:tracePt t="116929" x="6457950" y="4716463"/>
          <p14:tracePt t="116953" x="6500813" y="4716463"/>
          <p14:tracePt t="116979" x="6551613" y="4708525"/>
          <p14:tracePt t="117004" x="6680200" y="4648200"/>
          <p14:tracePt t="117026" x="6789738" y="4597400"/>
          <p14:tracePt t="117051" x="6858000" y="4546600"/>
          <p14:tracePt t="117076" x="6875463" y="4529138"/>
          <p14:tracePt t="117097" x="6883400" y="4513263"/>
          <p14:tracePt t="117099" x="6891338" y="4503738"/>
          <p14:tracePt t="117121" x="6891338" y="4495800"/>
          <p14:tracePt t="117146" x="6891338" y="4478338"/>
          <p14:tracePt t="117147" x="6891338" y="4470400"/>
          <p14:tracePt t="117170" x="6891338" y="4452938"/>
          <p14:tracePt t="117195" x="6875463" y="4402138"/>
          <p14:tracePt t="117216" x="6832600" y="4351338"/>
          <p14:tracePt t="117241" x="6781800" y="4308475"/>
          <p14:tracePt t="117243" x="6756400" y="4283075"/>
          <p14:tracePt t="117265" x="6662738" y="4232275"/>
          <p14:tracePt t="117293" x="6543675" y="4206875"/>
          <p14:tracePt t="117317" x="6450013" y="4197350"/>
          <p14:tracePt t="117319" x="6416675" y="4197350"/>
          <p14:tracePt t="117344" x="6330950" y="4214813"/>
          <p14:tracePt t="117347" x="6305550" y="4224338"/>
          <p14:tracePt t="117372" x="6221413" y="4257675"/>
          <p14:tracePt t="117374" x="6186488" y="4275138"/>
          <p14:tracePt t="117398" x="6143625" y="4291013"/>
          <p14:tracePt t="117401" x="6143625" y="4300538"/>
          <p14:tracePt t="117424" x="6118225" y="4308475"/>
          <p14:tracePt t="117449" x="6092825" y="4325938"/>
          <p14:tracePt t="117474" x="6092825" y="4333875"/>
          <p14:tracePt t="117500" x="6076950" y="4341813"/>
          <p14:tracePt t="117524" x="6076950" y="4359275"/>
          <p14:tracePt t="117549" x="6049963" y="4394200"/>
          <p14:tracePt t="117574" x="6024563" y="4445000"/>
          <p14:tracePt t="117598" x="6016625" y="4470400"/>
          <p14:tracePt t="117600" x="6008688" y="4486275"/>
          <p14:tracePt t="117622" x="6008688" y="4495800"/>
          <p14:tracePt t="117647" x="5999163" y="4521200"/>
          <p14:tracePt t="117671" x="5999163" y="4529138"/>
          <p14:tracePt t="117697" x="6008688" y="4554538"/>
          <p14:tracePt t="117720" x="6024563" y="4572000"/>
          <p14:tracePt t="117745" x="6076950" y="4605338"/>
          <p14:tracePt t="117769" x="6135688" y="4640263"/>
          <p14:tracePt t="117771" x="6161088" y="4648200"/>
          <p14:tracePt t="117795" x="6262688" y="4673600"/>
          <p14:tracePt t="117799" x="6288088" y="4683125"/>
          <p14:tracePt t="117821" x="6348413" y="4691063"/>
          <p14:tracePt t="117846" x="6399213" y="4699000"/>
          <p14:tracePt t="117869" x="6457950" y="4699000"/>
          <p14:tracePt t="117895" x="6577013" y="4673600"/>
          <p14:tracePt t="117921" x="6680200" y="4648200"/>
          <p14:tracePt t="117947" x="6713538" y="4640263"/>
          <p14:tracePt t="117950" x="6721475" y="4640263"/>
          <p14:tracePt t="117975" x="6738938" y="4640263"/>
          <p14:tracePt t="117977" x="6746875" y="4640263"/>
          <p14:tracePt t="118000" x="6756400" y="4640263"/>
          <p14:tracePt t="118024" x="6772275" y="4630738"/>
          <p14:tracePt t="118050" x="6781800" y="4630738"/>
          <p14:tracePt t="118074" x="6789738" y="4630738"/>
          <p14:tracePt t="118099" x="6799263" y="4622800"/>
          <p14:tracePt t="118122" x="6815138" y="4605338"/>
          <p14:tracePt t="118148" x="6850063" y="4564063"/>
          <p14:tracePt t="118173" x="6891338" y="4513263"/>
          <p14:tracePt t="118174" x="6908800" y="4486275"/>
          <p14:tracePt t="118197" x="6969125" y="4394200"/>
          <p14:tracePt t="118220" x="7035800" y="4249738"/>
          <p14:tracePt t="118245" x="7096125" y="4079875"/>
          <p14:tracePt t="118269" x="7113588" y="4019550"/>
          <p14:tracePt t="118271" x="7121525" y="4011613"/>
          <p14:tracePt t="118294" x="7129463" y="3976688"/>
          <p14:tracePt t="118320" x="7164388" y="3925888"/>
          <p14:tracePt t="118345" x="7205663" y="3875088"/>
          <p14:tracePt t="118348" x="7232650" y="3849688"/>
          <p14:tracePt t="118370" x="7342188" y="3790950"/>
          <p14:tracePt t="118396" x="7443788" y="3738563"/>
          <p14:tracePt t="118418" x="7494588" y="3705225"/>
          <p14:tracePt t="118444" x="7597775" y="3636963"/>
          <p14:tracePt t="118467" x="7666038" y="3586163"/>
          <p14:tracePt t="118469" x="7681913" y="3568700"/>
          <p14:tracePt t="118492" x="7716838" y="3543300"/>
          <p14:tracePt t="118516" x="7750175" y="3527425"/>
          <p14:tracePt t="118518" x="7758113" y="3517900"/>
          <p14:tracePt t="118541" x="7810500" y="3502025"/>
          <p14:tracePt t="118568" x="7894638" y="3467100"/>
          <p14:tracePt t="118592" x="8005763" y="3441700"/>
          <p14:tracePt t="118617" x="8074025" y="3416300"/>
          <p14:tracePt t="118642" x="8132763" y="3382963"/>
          <p14:tracePt t="118665" x="8158163" y="3355975"/>
          <p14:tracePt t="118689" x="8183563" y="3322638"/>
          <p14:tracePt t="118711" x="8208963" y="3305175"/>
          <p14:tracePt t="118737" x="8226425" y="3271838"/>
          <p14:tracePt t="118761" x="8234363" y="3246438"/>
          <p14:tracePt t="118784" x="8243888" y="3211513"/>
          <p14:tracePt t="118810" x="8243888" y="3178175"/>
          <p14:tracePt t="118812" x="8243888" y="3160713"/>
          <p14:tracePt t="118840" x="8234363" y="3119438"/>
          <p14:tracePt t="118869" x="8166100" y="3016250"/>
          <p14:tracePt t="118894" x="8081963" y="2949575"/>
          <p14:tracePt t="118921" x="8039100" y="2914650"/>
          <p14:tracePt t="118922" x="8031163" y="2897188"/>
          <p14:tracePt t="118947" x="7996238" y="2863850"/>
          <p14:tracePt t="118949" x="7980363" y="2855913"/>
          <p14:tracePt t="118973" x="7869238" y="2795588"/>
          <p14:tracePt t="118999" x="7767638" y="2752725"/>
          <p14:tracePt t="119023" x="7742238" y="2744788"/>
          <p14:tracePt t="119025" x="7724775" y="2744788"/>
          <p14:tracePt t="119049" x="7716838" y="2744788"/>
          <p14:tracePt t="119076" x="7681913" y="2744788"/>
          <p14:tracePt t="119100" x="7521575" y="2813050"/>
          <p14:tracePt t="119124" x="7273925" y="2957513"/>
          <p14:tracePt t="119147" x="7180263" y="3016250"/>
          <p14:tracePt t="119170" x="7172325" y="3025775"/>
          <p14:tracePt t="119196" x="7164388" y="3041650"/>
          <p14:tracePt t="119219" x="7164388" y="3059113"/>
          <p14:tracePt t="119247" x="7180263" y="3101975"/>
          <p14:tracePt t="119271" x="7232650" y="3144838"/>
          <p14:tracePt t="119295" x="7265988" y="3160713"/>
          <p14:tracePt t="119320" x="7324725" y="3178175"/>
          <p14:tracePt t="119343" x="7392988" y="3178175"/>
          <p14:tracePt t="119367" x="7546975" y="3160713"/>
          <p14:tracePt t="119391" x="7699375" y="3127375"/>
          <p14:tracePt t="119415" x="7810500" y="3084513"/>
          <p14:tracePt t="119439" x="7851775" y="3076575"/>
          <p14:tracePt t="119463" x="7894638" y="3059113"/>
          <p14:tracePt t="119487" x="7920038" y="3051175"/>
          <p14:tracePt t="119511" x="7945438" y="3033713"/>
          <p14:tracePt t="119534" x="7954963" y="3025775"/>
          <p14:tracePt t="119560" x="7980363" y="3000375"/>
          <p14:tracePt t="119583" x="7988300" y="2982913"/>
          <p14:tracePt t="119608" x="7996238" y="2974975"/>
          <p14:tracePt t="119631" x="8005763" y="2965450"/>
          <p14:tracePt t="119657" x="8013700" y="2965450"/>
          <p14:tracePt t="119702" x="8021638" y="2965450"/>
          <p14:tracePt t="119725" x="8021638" y="2974975"/>
          <p14:tracePt t="119751" x="8039100" y="2990850"/>
          <p14:tracePt t="119774" x="8039100" y="3000375"/>
          <p14:tracePt t="119799" x="8056563" y="3016250"/>
          <p14:tracePt t="119822" x="8056563" y="3033713"/>
          <p14:tracePt t="119847" x="8056563" y="3059113"/>
          <p14:tracePt t="119874" x="8047038" y="3094038"/>
          <p14:tracePt t="119901" x="8039100" y="3127375"/>
          <p14:tracePt t="119927" x="8031163" y="3178175"/>
          <p14:tracePt t="119930" x="8031163" y="3195638"/>
          <p14:tracePt t="119954" x="8031163" y="3254375"/>
          <p14:tracePt t="119980" x="8047038" y="3314700"/>
          <p14:tracePt t="120005" x="8056563" y="3340100"/>
          <p14:tracePt t="120028" x="8056563" y="3355975"/>
          <p14:tracePt t="120051" x="8056563" y="3373438"/>
          <p14:tracePt t="120087" x="8056563" y="3365500"/>
          <p14:tracePt t="120110" x="8056563" y="3322638"/>
          <p14:tracePt t="120135" x="8031163" y="3246438"/>
          <p14:tracePt t="120159" x="8005763" y="3195638"/>
          <p14:tracePt t="120185" x="7980363" y="3152775"/>
          <p14:tracePt t="120209" x="7954963" y="3127375"/>
          <p14:tracePt t="120233" x="7954963" y="3119438"/>
          <p14:tracePt t="120259" x="7937500" y="3109913"/>
          <p14:tracePt t="120282" x="7912100" y="3119438"/>
          <p14:tracePt t="120307" x="7861300" y="3160713"/>
          <p14:tracePt t="120333" x="7843838" y="3186113"/>
          <p14:tracePt t="120358" x="7843838" y="3203575"/>
          <p14:tracePt t="120384" x="7826375" y="3221038"/>
          <p14:tracePt t="120408" x="7826375" y="3228975"/>
          <p14:tracePt t="120432" x="7826375" y="3246438"/>
          <p14:tracePt t="120457" x="7826375" y="3254375"/>
          <p14:tracePt t="120483" x="7826375" y="3263900"/>
          <p14:tracePt t="120507" x="7826375" y="3271838"/>
          <p14:tracePt t="120601" x="7835900" y="3271838"/>
          <p14:tracePt t="120630" x="7877175" y="3221038"/>
          <p14:tracePt t="120655" x="7937500" y="3160713"/>
          <p14:tracePt t="120677" x="7962900" y="3144838"/>
          <p14:tracePt t="120701" x="7988300" y="3144838"/>
          <p14:tracePt t="120726" x="8039100" y="3178175"/>
          <p14:tracePt t="120750" x="8107363" y="3305175"/>
          <p14:tracePt t="120774" x="8132763" y="3355975"/>
          <p14:tracePt t="120798" x="8140700" y="3373438"/>
          <p14:tracePt t="120822" x="8140700" y="3382963"/>
          <p14:tracePt t="120847" x="8124825" y="3355975"/>
          <p14:tracePt t="120872" x="8099425" y="3263900"/>
          <p14:tracePt t="120897" x="8089900" y="3119438"/>
          <p14:tracePt t="120923" x="8089900" y="3084513"/>
          <p14:tracePt t="120947" x="8089900" y="3067050"/>
          <p14:tracePt t="120971" x="8074025" y="3033713"/>
          <p14:tracePt t="120997" x="8056563" y="3000375"/>
          <p14:tracePt t="121021" x="8021638" y="2982913"/>
          <p14:tracePt t="121045" x="7954963" y="2957513"/>
          <p14:tracePt t="121068" x="7927975" y="2949575"/>
          <p14:tracePt t="121093" x="7902575" y="2940050"/>
          <p14:tracePt t="121116" x="7886700" y="2940050"/>
          <p14:tracePt t="121140" x="7877175" y="2940050"/>
          <p14:tracePt t="121163" x="7869238" y="2940050"/>
          <p14:tracePt t="121186" x="7861300" y="2940050"/>
          <p14:tracePt t="121212" x="7861300" y="2949575"/>
          <p14:tracePt t="121244" x="7869238" y="2949575"/>
          <p14:tracePt t="121266" x="7894638" y="2949575"/>
          <p14:tracePt t="121292" x="7927975" y="2949575"/>
          <p14:tracePt t="121315" x="7962900" y="2949575"/>
          <p14:tracePt t="121341" x="8005763" y="2949575"/>
          <p14:tracePt t="121365" x="8031163" y="2949575"/>
          <p14:tracePt t="121390" x="8056563" y="2949575"/>
          <p14:tracePt t="121416" x="8056563" y="2940050"/>
          <p14:tracePt t="121441" x="8039100" y="2914650"/>
          <p14:tracePt t="121467" x="7894638" y="2863850"/>
          <p14:tracePt t="121494" x="7088188" y="2982913"/>
          <p14:tracePt t="121518" x="6627813" y="3228975"/>
          <p14:tracePt t="121543" x="6373813" y="3433763"/>
          <p14:tracePt t="121567" x="6169025" y="3611563"/>
          <p14:tracePt t="121591" x="6084888" y="3679825"/>
          <p14:tracePt t="121614" x="5999163" y="3763963"/>
          <p14:tracePt t="121638" x="5915025" y="3841750"/>
          <p14:tracePt t="121662" x="5829300" y="3917950"/>
          <p14:tracePt t="121685" x="5778500" y="3968750"/>
          <p14:tracePt t="121712" x="5651500" y="4079875"/>
          <p14:tracePt t="121738" x="5380038" y="4283075"/>
          <p14:tracePt t="121763" x="5064125" y="4546600"/>
          <p14:tracePt t="121765" x="4954588" y="4614863"/>
          <p14:tracePt t="121792" x="4648200" y="4792663"/>
          <p14:tracePt t="121817" x="4589463" y="4810125"/>
          <p14:tracePt t="121822" x="4572000" y="4818063"/>
          <p14:tracePt t="121848" x="4410075" y="4868863"/>
          <p14:tracePt t="121872" x="4181475" y="4954588"/>
          <p14:tracePt t="121876" x="4095750" y="4987925"/>
          <p14:tracePt t="121904" x="3763963" y="5149850"/>
          <p14:tracePt t="121929" x="3449638" y="5387975"/>
          <p14:tracePt t="121954" x="3254375" y="5540375"/>
          <p14:tracePt t="121979" x="3119438" y="5651500"/>
          <p14:tracePt t="122003" x="3094038" y="5668963"/>
          <p14:tracePt t="122007" x="3084513" y="5676900"/>
          <p14:tracePt t="122031" x="3084513" y="5684838"/>
          <p14:tracePt t="122065" x="3084513" y="5676900"/>
          <p14:tracePt t="122089" x="3094038" y="5668963"/>
          <p14:tracePt t="122112" x="3119438" y="5651500"/>
          <p14:tracePt t="122114" x="3127375" y="5641975"/>
          <p14:tracePt t="122137" x="3144838" y="5634038"/>
          <p14:tracePt t="122162" x="3340100" y="5524500"/>
          <p14:tracePt t="122185" x="3756025" y="5380038"/>
          <p14:tracePt t="122210" x="4087813" y="5311775"/>
          <p14:tracePt t="122234" x="4240213" y="5286375"/>
          <p14:tracePt t="122258" x="4333875" y="5276850"/>
          <p14:tracePt t="122281" x="4368800" y="5276850"/>
          <p14:tracePt t="122307" x="4384675" y="5276850"/>
          <p14:tracePt t="122329" x="4402138" y="5276850"/>
          <p14:tracePt t="122354" x="4410075" y="5276850"/>
          <p14:tracePt t="122378" x="4427538" y="5276850"/>
          <p14:tracePt t="122402" x="4452938" y="5276850"/>
          <p14:tracePt t="122429" x="4470400" y="5276850"/>
          <p14:tracePt t="122498" x="4460875" y="5276850"/>
          <p14:tracePt t="122526" x="4283075" y="5218113"/>
          <p14:tracePt t="122550" x="3875088" y="5124450"/>
          <p14:tracePt t="122576" x="3687763" y="5091113"/>
          <p14:tracePt t="122601" x="3654425" y="5091113"/>
          <p14:tracePt t="122623" x="3646488" y="5091113"/>
          <p14:tracePt t="122705" x="3654425" y="5091113"/>
          <p14:tracePt t="122738" x="3662363" y="5091113"/>
          <p14:tracePt t="122765" x="3679825" y="5091113"/>
          <p14:tracePt t="122793" x="3713163" y="5091113"/>
          <p14:tracePt t="122816" x="3798888" y="5099050"/>
          <p14:tracePt t="122840" x="4011613" y="5141913"/>
          <p14:tracePt t="122864" x="4095750" y="5157788"/>
          <p14:tracePt t="122891" x="4171950" y="5175250"/>
          <p14:tracePt t="122917" x="4240213" y="5200650"/>
          <p14:tracePt t="122941" x="4283075" y="5218113"/>
          <p14:tracePt t="122944" x="4300538" y="5218113"/>
          <p14:tracePt t="122968" x="4333875" y="5218113"/>
          <p14:tracePt t="122995" x="4368800" y="5218113"/>
          <p14:tracePt t="123020" x="4410075" y="5218113"/>
          <p14:tracePt t="123044" x="4452938" y="5218113"/>
          <p14:tracePt t="123045" x="4460875" y="5218113"/>
          <p14:tracePt t="123068" x="4513263" y="5226050"/>
          <p14:tracePt t="123093" x="4564063" y="5226050"/>
          <p14:tracePt t="123117" x="4579938" y="5226050"/>
          <p14:tracePt t="123140" x="4605338" y="5226050"/>
          <p14:tracePt t="123167" x="4657725" y="5226050"/>
          <p14:tracePt t="123193" x="4691063" y="5226050"/>
          <p14:tracePt t="123217" x="4716463" y="5208588"/>
          <p14:tracePt t="123245" x="4733925" y="5208588"/>
          <p14:tracePt t="123269" x="4741863" y="5208588"/>
          <p14:tracePt t="123294" x="4749800" y="5192713"/>
          <p14:tracePt t="123319" x="4749800" y="5183188"/>
          <p14:tracePt t="123347" x="4749800" y="5167313"/>
          <p14:tracePt t="123371" x="4749800" y="5141913"/>
          <p14:tracePt t="123397" x="4724400" y="5091113"/>
          <p14:tracePt t="123423" x="4708525" y="5056188"/>
          <p14:tracePt t="123448" x="4673600" y="5030788"/>
          <p14:tracePt t="123450" x="4665663" y="5013325"/>
          <p14:tracePt t="123473" x="4614863" y="4979988"/>
          <p14:tracePt t="123498" x="4486275" y="4937125"/>
          <p14:tracePt t="123523" x="4376738" y="4911725"/>
          <p14:tracePt t="123548" x="4249738" y="4894263"/>
          <p14:tracePt t="123572" x="4171950" y="4894263"/>
          <p14:tracePt t="123575" x="4156075" y="4894263"/>
          <p14:tracePt t="123599" x="4121150" y="4894263"/>
          <p14:tracePt t="123624" x="4087813" y="4894263"/>
          <p14:tracePt t="123648" x="4044950" y="4903788"/>
          <p14:tracePt t="123673" x="4002088" y="4911725"/>
          <p14:tracePt t="123698" x="3951288" y="4937125"/>
          <p14:tracePt t="123721" x="3925888" y="4946650"/>
          <p14:tracePt t="123748" x="3900488" y="4954588"/>
          <p14:tracePt t="123773" x="3883025" y="4962525"/>
          <p14:tracePt t="123797" x="3883025" y="4972050"/>
          <p14:tracePt t="123820" x="3867150" y="4972050"/>
          <p14:tracePt t="123843" x="3857625" y="4972050"/>
          <p14:tracePt t="123869" x="3849688" y="4979988"/>
          <p14:tracePt t="123898" x="3798888" y="5013325"/>
          <p14:tracePt t="123924" x="3730625" y="5064125"/>
          <p14:tracePt t="123950" x="3687763" y="5106988"/>
          <p14:tracePt t="123975" x="3679825" y="5132388"/>
          <p14:tracePt t="123978" x="3671888" y="5132388"/>
          <p14:tracePt t="124005" x="3662363" y="5149850"/>
          <p14:tracePt t="124030" x="3662363" y="5167313"/>
          <p14:tracePt t="124055" x="3687763" y="5200650"/>
          <p14:tracePt t="124080" x="3763963" y="5260975"/>
          <p14:tracePt t="124105" x="3832225" y="5286375"/>
          <p14:tracePt t="124133" x="3994150" y="5302250"/>
          <p14:tracePt t="124159" x="4394200" y="5260975"/>
          <p14:tracePt t="124162" x="4486275" y="5235575"/>
          <p14:tracePt t="124187" x="4767263" y="5124450"/>
          <p14:tracePt t="124213" x="5106988" y="4972050"/>
          <p14:tracePt t="124239" x="5745163" y="4614863"/>
          <p14:tracePt t="124265" x="6237288" y="4249738"/>
          <p14:tracePt t="124289" x="6789738" y="3875088"/>
          <p14:tracePt t="124314" x="7537450" y="3314700"/>
          <p14:tracePt t="124338" x="7732713" y="3127375"/>
          <p14:tracePt t="124365" x="7843838" y="3008313"/>
          <p14:tracePt t="124391" x="7920038" y="2932113"/>
          <p14:tracePt t="124419" x="8089900" y="2778125"/>
          <p14:tracePt t="124444" x="8175625" y="2701925"/>
          <p14:tracePt t="124471" x="8183563" y="2686050"/>
          <p14:tracePt t="124496" x="8191500" y="2676525"/>
          <p14:tracePt t="124498" x="8191500" y="2668588"/>
          <p14:tracePt t="124522" x="8208963" y="2668588"/>
          <p14:tracePt t="124622" x="8208963" y="2676525"/>
          <p14:tracePt t="124656" x="7750175" y="3330575"/>
          <p14:tracePt t="124680" x="6926263" y="4121150"/>
          <p14:tracePt t="124705" x="6424613" y="4410075"/>
          <p14:tracePt t="124729" x="6229350" y="4486275"/>
          <p14:tracePt t="124758" x="5915025" y="4564063"/>
          <p14:tracePt t="124782" x="5659438" y="4622800"/>
          <p14:tracePt t="124807" x="5387975" y="4733925"/>
          <p14:tracePt t="124831" x="5235575" y="4835525"/>
          <p14:tracePt t="124856" x="5073650" y="4962525"/>
          <p14:tracePt t="124881" x="4903788" y="5091113"/>
          <p14:tracePt t="124909" x="4818063" y="5141913"/>
          <p14:tracePt t="124934" x="4802188" y="5157788"/>
          <p14:tracePt t="124967" x="4759325" y="5175250"/>
          <p14:tracePt t="124992" x="4503738" y="5268913"/>
          <p14:tracePt t="125019" x="4121150" y="5405438"/>
          <p14:tracePt t="125047" x="4044950" y="5430838"/>
          <p14:tracePt t="125071" x="4037013" y="5430838"/>
          <p14:tracePt t="125097" x="4027488" y="5438775"/>
          <p14:tracePt t="125122" x="4027488" y="5446713"/>
          <p14:tracePt t="125148" x="4019550" y="5464175"/>
          <p14:tracePt t="125176" x="4002088" y="5481638"/>
          <p14:tracePt t="125178" x="3994150" y="5481638"/>
          <p14:tracePt t="125204" x="3986213" y="5489575"/>
          <p14:tracePt t="125230" x="3976688" y="5489575"/>
          <p14:tracePt t="125258" x="3976688" y="5481638"/>
          <p14:tracePt t="125294" x="3976688" y="5472113"/>
          <p14:tracePt t="125316" x="3976688" y="5464175"/>
          <p14:tracePt t="125343" x="3976688" y="5456238"/>
          <p14:tracePt t="125368" x="3976688" y="5438775"/>
          <p14:tracePt t="125394" x="3994150" y="5413375"/>
          <p14:tracePt t="125396" x="4011613" y="5405438"/>
          <p14:tracePt t="125420" x="4037013" y="5380038"/>
          <p14:tracePt t="125444" x="4052888" y="5353050"/>
          <p14:tracePt t="125469" x="4070350" y="5353050"/>
          <p14:tracePt t="125494" x="4079875" y="5337175"/>
          <p14:tracePt t="125519" x="4105275" y="5327650"/>
          <p14:tracePt t="125544" x="4138613" y="5311775"/>
          <p14:tracePt t="125569" x="4164013" y="5302250"/>
          <p14:tracePt t="125596" x="4189413" y="5286375"/>
          <p14:tracePt t="125621" x="4214813" y="5286375"/>
          <p14:tracePt t="125648" x="4224338" y="5286375"/>
          <p14:tracePt t="125675" x="4232275" y="5276850"/>
          <p14:tracePt t="125700" x="4240213" y="5276850"/>
          <p14:tracePt t="125727" x="4249738" y="5268913"/>
          <p14:tracePt t="125752" x="4265613" y="5268913"/>
          <p14:tracePt t="125776" x="4265613" y="5251450"/>
          <p14:tracePt t="125812" x="4257675" y="5251450"/>
          <p14:tracePt t="125836" x="4189413" y="5251450"/>
          <p14:tracePt t="125861" x="4070350" y="5251450"/>
          <p14:tracePt t="125888" x="4019550" y="5268913"/>
          <p14:tracePt t="125916" x="3986213" y="5276850"/>
          <p14:tracePt t="125940" x="3968750" y="5276850"/>
          <p14:tracePt t="125977" x="3968750" y="5286375"/>
          <p14:tracePt t="126046" x="3976688" y="5286375"/>
          <p14:tracePt t="126076" x="4070350" y="5276850"/>
          <p14:tracePt t="126101" x="4138613" y="5251450"/>
          <p14:tracePt t="126127" x="4156075" y="5243513"/>
          <p14:tracePt t="126129" x="4164013" y="5243513"/>
          <p14:tracePt t="126154" x="4181475" y="5235575"/>
          <p14:tracePt t="126181" x="4189413" y="5226050"/>
          <p14:tracePt t="126211" x="4197350" y="5208588"/>
          <p14:tracePt t="126294" x="4197350" y="5200650"/>
          <p14:tracePt t="126410" x="4206875" y="5200650"/>
          <p14:tracePt t="126478" x="4214813" y="5200650"/>
          <p14:tracePt t="126509" x="4224338" y="5200650"/>
          <p14:tracePt t="126534" x="4265613" y="5200650"/>
          <p14:tracePt t="126560" x="4325938" y="5200650"/>
          <p14:tracePt t="126585" x="4376738" y="5208588"/>
          <p14:tracePt t="126610" x="4427538" y="5208588"/>
          <p14:tracePt t="126635" x="4470400" y="5208588"/>
          <p14:tracePt t="126661" x="4503738" y="5208588"/>
          <p14:tracePt t="126688" x="4538663" y="5208588"/>
          <p14:tracePt t="126714" x="4564063" y="5208588"/>
          <p14:tracePt t="126740" x="4579938" y="5208588"/>
          <p14:tracePt t="126766" x="4605338" y="5200650"/>
          <p14:tracePt t="126790" x="4640263" y="5192713"/>
          <p14:tracePt t="126815" x="4665663" y="5183188"/>
          <p14:tracePt t="126840" x="4683125" y="5175250"/>
          <p14:tracePt t="126865" x="4691063" y="5175250"/>
          <p14:tracePt t="126891" x="4699000" y="5175250"/>
          <p14:tracePt t="126920" x="4716463" y="5175250"/>
          <p14:tracePt t="126946" x="4733925" y="5175250"/>
          <p14:tracePt t="126974" x="4792663" y="5167313"/>
          <p14:tracePt t="127000" x="5013325" y="5132388"/>
          <p14:tracePt t="127024" x="5387975" y="5064125"/>
          <p14:tracePt t="127048" x="5973763" y="4946650"/>
          <p14:tracePt t="127073" x="6118225" y="4929188"/>
          <p14:tracePt t="127098" x="6313488" y="4911725"/>
          <p14:tracePt t="127128" x="6586538" y="4852988"/>
          <p14:tracePt t="127155" x="6705600" y="4818063"/>
          <p14:tracePt t="127157" x="6731000" y="4810125"/>
          <p14:tracePt t="127181" x="6756400" y="4802188"/>
          <p14:tracePt t="127207" x="6799263" y="4802188"/>
          <p14:tracePt t="127231" x="6840538" y="4802188"/>
          <p14:tracePt t="127256" x="6865938" y="4802188"/>
          <p14:tracePt t="127282" x="6883400" y="4802188"/>
          <p14:tracePt t="127307" x="6891338" y="4802188"/>
          <p14:tracePt t="127616" x="6908800" y="4802188"/>
          <p14:tracePt t="127648" x="6934200" y="4802188"/>
          <p14:tracePt t="127650" x="6943725" y="4802188"/>
          <p14:tracePt t="127675" x="6959600" y="4802188"/>
          <p14:tracePt t="127699" x="6977063" y="4802188"/>
          <p14:tracePt t="127723" x="6985000" y="4802188"/>
          <p14:tracePt t="127747" x="6994525" y="4802188"/>
          <p14:tracePt t="127774" x="6977063" y="4784725"/>
          <p14:tracePt t="127798" x="6883400" y="4724400"/>
          <p14:tracePt t="127825" x="6688138" y="4597400"/>
          <p14:tracePt t="127849" x="6619875" y="4554538"/>
          <p14:tracePt t="127876" x="6594475" y="4538663"/>
          <p14:tracePt t="127901" x="6577013" y="4538663"/>
          <p14:tracePt t="127905" x="6569075" y="4529138"/>
          <p14:tracePt t="127931" x="6535738" y="4529138"/>
          <p14:tracePt t="127957" x="6432550" y="4529138"/>
          <p14:tracePt t="127982" x="6330950" y="4538663"/>
          <p14:tracePt t="128005" x="6323013" y="4546600"/>
          <p14:tracePt t="128032" x="6297613" y="4554538"/>
          <p14:tracePt t="128058" x="6262688" y="4564063"/>
          <p14:tracePt t="128084" x="6211888" y="4579938"/>
          <p14:tracePt t="128112" x="6169025" y="4597400"/>
          <p14:tracePt t="128140" x="6135688" y="4605338"/>
          <p14:tracePt t="128166" x="6102350" y="4622800"/>
          <p14:tracePt t="128194" x="6076950" y="4622800"/>
          <p14:tracePt t="128221" x="6059488" y="4665663"/>
          <p14:tracePt t="128246" x="6034088" y="4708525"/>
          <p14:tracePt t="128273" x="6034088" y="4749800"/>
          <p14:tracePt t="128297" x="6034088" y="4775200"/>
          <p14:tracePt t="128324" x="6034088" y="4792663"/>
          <p14:tracePt t="128350" x="6034088" y="4802188"/>
          <p14:tracePt t="128374" x="6034088" y="4810125"/>
          <p14:tracePt t="128397" x="6067425" y="4843463"/>
          <p14:tracePt t="128424" x="6127750" y="4903788"/>
          <p14:tracePt t="128448" x="6161088" y="4929188"/>
          <p14:tracePt t="128474" x="6186488" y="4946650"/>
          <p14:tracePt t="128499" x="6229350" y="4954588"/>
          <p14:tracePt t="128524" x="6373813" y="4979988"/>
          <p14:tracePt t="128552" x="6526213" y="4987925"/>
          <p14:tracePt t="128578" x="6602413" y="4997450"/>
          <p14:tracePt t="128603" x="6680200" y="4997450"/>
          <p14:tracePt t="128629" x="6951663" y="4937125"/>
          <p14:tracePt t="128655" x="7258050" y="4827588"/>
          <p14:tracePt t="128680" x="7334250" y="4792663"/>
          <p14:tracePt t="128708" x="7367588" y="4767263"/>
          <p14:tracePt t="128732" x="7377113" y="4749800"/>
          <p14:tracePt t="128758" x="7377113" y="4716463"/>
          <p14:tracePt t="128784" x="7377113" y="4691063"/>
          <p14:tracePt t="128811" x="7316788" y="4605338"/>
          <p14:tracePt t="128837" x="7197725" y="4513263"/>
          <p14:tracePt t="128865" x="6994525" y="4445000"/>
          <p14:tracePt t="128890" x="6900863" y="4435475"/>
          <p14:tracePt t="128922" x="6832600" y="4435475"/>
          <p14:tracePt t="128947" x="6815138" y="4435475"/>
          <p14:tracePt t="128976" x="6789738" y="4452938"/>
          <p14:tracePt t="129002" x="6764338" y="4460875"/>
          <p14:tracePt t="129028" x="6746875" y="4460875"/>
          <p14:tracePt t="129031" x="6738938" y="4460875"/>
          <p14:tracePt t="129056" x="6731000" y="4460875"/>
          <p14:tracePt t="129091" x="6738938" y="4452938"/>
          <p14:tracePt t="129116" x="7010400" y="4283075"/>
          <p14:tracePt t="129141" x="8021638" y="3816350"/>
          <p14:tracePt t="129170" x="8472488" y="3586163"/>
          <p14:tracePt t="129195" x="8761413" y="3408363"/>
          <p14:tracePt t="129221" x="8897938" y="3340100"/>
          <p14:tracePt t="129245" x="8940800" y="3322638"/>
          <p14:tracePt t="129271" x="8956675" y="3314700"/>
          <p14:tracePt t="129296" x="8966200" y="3305175"/>
          <p14:tracePt t="129324" x="9007475" y="3305175"/>
          <p14:tracePt t="129352" x="9118600" y="3271838"/>
          <p14:tracePt t="129866" x="9050338" y="2557463"/>
          <p14:tracePt t="129890" x="8999538" y="2532063"/>
          <p14:tracePt t="129921" x="8888413" y="2498725"/>
          <p14:tracePt t="129945" x="8778875" y="2498725"/>
          <p14:tracePt t="129972" x="8523288" y="2516188"/>
          <p14:tracePt t="129995" x="8413750" y="2549525"/>
          <p14:tracePt t="129997" x="8396288" y="2557463"/>
          <p14:tracePt t="130024" x="8345488" y="2574925"/>
          <p14:tracePt t="130051" x="8310563" y="2600325"/>
          <p14:tracePt t="130079" x="8294688" y="2608263"/>
          <p14:tracePt t="130106" x="8269288" y="2633663"/>
          <p14:tracePt t="130131" x="8166100" y="2744788"/>
          <p14:tracePt t="130157" x="7970838" y="2990850"/>
          <p14:tracePt t="130181" x="7861300" y="3152775"/>
          <p14:tracePt t="130207" x="7810500" y="3271838"/>
          <p14:tracePt t="130209" x="7775575" y="3322638"/>
          <p14:tracePt t="130234" x="7656513" y="3568700"/>
          <p14:tracePt t="130237" x="7562850" y="3722688"/>
          <p14:tracePt t="130261" x="7205663" y="4224338"/>
          <p14:tracePt t="130264" x="7121525" y="4316413"/>
          <p14:tracePt t="130291" x="6865938" y="4605338"/>
          <p14:tracePt t="130316" x="6764338" y="4724400"/>
          <p14:tracePt t="130341" x="6696075" y="4784725"/>
          <p14:tracePt t="130369" x="6680200" y="4810125"/>
          <p14:tracePt t="130396" x="6670675" y="4818063"/>
          <p14:tracePt t="130423" x="6654800" y="4852988"/>
          <p14:tracePt t="130447" x="6637338" y="4860925"/>
          <p14:tracePt t="130449" x="6637338" y="4868863"/>
          <p14:tracePt t="130476" x="6619875" y="4894263"/>
          <p14:tracePt t="130500" x="6611938" y="4903788"/>
          <p14:tracePt t="130527" x="6561138" y="4937125"/>
          <p14:tracePt t="130553" x="6467475" y="4987925"/>
          <p14:tracePt t="130581" x="6416675" y="5038725"/>
          <p14:tracePt t="130607" x="6399213" y="5056188"/>
          <p14:tracePt t="130631" x="6391275" y="5056188"/>
          <p14:tracePt t="130657" x="6373813" y="5073650"/>
          <p14:tracePt t="130729" x="6373813" y="5064125"/>
          <p14:tracePt t="130760" x="6416675" y="5056188"/>
          <p14:tracePt t="130785" x="6627813" y="4946650"/>
          <p14:tracePt t="130811" x="6688138" y="4903788"/>
          <p14:tracePt t="130839" x="6696075" y="4878388"/>
          <p14:tracePt t="130867" x="6696075" y="4802188"/>
          <p14:tracePt t="130897" x="6645275" y="4579938"/>
          <p14:tracePt t="130928" x="6611938" y="4529138"/>
          <p14:tracePt t="130953" x="6594475" y="4513263"/>
          <p14:tracePt t="130957" x="6586538" y="4513263"/>
          <p14:tracePt t="130983" x="6518275" y="4503738"/>
          <p14:tracePt t="131010" x="6424613" y="4513263"/>
          <p14:tracePt t="131035" x="6381750" y="4513263"/>
          <p14:tracePt t="131062" x="6348413" y="4529138"/>
          <p14:tracePt t="131090" x="6330950" y="4538663"/>
          <p14:tracePt t="131116" x="6323013" y="4564063"/>
          <p14:tracePt t="131142" x="6297613" y="4640263"/>
          <p14:tracePt t="131169" x="6297613" y="4724400"/>
          <p14:tracePt t="131195" x="6313488" y="4775200"/>
          <p14:tracePt t="131220" x="6330950" y="4802188"/>
          <p14:tracePt t="131246" x="6416675" y="4810125"/>
          <p14:tracePt t="131273" x="6637338" y="4767263"/>
          <p14:tracePt t="131300" x="7053263" y="4538663"/>
          <p14:tracePt t="131328" x="7334250" y="4291013"/>
          <p14:tracePt t="131358" x="7521575" y="4087813"/>
          <p14:tracePt t="131383" x="8089900" y="3355975"/>
          <p14:tracePt t="131411" x="8328025" y="2982913"/>
          <p14:tracePt t="131435" x="8353425" y="2949575"/>
          <p14:tracePt t="131460" x="8362950" y="2949575"/>
          <p14:tracePt t="131486" x="8370888" y="2949575"/>
          <p14:tracePt t="131512" x="8507413" y="2889250"/>
          <p14:tracePt t="131536" x="8667750" y="2846388"/>
          <p14:tracePt t="131563" x="8847138" y="2838450"/>
          <p14:tracePt t="131565" x="8880475" y="2846388"/>
          <p14:tracePt t="131593" x="8923338" y="2863850"/>
          <p14:tracePt t="131622" x="8948738" y="2863850"/>
          <p14:tracePt t="131661" x="8948738" y="2871788"/>
          <p14:tracePt t="131686" x="8872538" y="2889250"/>
          <p14:tracePt t="131711" x="7681913" y="3067050"/>
          <p14:tracePt t="131736" x="7461250" y="3101975"/>
          <p14:tracePt t="131761" x="7385050" y="3101975"/>
          <p14:tracePt t="131786" x="7265988" y="3094038"/>
          <p14:tracePt t="131812" x="7129463" y="3059113"/>
          <p14:tracePt t="131837" x="7070725" y="3059113"/>
          <p14:tracePt t="131840" x="7061200" y="3059113"/>
          <p14:tracePt t="131866" x="7045325" y="3059113"/>
          <p14:tracePt t="131892" x="7019925" y="3059113"/>
          <p14:tracePt t="131920" x="7010400" y="3059113"/>
          <p14:tracePt t="131922" x="6994525" y="3067050"/>
          <p14:tracePt t="131949" x="6969125" y="3076575"/>
          <p14:tracePt t="131976" x="6951663" y="3094038"/>
          <p14:tracePt t="132000" x="6943725" y="3094038"/>
          <p14:tracePt t="132025" x="6934200" y="3101975"/>
          <p14:tracePt t="132048" x="6934200" y="3109913"/>
          <p14:tracePt t="132077" x="6926263" y="3144838"/>
          <p14:tracePt t="132104" x="6875463" y="3263900"/>
          <p14:tracePt t="132131" x="6815138" y="3408363"/>
          <p14:tracePt t="132157" x="6815138" y="3449638"/>
          <p14:tracePt t="132183" x="6832600" y="3492500"/>
          <p14:tracePt t="132210" x="6900863" y="3552825"/>
          <p14:tracePt t="132236" x="6985000" y="3568700"/>
          <p14:tracePt t="132239" x="7010400" y="3578225"/>
          <p14:tracePt t="132266" x="7104063" y="3578225"/>
          <p14:tracePt t="132292" x="7205663" y="3560763"/>
          <p14:tracePt t="132320" x="7283450" y="3502025"/>
          <p14:tracePt t="132348" x="7342188" y="3408363"/>
          <p14:tracePt t="132375" x="7385050" y="3322638"/>
          <p14:tracePt t="132402" x="7392988" y="3254375"/>
          <p14:tracePt t="132430" x="7367588" y="3186113"/>
          <p14:tracePt t="132460" x="7223125" y="3051175"/>
          <p14:tracePt t="132464" x="7172325" y="3025775"/>
          <p14:tracePt t="132493" x="7053263" y="2982913"/>
          <p14:tracePt t="132519" x="6916738" y="2974975"/>
          <p14:tracePt t="132544" x="6789738" y="2990850"/>
          <p14:tracePt t="132573" x="6721475" y="3016250"/>
          <p14:tracePt t="132598" x="6705600" y="3016250"/>
          <p14:tracePt t="132624" x="6696075" y="3016250"/>
          <p14:tracePt t="132649" x="6680200" y="3025775"/>
          <p14:tracePt t="132678" x="6680200" y="3067050"/>
          <p14:tracePt t="132705" x="6688138" y="3119438"/>
          <p14:tracePt t="132730" x="6713538" y="3186113"/>
          <p14:tracePt t="132756" x="6764338" y="3263900"/>
          <p14:tracePt t="132784" x="6865938" y="3330575"/>
          <p14:tracePt t="132787" x="6900863" y="3348038"/>
          <p14:tracePt t="132814" x="6985000" y="3398838"/>
          <p14:tracePt t="132842" x="7035800" y="3408363"/>
          <p14:tracePt t="132868" x="7096125" y="3390900"/>
          <p14:tracePt t="132893" x="7180263" y="3348038"/>
          <p14:tracePt t="132923" x="7418388" y="3178175"/>
          <p14:tracePt t="132950" x="7469188" y="3135313"/>
          <p14:tracePt t="132978" x="7486650" y="3109913"/>
          <p14:tracePt t="133004" x="7486650" y="3094038"/>
          <p14:tracePt t="133007" x="7486650" y="3084513"/>
          <p14:tracePt t="133033" x="7427913" y="2982913"/>
          <p14:tracePt t="133060" x="7367588" y="2922588"/>
          <p14:tracePt t="133089" x="7273925" y="2889250"/>
          <p14:tracePt t="133116" x="7172325" y="2871788"/>
          <p14:tracePt t="133143" x="7121525" y="2871788"/>
          <p14:tracePt t="133173" x="7096125" y="2871788"/>
          <p14:tracePt t="133199" x="7088188" y="2871788"/>
          <p14:tracePt t="133226" x="7053263" y="3016250"/>
          <p14:tracePt t="133251" x="7053263" y="3084513"/>
          <p14:tracePt t="133581" x="6934200" y="3186113"/>
          <p14:tracePt t="133614" x="6637338" y="3449638"/>
          <p14:tracePt t="133639" x="6611938" y="3475038"/>
          <p14:tracePt t="133666" x="6594475" y="3492500"/>
          <p14:tracePt t="133691" x="6594475" y="3502025"/>
          <p14:tracePt t="133717" x="6594475" y="3517900"/>
          <p14:tracePt t="133744" x="6594475" y="3552825"/>
          <p14:tracePt t="133771" x="6602413" y="3578225"/>
          <p14:tracePt t="133799" x="6627813" y="3594100"/>
          <p14:tracePt t="133827" x="6627813" y="3611563"/>
          <p14:tracePt t="133851" x="6645275" y="3611563"/>
          <p14:tracePt t="133887" x="6654800" y="3611563"/>
          <p14:tracePt t="133914" x="6662738" y="3611563"/>
          <p14:tracePt t="133941" x="6696075" y="3594100"/>
          <p14:tracePt t="133968" x="6713538" y="3594100"/>
          <p14:tracePt t="133993" x="6738938" y="3578225"/>
          <p14:tracePt t="134020" x="6746875" y="3560763"/>
          <p14:tracePt t="134046" x="6926263" y="3340100"/>
          <p14:tracePt t="134073" x="7113588" y="3144838"/>
          <p14:tracePt t="134100" x="7138988" y="3109913"/>
          <p14:tracePt t="134128" x="7154863" y="3094038"/>
          <p14:tracePt t="134156" x="7164388" y="3094038"/>
          <p14:tracePt t="134183" x="7172325" y="3084513"/>
          <p14:tracePt t="134251" x="7164388" y="3084513"/>
          <p14:tracePt t="134278" x="7154863" y="3084513"/>
          <p14:tracePt t="134306" x="7146925" y="3084513"/>
          <p14:tracePt t="134334" x="7129463" y="3084513"/>
          <p14:tracePt t="134362" x="7096125" y="3084513"/>
          <p14:tracePt t="134386" x="7088188" y="3084513"/>
          <p14:tracePt t="134746" x="7070725" y="3094038"/>
          <p14:tracePt t="134779" x="7002463" y="3160713"/>
          <p14:tracePt t="134804" x="6994525" y="3178175"/>
          <p14:tracePt t="134830" x="6985000" y="3195638"/>
          <p14:tracePt t="134856" x="6969125" y="3203575"/>
          <p14:tracePt t="134882" x="6969125" y="3211513"/>
          <p14:tracePt t="134922" x="6959600" y="3211513"/>
          <p14:tracePt t="134957" x="6951663" y="3221038"/>
          <p14:tracePt t="134982" x="6934200" y="3238500"/>
          <p14:tracePt t="135010" x="6883400" y="3271838"/>
          <p14:tracePt t="135036" x="6858000" y="3289300"/>
          <p14:tracePt t="135065" x="6840538" y="3305175"/>
          <p14:tracePt t="135092" x="6832600" y="3314700"/>
          <p14:tracePt t="135119" x="6832600" y="3322638"/>
          <p14:tracePt t="135263" x="6832600" y="3314700"/>
          <p14:tracePt t="135465" x="6840538" y="3314700"/>
          <p14:tracePt t="135502" x="6985000" y="3314700"/>
          <p14:tracePt t="135530" x="7113588" y="3314700"/>
          <p14:tracePt t="135560" x="7240588" y="3297238"/>
          <p14:tracePt t="135586" x="7334250" y="3279775"/>
          <p14:tracePt t="135615" x="7418388" y="3263900"/>
          <p14:tracePt t="135643" x="7443788" y="3263900"/>
          <p14:tracePt t="135670" x="7461250" y="3254375"/>
          <p14:tracePt t="135695" x="7478713" y="3254375"/>
          <p14:tracePt t="135722" x="7486650" y="3246438"/>
          <p14:tracePt t="135747" x="7504113" y="3228975"/>
          <p14:tracePt t="135779" x="7504113" y="3221038"/>
          <p14:tracePt t="135804" x="7504113" y="3211513"/>
          <p14:tracePt t="135830" x="7461250" y="3178175"/>
          <p14:tracePt t="135856" x="7215188" y="3084513"/>
          <p14:tracePt t="135882" x="6891338" y="3016250"/>
          <p14:tracePt t="135911" x="6824663" y="3008313"/>
          <p14:tracePt t="135937" x="6799263" y="3008313"/>
          <p14:tracePt t="135971" x="6789738" y="3008313"/>
          <p14:tracePt t="135996" x="6781800" y="3008313"/>
          <p14:tracePt t="136041" x="6772275" y="3008313"/>
          <p14:tracePt t="136067" x="6764338" y="3008313"/>
          <p14:tracePt t="136091" x="6764338" y="3016250"/>
          <p14:tracePt t="136118" x="6738938" y="3016250"/>
          <p14:tracePt t="136143" x="6713538" y="3041650"/>
          <p14:tracePt t="136169" x="6688138" y="3067050"/>
          <p14:tracePt t="136194" x="6680200" y="3084513"/>
          <p14:tracePt t="136221" x="6696075" y="3127375"/>
          <p14:tracePt t="136247" x="6764338" y="3221038"/>
          <p14:tracePt t="136274" x="6840538" y="3289300"/>
          <p14:tracePt t="136300" x="6891338" y="3314700"/>
          <p14:tracePt t="136325" x="6926263" y="3330575"/>
          <p14:tracePt t="136327" x="6951663" y="3330575"/>
          <p14:tracePt t="136352" x="7027863" y="3330575"/>
          <p14:tracePt t="136379" x="7240588" y="3271838"/>
          <p14:tracePt t="136406" x="7367588" y="3221038"/>
          <p14:tracePt t="136432" x="7418388" y="3203575"/>
          <p14:tracePt t="136459" x="7443788" y="3195638"/>
          <p14:tracePt t="136486" x="7461250" y="3178175"/>
          <p14:tracePt t="136515" x="7469188" y="3160713"/>
          <p14:tracePt t="136544" x="7469188" y="3094038"/>
          <p14:tracePt t="136572" x="7427913" y="3008313"/>
          <p14:tracePt t="136599" x="7334250" y="2949575"/>
          <p14:tracePt t="136626" x="7154863" y="2897188"/>
          <p14:tracePt t="136651" x="6696075" y="3033713"/>
          <p14:tracePt t="136678" x="6313488" y="3373438"/>
          <p14:tracePt t="136704" x="6194425" y="3509963"/>
          <p14:tracePt t="136729" x="6161088" y="3568700"/>
          <p14:tracePt t="136731" x="6135688" y="3578225"/>
          <p14:tracePt t="136756" x="6034088" y="3705225"/>
          <p14:tracePt t="136782" x="5795963" y="4019550"/>
          <p14:tracePt t="136808" x="5641975" y="4376738"/>
          <p14:tracePt t="136834" x="5626100" y="4470400"/>
          <p14:tracePt t="136858" x="5626100" y="4478338"/>
          <p14:tracePt t="136885" x="5651500" y="4486275"/>
          <p14:tracePt t="136912" x="6016625" y="4376738"/>
          <p14:tracePt t="136939" x="6457950" y="4171950"/>
          <p14:tracePt t="136966" x="6518275" y="4130675"/>
          <p14:tracePt t="136993" x="6535738" y="4113213"/>
          <p14:tracePt t="137019" x="6543675" y="4113213"/>
          <p14:tracePt t="137045" x="6543675" y="4095750"/>
          <p14:tracePt t="137046" x="6535738" y="4095750"/>
          <p14:tracePt t="137075" x="6424613" y="4087813"/>
          <p14:tracePt t="137101" x="6059488" y="4232275"/>
          <p14:tracePt t="137128" x="5745163" y="4452938"/>
          <p14:tracePt t="137156" x="5676900" y="4529138"/>
          <p14:tracePt t="137182" x="5668963" y="4546600"/>
          <p14:tracePt t="137211" x="5668963" y="4554538"/>
          <p14:tracePt t="137238" x="5668963" y="4572000"/>
          <p14:tracePt t="137266" x="5668963" y="4589463"/>
          <p14:tracePt t="137293" x="5651500" y="4622800"/>
          <p14:tracePt t="137321" x="5651500" y="4640263"/>
          <p14:tracePt t="137349" x="5651500" y="4657725"/>
          <p14:tracePt t="137376" x="5651500" y="4683125"/>
          <p14:tracePt t="137403" x="5651500" y="4708525"/>
          <p14:tracePt t="137430" x="5641975" y="4741863"/>
          <p14:tracePt t="137455" x="5634038" y="4767263"/>
          <p14:tracePt t="137486" x="5565775" y="4886325"/>
          <p14:tracePt t="137514" x="5464175" y="5099050"/>
          <p14:tracePt t="137540" x="5438775" y="5175250"/>
          <p14:tracePt t="137567" x="5456238" y="5208588"/>
          <p14:tracePt t="137593" x="5489575" y="5235575"/>
          <p14:tracePt t="137596" x="5514975" y="5243513"/>
          <p14:tracePt t="137622" x="5600700" y="5251450"/>
          <p14:tracePt t="137650" x="5634038" y="5251450"/>
          <p14:tracePt t="137679" x="5659438" y="5251450"/>
          <p14:tracePt t="137706" x="5676900" y="5251450"/>
          <p14:tracePt t="137732" x="5694363" y="5243513"/>
          <p14:tracePt t="137760" x="5719763" y="5226050"/>
          <p14:tracePt t="137789" x="5719763" y="5218113"/>
          <p14:tracePt t="137817" x="5702300" y="5192713"/>
          <p14:tracePt t="137843" x="5591175" y="5132388"/>
          <p14:tracePt t="137871" x="5430838" y="5091113"/>
          <p14:tracePt t="137896" x="5286375" y="5064125"/>
          <p14:tracePt t="137925" x="5183188" y="5056188"/>
          <p14:tracePt t="137954" x="5099050" y="5056188"/>
          <p14:tracePt t="137980" x="5022850" y="5056188"/>
          <p14:tracePt t="138006" x="4929188" y="5073650"/>
          <p14:tracePt t="138034" x="4878388" y="5091113"/>
          <p14:tracePt t="138058" x="4860925" y="5106988"/>
          <p14:tracePt t="138087" x="4852988" y="5124450"/>
          <p14:tracePt t="138115" x="4997450" y="5235575"/>
          <p14:tracePt t="138144" x="5557838" y="5395913"/>
          <p14:tracePt t="138171" x="5803900" y="5362575"/>
          <p14:tracePt t="138198" x="6246813" y="5056188"/>
          <p14:tracePt t="138225" x="6577013" y="4802188"/>
          <p14:tracePt t="138252" x="6654800" y="4775200"/>
          <p14:tracePt t="138280" x="6746875" y="4767263"/>
          <p14:tracePt t="138306" x="6840538" y="4767263"/>
          <p14:tracePt t="138307" x="6865938" y="4767263"/>
          <p14:tracePt t="138336" x="6900863" y="4767263"/>
          <p14:tracePt t="138366" x="6916738" y="4767263"/>
          <p14:tracePt t="138393" x="6943725" y="4767263"/>
          <p14:tracePt t="138422" x="7010400" y="4741863"/>
          <p14:tracePt t="138448" x="7121525" y="4683125"/>
          <p14:tracePt t="138479" x="7189788" y="4648200"/>
          <p14:tracePt t="138506" x="7205663" y="4640263"/>
          <p14:tracePt t="138533" x="7232650" y="4630738"/>
          <p14:tracePt t="138558" x="7248525" y="4622800"/>
          <p14:tracePt t="138586" x="7299325" y="4589463"/>
          <p14:tracePt t="138588" x="7334250" y="4572000"/>
          <p14:tracePt t="138615" x="7861300" y="4257675"/>
          <p14:tracePt t="138641" x="8259763" y="4070350"/>
          <p14:tracePt t="138642" x="8294688" y="4062413"/>
          <p14:tracePt t="138670" x="8335963" y="4062413"/>
          <p14:tracePt t="138696" x="8345488" y="4062413"/>
          <p14:tracePt t="138697" x="8353425" y="4062413"/>
          <p14:tracePt t="138725" x="8362950" y="4079875"/>
          <p14:tracePt t="138752" x="8362950" y="4105275"/>
          <p14:tracePt t="138778" x="8362950" y="4121150"/>
          <p14:tracePt t="138807" x="8039100" y="4325938"/>
          <p14:tracePt t="138836" x="7732713" y="4495800"/>
          <p14:tracePt t="138862" x="7639050" y="4513263"/>
          <p14:tracePt t="138890" x="7562850" y="4513263"/>
          <p14:tracePt t="138918" x="7529513" y="4513263"/>
          <p14:tracePt t="138944" x="7461250" y="4529138"/>
          <p14:tracePt t="138972" x="7240588" y="4741863"/>
          <p14:tracePt t="138998" x="7104063" y="4954588"/>
          <p14:tracePt t="139026" x="7002463" y="5132388"/>
          <p14:tracePt t="139052" x="6934200" y="5260975"/>
          <p14:tracePt t="139054" x="6916738" y="5294313"/>
          <p14:tracePt t="139081" x="6789738" y="5481638"/>
          <p14:tracePt t="139109" x="6602413" y="5634038"/>
          <p14:tracePt t="139136" x="6153150" y="5735638"/>
          <p14:tracePt t="139162" x="5651500" y="5788025"/>
          <p14:tracePt t="139190" x="4249738" y="6049963"/>
          <p14:tracePt t="139218" x="3517900" y="6102350"/>
          <p14:tracePt t="139243" x="3135313" y="6127750"/>
          <p14:tracePt t="139274" x="2625725" y="6194425"/>
          <p14:tracePt t="139301" x="2379663" y="6203950"/>
          <p14:tracePt t="139328" x="2319338" y="6186488"/>
          <p14:tracePt t="139355" x="2293938" y="6178550"/>
          <p14:tracePt t="139381" x="2278063" y="6161088"/>
          <p14:tracePt t="139385" x="2252663" y="6143625"/>
          <p14:tracePt t="139411" x="2149475" y="6049963"/>
          <p14:tracePt t="139440" x="2047875" y="5957888"/>
          <p14:tracePt t="139469" x="2014538" y="5922963"/>
          <p14:tracePt t="139495" x="1997075" y="5905500"/>
          <p14:tracePt t="139521" x="1997075" y="5897563"/>
          <p14:tracePt t="139548" x="1989138" y="5889625"/>
          <p14:tracePt t="139574" x="1979613" y="5889625"/>
          <p14:tracePt t="139603" x="1946275" y="5889625"/>
          <p14:tracePt t="139631" x="1741488" y="5932488"/>
          <p14:tracePt t="139662" x="1317625" y="6049963"/>
          <p14:tracePt t="139664" x="1274763" y="6059488"/>
          <p14:tracePt t="139693" x="1216025" y="6076950"/>
          <p14:tracePt t="139720" x="1181100" y="6076950"/>
          <p14:tracePt t="139746" x="1155700" y="6067425"/>
          <p14:tracePt t="139774" x="1122363" y="6042025"/>
          <p14:tracePt t="139800" x="1112838" y="6042025"/>
          <p14:tracePt t="139828" x="1096963" y="6016625"/>
          <p14:tracePt t="139856" x="1087438" y="5999163"/>
          <p14:tracePt t="139884" x="1087438" y="5973763"/>
          <p14:tracePt t="139917" x="1079500" y="5965825"/>
          <p14:tracePt t="139945" x="1069975" y="5948363"/>
          <p14:tracePt t="139973" x="1028700" y="5880100"/>
          <p14:tracePt t="139999" x="977900" y="5795963"/>
          <p14:tracePt t="140025" x="935038" y="5753100"/>
          <p14:tracePt t="140027" x="935038" y="5745163"/>
          <p14:tracePt t="140055" x="917575" y="5710238"/>
          <p14:tracePt t="140081" x="892175" y="5684838"/>
          <p14:tracePt t="140109" x="884238" y="5659438"/>
          <p14:tracePt t="140135" x="874713" y="5659438"/>
          <p14:tracePt t="140139" x="866775" y="5651500"/>
          <p14:tracePt t="140163" x="866775" y="5641975"/>
          <p14:tracePt t="140189" x="866775" y="5634038"/>
          <p14:tracePt t="140192" x="866775" y="5626100"/>
          <p14:tracePt t="140215" x="858838" y="5608638"/>
          <p14:tracePt t="140240" x="849313" y="5591175"/>
          <p14:tracePt t="140267" x="849313" y="5549900"/>
          <p14:tracePt t="140292" x="925513" y="5421313"/>
          <p14:tracePt t="140317" x="1079500" y="5167313"/>
          <p14:tracePt t="140342" x="1138238" y="5081588"/>
          <p14:tracePt t="140368" x="1155700" y="5073650"/>
          <p14:tracePt t="140370" x="1155700" y="5064125"/>
          <p14:tracePt t="140396" x="1155700" y="5056188"/>
          <p14:tracePt t="140422" x="1155700" y="5038725"/>
          <p14:tracePt t="140448" x="1155700" y="5030788"/>
          <p14:tracePt t="140562" x="1155700" y="5038725"/>
          <p14:tracePt t="140594" x="1155700" y="5048250"/>
          <p14:tracePt t="140629" x="1147763" y="5056188"/>
          <p14:tracePt t="140658" x="1130300" y="5099050"/>
          <p14:tracePt t="140685" x="1087438" y="5183188"/>
          <p14:tracePt t="140712" x="1079500" y="5218113"/>
          <p14:tracePt t="140739" x="1062038" y="5243513"/>
          <p14:tracePt t="140764" x="1062038" y="5260975"/>
          <p14:tracePt t="140793" x="1062038" y="5268913"/>
          <p14:tracePt t="140796" x="1062038" y="5276850"/>
          <p14:tracePt t="140823" x="1062038" y="5286375"/>
          <p14:tracePt t="140945" x="1062038" y="5294313"/>
          <p14:tracePt t="140979" x="1062038" y="5311775"/>
          <p14:tracePt t="141005" x="1062038" y="5327650"/>
          <p14:tracePt t="141034" x="1062038" y="5353050"/>
          <p14:tracePt t="141061" x="1062038" y="5380038"/>
          <p14:tracePt t="141087" x="1062038" y="5405438"/>
          <p14:tracePt t="141117" x="1069975" y="5446713"/>
          <p14:tracePt t="141144" x="1079500" y="5481638"/>
          <p14:tracePt t="141171" x="1096963" y="5507038"/>
          <p14:tracePt t="141197" x="1096963" y="5524500"/>
          <p14:tracePt t="141226" x="1096963" y="5549900"/>
          <p14:tracePt t="141253" x="1104900" y="5565775"/>
          <p14:tracePt t="141278" x="1104900" y="5575300"/>
          <p14:tracePt t="141308" x="1112838" y="5600700"/>
          <p14:tracePt t="141336" x="1130300" y="5616575"/>
          <p14:tracePt t="141363" x="1138238" y="5641975"/>
          <p14:tracePt t="141394" x="1138238" y="5659438"/>
          <p14:tracePt t="141419" x="1147763" y="5668963"/>
          <p14:tracePt t="141446" x="1147763" y="5684838"/>
          <p14:tracePt t="141474" x="1155700" y="5710238"/>
          <p14:tracePt t="141500" x="1163638" y="5727700"/>
          <p14:tracePt t="141526" x="1173163" y="5735638"/>
          <p14:tracePt t="141527" x="1181100" y="5745163"/>
          <p14:tracePt t="141554" x="1181100" y="5770563"/>
          <p14:tracePt t="141581" x="1198563" y="5778500"/>
          <p14:tracePt t="141611" x="1198563" y="5788025"/>
          <p14:tracePt t="141638" x="1198563" y="5795963"/>
          <p14:tracePt t="142432" x="1401763" y="5838825"/>
          <p14:tracePt t="142465" x="2660650" y="5932488"/>
          <p14:tracePt t="142494" x="3502025" y="5813425"/>
          <p14:tracePt t="142522" x="4351338" y="5565775"/>
          <p14:tracePt t="142549" x="5073650" y="5353050"/>
          <p14:tracePt t="142576" x="5829300" y="5286375"/>
          <p14:tracePt t="142604" x="6611938" y="5362575"/>
          <p14:tracePt t="142630" x="7180263" y="5464175"/>
          <p14:tracePt t="142658" x="7572375" y="5472113"/>
          <p14:tracePt t="142686" x="7716838" y="5446713"/>
          <p14:tracePt t="142710" x="7750175" y="5430838"/>
          <p14:tracePt t="142737" x="7783513" y="5413375"/>
          <p14:tracePt t="142763" x="7818438" y="5395913"/>
          <p14:tracePt t="142790" x="7835900" y="5362575"/>
          <p14:tracePt t="142817" x="7716838" y="5048250"/>
          <p14:tracePt t="142844" x="6832600" y="4214813"/>
          <p14:tracePt t="142871" x="5803900" y="3883025"/>
          <p14:tracePt t="142898" x="4886325" y="3697288"/>
          <p14:tracePt t="142927" x="4156075" y="3603625"/>
          <p14:tracePt t="142953" x="3611563" y="3594100"/>
          <p14:tracePt t="142981" x="3263900" y="3629025"/>
          <p14:tracePt t="143008" x="2982913" y="3662363"/>
          <p14:tracePt t="143036" x="2549525" y="3756025"/>
          <p14:tracePt t="143065" x="2159000" y="3832225"/>
          <p14:tracePt t="143091" x="1920875" y="3883025"/>
          <p14:tracePt t="143120" x="1725613" y="3925888"/>
          <p14:tracePt t="143147" x="1436688" y="4027488"/>
          <p14:tracePt t="143174" x="1274763" y="4121150"/>
          <p14:tracePt t="143202" x="1223963" y="4171950"/>
          <p14:tracePt t="143230" x="1198563" y="4240213"/>
          <p14:tracePt t="143261" x="1325563" y="5251450"/>
          <p14:tracePt t="143290" x="1546225" y="5973763"/>
          <p14:tracePt t="143570" x="1282700" y="6067425"/>
          <p14:tracePt t="143604" x="365125" y="6510338"/>
          <p14:tracePt t="143631" x="111125" y="6637338"/>
          <p14:tracePt t="143658" x="25400" y="6705600"/>
          <p14:tracePt t="143688" x="0" y="6721475"/>
          <p14:tracePt t="143991" x="1189038" y="6280150"/>
          <p14:tracePt t="144017" x="1581150" y="6211888"/>
          <p14:tracePt t="144045" x="1751013" y="6153150"/>
          <p14:tracePt t="144073" x="1793875" y="6143625"/>
          <p14:tracePt t="144099" x="1801813" y="6143625"/>
          <p14:tracePt t="144130" x="1819275" y="6143625"/>
          <p14:tracePt t="144318" x="1819275" y="6153150"/>
          <p14:tracePt t="144348" x="1819275" y="6161088"/>
          <p14:tracePt t="144376" x="1819275" y="6169025"/>
          <p14:tracePt t="144402" x="1801813" y="6186488"/>
          <p14:tracePt t="144429" x="1733550" y="6211888"/>
          <p14:tracePt t="144456" x="1665288" y="6221413"/>
          <p14:tracePt t="144485" x="1571625" y="6221413"/>
          <p14:tracePt t="144513" x="1462088" y="6211888"/>
          <p14:tracePt t="144548" x="1376363" y="6203950"/>
          <p14:tracePt t="144575" x="1343025" y="6203950"/>
          <p14:tracePt t="144604" x="1333500" y="6203950"/>
          <p14:tracePt t="144606" x="1325563" y="6203950"/>
          <p14:tracePt t="144633" x="1317625" y="6203950"/>
          <p14:tracePt t="144660" x="1308100" y="6203950"/>
          <p14:tracePt t="144691" x="1300163" y="6203950"/>
          <p14:tracePt t="144719" x="1257300" y="6203950"/>
          <p14:tracePt t="144751" x="1189038" y="6194425"/>
          <p14:tracePt t="144777" x="1155700" y="6194425"/>
          <p14:tracePt t="144807" x="1130300" y="6194425"/>
          <p14:tracePt t="144835" x="1112838" y="6186488"/>
          <p14:tracePt t="144893" x="1122363" y="6186488"/>
          <p14:tracePt t="144923" x="1223963" y="6161088"/>
          <p14:tracePt t="144953" x="1419225" y="6135688"/>
          <p14:tracePt t="144984" x="1512888" y="6127750"/>
          <p14:tracePt t="145016" x="1555750" y="6127750"/>
          <p14:tracePt t="145045" x="1581150" y="6127750"/>
          <p14:tracePt t="145072" x="1639888" y="6127750"/>
          <p14:tracePt t="145101" x="1708150" y="6127750"/>
          <p14:tracePt t="145128" x="1733550" y="6127750"/>
          <p14:tracePt t="145157" x="1766888" y="6127750"/>
          <p14:tracePt t="145185" x="1776413" y="6127750"/>
          <p14:tracePt t="145213" x="1793875" y="6127750"/>
          <p14:tracePt t="145243" x="1827213" y="6143625"/>
          <p14:tracePt t="145272" x="1870075" y="6153150"/>
          <p14:tracePt t="145301" x="1895475" y="6153150"/>
          <p14:tracePt t="145329" x="1954213" y="6153150"/>
          <p14:tracePt t="145357" x="2065338" y="6153150"/>
          <p14:tracePt t="145388" x="2159000" y="6153150"/>
          <p14:tracePt t="145415" x="2200275" y="6153150"/>
          <p14:tracePt t="145442" x="2217738" y="6153150"/>
          <p14:tracePt t="145472" x="2227263" y="6153150"/>
          <p14:tracePt t="145500" x="2235200" y="6143625"/>
          <p14:tracePt t="145527" x="2227263" y="6118225"/>
          <p14:tracePt t="145555" x="2159000" y="6059488"/>
          <p14:tracePt t="145584" x="1903413" y="5957888"/>
          <p14:tracePt t="145586" x="1801813" y="5922963"/>
          <p14:tracePt t="145613" x="1520825" y="5889625"/>
          <p14:tracePt t="145641" x="1462088" y="5889625"/>
          <p14:tracePt t="145668" x="1444625" y="5889625"/>
          <p14:tracePt t="145700" x="1411288" y="5897563"/>
          <p14:tracePt t="145729" x="1282700" y="5973763"/>
          <p14:tracePt t="145758" x="1181100" y="6084888"/>
          <p14:tracePt t="145786" x="1189038" y="6067425"/>
          <p14:tracePt t="146101" x="1189038" y="6092825"/>
          <p14:tracePt t="146135" x="1325563" y="6305550"/>
          <p14:tracePt t="146161" x="1657350" y="6416675"/>
          <p14:tracePt t="146191" x="1809750" y="6416675"/>
          <p14:tracePt t="146221" x="2030413" y="6313488"/>
          <p14:tracePt t="146248" x="2217738" y="6211888"/>
          <p14:tracePt t="146280" x="2268538" y="6194425"/>
          <p14:tracePt t="146310" x="2286000" y="6194425"/>
          <p14:tracePt t="146341" x="2303463" y="6194425"/>
          <p14:tracePt t="146370" x="2336800" y="6194425"/>
          <p14:tracePt t="146397" x="2413000" y="6194425"/>
          <p14:tracePt t="146427" x="2498725" y="6194425"/>
          <p14:tracePt t="146456" x="2566988" y="6194425"/>
          <p14:tracePt t="146485" x="2582863" y="6194425"/>
          <p14:tracePt t="146515" x="2582863" y="6135688"/>
          <p14:tracePt t="146517" x="2541588" y="6076950"/>
          <p14:tracePt t="146543" x="2166938" y="5641975"/>
          <p14:tracePt t="146573" x="1257300" y="5099050"/>
          <p14:tracePt t="146603" x="798513" y="4946650"/>
          <p14:tracePt t="146630" x="620713" y="4903788"/>
          <p14:tracePt t="146661" x="595313" y="4886325"/>
          <p14:tracePt t="146688" x="595313" y="4878388"/>
          <p14:tracePt t="146716" x="595313" y="4860925"/>
          <p14:tracePt t="146745" x="620713" y="4843463"/>
          <p14:tracePt t="146775" x="654050" y="4827588"/>
          <p14:tracePt t="146805" x="773113" y="4749800"/>
          <p14:tracePt t="146835" x="808038" y="4733925"/>
          <p14:tracePt t="146863" x="815975" y="4724400"/>
          <p14:tracePt t="146892" x="833438" y="4716463"/>
          <p14:tracePt t="146962" x="833438" y="4724400"/>
          <p14:tracePt t="146994" x="833438" y="4759325"/>
          <p14:tracePt t="147026" x="798513" y="4852988"/>
          <p14:tracePt t="147056" x="790575" y="4919663"/>
          <p14:tracePt t="147087" x="781050" y="4954588"/>
          <p14:tracePt t="147115" x="781050" y="4979988"/>
          <p14:tracePt t="147142" x="781050" y="4987925"/>
          <p14:tracePt t="147170" x="781050" y="5013325"/>
          <p14:tracePt t="147197" x="781050" y="5038725"/>
          <p14:tracePt t="147228" x="781050" y="5073650"/>
          <p14:tracePt t="147258" x="823913" y="5149850"/>
          <p14:tracePt t="147285" x="960438" y="5260975"/>
          <p14:tracePt t="147315" x="1385888" y="5362575"/>
          <p14:tracePt t="147342" x="2098675" y="5380038"/>
          <p14:tracePt t="147371" x="2481263" y="5380038"/>
          <p14:tracePt t="147401" x="2744788" y="5395913"/>
          <p14:tracePt t="147427" x="2846388" y="5430838"/>
          <p14:tracePt t="147457" x="2881313" y="5446713"/>
          <p14:tracePt t="147486" x="2897188" y="5472113"/>
          <p14:tracePt t="147515" x="2914650" y="5524500"/>
          <p14:tracePt t="147517" x="2914650" y="5549900"/>
          <p14:tracePt t="147544" x="2914650" y="5659438"/>
          <p14:tracePt t="147573" x="2897188" y="5735638"/>
          <p14:tracePt t="147601" x="2897188" y="5761038"/>
          <p14:tracePt t="147628" x="2897188" y="5803900"/>
          <p14:tracePt t="147656" x="2914650" y="5915025"/>
          <p14:tracePt t="147685" x="3059113" y="6211888"/>
          <p14:tracePt t="147713" x="3186113" y="6338888"/>
          <p14:tracePt t="147741" x="3424238" y="6373813"/>
          <p14:tracePt t="147743" x="3484563" y="6373813"/>
          <p14:tracePt t="147772" x="3629025" y="6348413"/>
          <p14:tracePt t="147800" x="3713163" y="6330950"/>
          <p14:tracePt t="147826" x="3748088" y="6323013"/>
          <p14:tracePt t="147856" x="3790950" y="6313488"/>
          <p14:tracePt t="147884" x="3849688" y="6297613"/>
          <p14:tracePt t="147915" x="3994150" y="6280150"/>
          <p14:tracePt t="147945" x="4095750" y="6262688"/>
          <p14:tracePt t="147977" x="4146550" y="6254750"/>
          <p14:tracePt t="148005" x="4164013" y="6246813"/>
          <p14:tracePt t="148034" x="4164013" y="6229350"/>
          <p14:tracePt t="148061" x="4121150" y="6161088"/>
          <p14:tracePt t="148090" x="4027488" y="6042025"/>
          <p14:tracePt t="148120" x="3824288" y="5770563"/>
          <p14:tracePt t="148152" x="3679825" y="5641975"/>
          <p14:tracePt t="148155" x="3629025" y="5616575"/>
          <p14:tracePt t="148185" x="3314700" y="5507038"/>
          <p14:tracePt t="148213" x="2957513" y="5438775"/>
          <p14:tracePt t="148244" x="2719388" y="5430838"/>
          <p14:tracePt t="148273" x="2455863" y="5421313"/>
          <p14:tracePt t="148304" x="2278063" y="5421313"/>
          <p14:tracePt t="148307" x="2252663" y="5421313"/>
          <p14:tracePt t="148340" x="1793875" y="5362575"/>
          <p14:tracePt t="148369" x="1044575" y="5099050"/>
          <p14:tracePt t="148398" x="858838" y="4937125"/>
          <p14:tracePt t="148432" x="765175" y="4860925"/>
          <p14:tracePt t="148460" x="671513" y="4792663"/>
          <p14:tracePt t="148491" x="636588" y="4767263"/>
          <p14:tracePt t="148519" x="628650" y="4759325"/>
          <p14:tracePt t="148600" x="620713" y="4775200"/>
          <p14:tracePt t="148632" x="595313" y="4860925"/>
          <p14:tracePt t="148662" x="569913" y="5124450"/>
          <p14:tracePt t="148697" x="560388" y="5337175"/>
          <p14:tracePt t="148725" x="577850" y="5430838"/>
          <p14:tracePt t="148755" x="654050" y="5575300"/>
          <p14:tracePt t="148784" x="1206500" y="5915025"/>
          <p14:tracePt t="148814" x="1793875" y="5915025"/>
          <p14:tracePt t="148843" x="2447925" y="5778500"/>
          <p14:tracePt t="148875" x="2922588" y="5626100"/>
          <p14:tracePt t="148905" x="3033713" y="5549900"/>
          <p14:tracePt t="148936" x="3101975" y="5540375"/>
          <p14:tracePt t="148965" x="3467100" y="5676900"/>
          <p14:tracePt t="148995" x="4232275" y="6221413"/>
          <p14:tracePt t="149027" x="4538663" y="6424613"/>
          <p14:tracePt t="149056" x="4564063" y="6450013"/>
          <p14:tracePt t="149085" x="4572000" y="6450013"/>
          <p14:tracePt t="149120" x="4572000" y="6457950"/>
          <p14:tracePt t="149147" x="4546600" y="6475413"/>
          <p14:tracePt t="149178" x="4486275" y="6483350"/>
          <p14:tracePt t="149206" x="4308475" y="6483350"/>
          <p14:tracePt t="149237" x="4138613" y="6475413"/>
          <p14:tracePt t="152211" x="4095750" y="6229350"/>
          <p14:tracePt t="152248" x="3925888" y="5753100"/>
          <p14:tracePt t="152277" x="3892550" y="5702300"/>
          <p14:tracePt t="152305" x="3875088" y="5702300"/>
          <p14:tracePt t="152309" x="3867150" y="5702300"/>
          <p14:tracePt t="152339" x="3790950" y="5702300"/>
          <p14:tracePt t="152371" x="3221038" y="5829300"/>
          <p14:tracePt t="152401" x="2805113" y="5940425"/>
          <p14:tracePt t="152431" x="2592388" y="5973763"/>
          <p14:tracePt t="152461" x="2379663" y="5948363"/>
          <p14:tracePt t="152493" x="1946275" y="5864225"/>
          <p14:tracePt t="152521" x="1614488" y="5788025"/>
          <p14:tracePt t="152552" x="1249363" y="5702300"/>
          <p14:tracePt t="152583" x="935038" y="5684838"/>
          <p14:tracePt t="152612" x="654050" y="5735638"/>
          <p14:tracePt t="152643" x="407988" y="5803900"/>
          <p14:tracePt t="152672" x="365125" y="5803900"/>
          <p14:tracePt t="152700" x="357188" y="5803900"/>
          <p14:tracePt t="152801" x="357188" y="5795963"/>
          <p14:tracePt t="152836" x="374650" y="5778500"/>
          <p14:tracePt t="152864" x="671513" y="5710238"/>
          <p14:tracePt t="152892" x="1495425" y="5616575"/>
          <p14:tracePt t="152924" x="1801813" y="5616575"/>
          <p14:tracePt t="152952" x="1852613" y="5634038"/>
          <p14:tracePt t="152982" x="1878013" y="5634038"/>
          <p14:tracePt t="153011" x="1895475" y="5634038"/>
          <p14:tracePt t="153042" x="1963738" y="5641975"/>
          <p14:tracePt t="153071" x="2082800" y="5651500"/>
          <p14:tracePt t="153099" x="2090738" y="565150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1016D6A6-7AFB-4BDF-8974-C2AF66536FEA}"/>
              </a:ext>
            </a:extLst>
          </p:cNvPr>
          <p:cNvPicPr>
            <a:picLocks noGrp="1" noChangeAspect="1"/>
          </p:cNvPicPr>
          <p:nvPr>
            <p:ph sz="half" idx="2"/>
          </p:nvPr>
        </p:nvPicPr>
        <p:blipFill>
          <a:blip r:embed="rId4"/>
          <a:stretch>
            <a:fillRect/>
          </a:stretch>
        </p:blipFill>
        <p:spPr>
          <a:xfrm>
            <a:off x="159827" y="1135633"/>
            <a:ext cx="4160635" cy="5223272"/>
          </a:xfrm>
        </p:spPr>
      </p:pic>
      <p:pic>
        <p:nvPicPr>
          <p:cNvPr id="5" name="Picture 5" descr="Table&#10;&#10;Description automatically generated">
            <a:extLst>
              <a:ext uri="{FF2B5EF4-FFF2-40B4-BE49-F238E27FC236}">
                <a16:creationId xmlns:a16="http://schemas.microsoft.com/office/drawing/2014/main" id="{06A3F070-5D3B-443C-A1AA-D63F05DF65D8}"/>
              </a:ext>
            </a:extLst>
          </p:cNvPr>
          <p:cNvPicPr>
            <a:picLocks noChangeAspect="1"/>
          </p:cNvPicPr>
          <p:nvPr/>
        </p:nvPicPr>
        <p:blipFill>
          <a:blip r:embed="rId5"/>
          <a:stretch>
            <a:fillRect/>
          </a:stretch>
        </p:blipFill>
        <p:spPr>
          <a:xfrm>
            <a:off x="4753437" y="1272985"/>
            <a:ext cx="4102715" cy="4948568"/>
          </a:xfrm>
          <a:prstGeom prst="rect">
            <a:avLst/>
          </a:prstGeom>
        </p:spPr>
      </p:pic>
      <p:cxnSp>
        <p:nvCxnSpPr>
          <p:cNvPr id="7" name="Straight Arrow Connector 6">
            <a:extLst>
              <a:ext uri="{FF2B5EF4-FFF2-40B4-BE49-F238E27FC236}">
                <a16:creationId xmlns:a16="http://schemas.microsoft.com/office/drawing/2014/main" id="{765F41E1-8377-46EB-BF76-A90523F6AA2B}"/>
              </a:ext>
            </a:extLst>
          </p:cNvPr>
          <p:cNvCxnSpPr/>
          <p:nvPr/>
        </p:nvCxnSpPr>
        <p:spPr>
          <a:xfrm>
            <a:off x="4399991" y="988559"/>
            <a:ext cx="20143" cy="5659611"/>
          </a:xfrm>
          <a:prstGeom prst="straightConnector1">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2">
            <a:extLst>
              <a:ext uri="{FF2B5EF4-FFF2-40B4-BE49-F238E27FC236}">
                <a16:creationId xmlns:a16="http://schemas.microsoft.com/office/drawing/2014/main" id="{18694BE0-5F64-444C-AF71-A9E523A98FDF}"/>
              </a:ext>
            </a:extLst>
          </p:cNvPr>
          <p:cNvSpPr>
            <a:spLocks noGrp="1"/>
          </p:cNvSpPr>
          <p:nvPr>
            <p:ph type="title"/>
          </p:nvPr>
        </p:nvSpPr>
        <p:spPr>
          <a:xfrm>
            <a:off x="180654" y="202990"/>
            <a:ext cx="7042080" cy="554587"/>
          </a:xfrm>
        </p:spPr>
        <p:txBody>
          <a:bodyPr/>
          <a:lstStyle/>
          <a:p>
            <a:r>
              <a:rPr lang="en-US">
                <a:ea typeface="+mj-lt"/>
                <a:cs typeface="+mj-lt"/>
              </a:rPr>
              <a:t>RTL Verilog Code </a:t>
            </a:r>
            <a:r>
              <a:rPr lang="en-US" b="0">
                <a:ea typeface="+mj-lt"/>
                <a:cs typeface="+mj-lt"/>
              </a:rPr>
              <a:t>(Inverse S-box)</a:t>
            </a:r>
            <a:endParaRPr lang="en-US" b="0"/>
          </a:p>
        </p:txBody>
      </p:sp>
      <p:pic>
        <p:nvPicPr>
          <p:cNvPr id="2" name="Audio 1">
            <a:hlinkClick r:id="" action="ppaction://media"/>
            <a:extLst>
              <a:ext uri="{FF2B5EF4-FFF2-40B4-BE49-F238E27FC236}">
                <a16:creationId xmlns:a16="http://schemas.microsoft.com/office/drawing/2014/main" id="{A392806F-66CF-4EDC-A588-3B20FB5175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45141438"/>
      </p:ext>
    </p:extLst>
  </p:cSld>
  <p:clrMapOvr>
    <a:masterClrMapping/>
  </p:clrMapOvr>
  <p:transition spd="slow" advTm="5694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94" x="2124075" y="5565775"/>
          <p14:tracePt t="300" x="2192338" y="5489575"/>
          <p14:tracePt t="308" x="2252663" y="5395913"/>
          <p14:tracePt t="314" x="2311400" y="5327650"/>
          <p14:tracePt t="322" x="2397125" y="5235575"/>
          <p14:tracePt t="328" x="2498725" y="5141913"/>
          <p14:tracePt t="335" x="2608263" y="5048250"/>
          <p14:tracePt t="343" x="2736850" y="4929188"/>
          <p14:tracePt t="349" x="2855913" y="4852988"/>
          <p14:tracePt t="355" x="2949575" y="4775200"/>
          <p14:tracePt t="362" x="3051175" y="4699000"/>
          <p14:tracePt t="370" x="3135313" y="4630738"/>
          <p14:tracePt t="376" x="3221038" y="4564063"/>
          <p14:tracePt t="383" x="3289300" y="4495800"/>
          <p14:tracePt t="390" x="3365500" y="4435475"/>
          <p14:tracePt t="396" x="3433763" y="4384675"/>
          <p14:tracePt t="403" x="3475038" y="4341813"/>
          <p14:tracePt t="410" x="3509963" y="4308475"/>
          <p14:tracePt t="417" x="3543300" y="4283075"/>
          <p14:tracePt t="424" x="3568700" y="4265613"/>
          <p14:tracePt t="431" x="3603625" y="4249738"/>
          <p14:tracePt t="437" x="3629025" y="4240213"/>
          <p14:tracePt t="444" x="3646488" y="4224338"/>
          <p14:tracePt t="451" x="3662363" y="4214813"/>
          <p14:tracePt t="457" x="3679825" y="4214813"/>
          <p14:tracePt t="464" x="3705225" y="4206875"/>
          <p14:tracePt t="471" x="3713163" y="4206875"/>
          <p14:tracePt t="478" x="3730625" y="4197350"/>
          <p14:tracePt t="485" x="3756025" y="4197350"/>
          <p14:tracePt t="500" x="3773488" y="4197350"/>
          <p14:tracePt t="505" x="3790950" y="4197350"/>
          <p14:tracePt t="513" x="3790950" y="4189413"/>
          <p14:tracePt t="519" x="3806825" y="4189413"/>
          <p14:tracePt t="526" x="3824288" y="4181475"/>
          <p14:tracePt t="534" x="3832225" y="4171950"/>
          <p14:tracePt t="539" x="3857625" y="4156075"/>
          <p14:tracePt t="548" x="3883025" y="4146550"/>
          <p14:tracePt t="553" x="3917950" y="4105275"/>
          <p14:tracePt t="562" x="3976688" y="4027488"/>
          <p14:tracePt t="568" x="4044950" y="3925888"/>
          <p14:tracePt t="574" x="4138613" y="3748088"/>
          <p14:tracePt t="583" x="4232275" y="3535363"/>
          <p14:tracePt t="587" x="4325938" y="3289300"/>
          <p14:tracePt t="594" x="4427538" y="3051175"/>
          <p14:tracePt t="602" x="4503738" y="2787650"/>
          <p14:tracePt t="608" x="4614863" y="2463800"/>
          <p14:tracePt t="617" x="4716463" y="2200275"/>
          <p14:tracePt t="623" x="4767263" y="2022475"/>
          <p14:tracePt t="629" x="4835525" y="1835150"/>
          <p14:tracePt t="636" x="4911725" y="1657350"/>
          <p14:tracePt t="644" x="4954588" y="1555750"/>
          <p14:tracePt t="650" x="4987925" y="1436688"/>
          <p14:tracePt t="656" x="5022850" y="1343025"/>
          <p14:tracePt t="664" x="5048250" y="1274763"/>
          <p14:tracePt t="670" x="5056188" y="1198563"/>
          <p14:tracePt t="677" x="5064125" y="1155700"/>
          <p14:tracePt t="684" x="5073650" y="1096963"/>
          <p14:tracePt t="691" x="5073650" y="1036638"/>
          <p14:tracePt t="698" x="5081588" y="1003300"/>
          <p14:tracePt t="704" x="5081588" y="977900"/>
          <p14:tracePt t="712" x="5081588" y="968375"/>
          <p14:tracePt t="718" x="5091113" y="960438"/>
          <p14:tracePt t="725" x="5091113" y="952500"/>
          <p14:tracePt t="746" x="5091113" y="942975"/>
          <p14:tracePt t="752" x="5099050" y="942975"/>
          <p14:tracePt t="780" x="5106988" y="935038"/>
          <p14:tracePt t="786" x="5116513" y="935038"/>
          <p14:tracePt t="794" x="5124450" y="925513"/>
          <p14:tracePt t="801" x="5141913" y="917575"/>
          <p14:tracePt t="807" x="5167313" y="917575"/>
          <p14:tracePt t="814" x="5175250" y="917575"/>
          <p14:tracePt t="821" x="5192713" y="909638"/>
          <p14:tracePt t="827" x="5218113" y="900113"/>
          <p14:tracePt t="835" x="5226050" y="892175"/>
          <p14:tracePt t="843" x="5235575" y="892175"/>
          <p14:tracePt t="850" x="5251450" y="884238"/>
          <p14:tracePt t="863" x="5260975" y="874713"/>
          <p14:tracePt t="868" x="5268913" y="874713"/>
          <p14:tracePt t="875" x="5276850" y="874713"/>
          <p14:tracePt t="889" x="5276850" y="866775"/>
          <p14:tracePt t="897" x="5286375" y="866775"/>
          <p14:tracePt t="911" x="5294313" y="858838"/>
          <p14:tracePt t="958" x="5294313" y="849313"/>
          <p14:tracePt t="972" x="5302250" y="849313"/>
          <p14:tracePt t="1013" x="5302250" y="841375"/>
          <p14:tracePt t="1028" x="5302250" y="833438"/>
          <p14:tracePt t="1062" x="5302250" y="823913"/>
          <p14:tracePt t="1067" x="5302250" y="815975"/>
          <p14:tracePt t="1074" x="5302250" y="808038"/>
          <p14:tracePt t="1082" x="5294313" y="781050"/>
          <p14:tracePt t="1088" x="5276850" y="765175"/>
          <p14:tracePt t="1095" x="5260975" y="730250"/>
          <p14:tracePt t="1101" x="5235575" y="688975"/>
          <p14:tracePt t="1109" x="5200650" y="636588"/>
          <p14:tracePt t="1117" x="5157788" y="585788"/>
          <p14:tracePt t="1122" x="5124450" y="534988"/>
          <p14:tracePt t="1130" x="5081588" y="484188"/>
          <p14:tracePt t="1136" x="5030788" y="450850"/>
          <p14:tracePt t="1143" x="4987925" y="407988"/>
          <p14:tracePt t="1151" x="4937125" y="365125"/>
          <p14:tracePt t="1157" x="4878388" y="314325"/>
          <p14:tracePt t="1163" x="4784725" y="255588"/>
          <p14:tracePt t="1171" x="4691063" y="195263"/>
          <p14:tracePt t="1177" x="4605338" y="169863"/>
          <p14:tracePt t="1185" x="4513263" y="119063"/>
          <p14:tracePt t="1193" x="4427538" y="101600"/>
          <p14:tracePt t="1198" x="4333875" y="85725"/>
          <p14:tracePt t="1204" x="4275138" y="76200"/>
          <p14:tracePt t="1213" x="4224338" y="76200"/>
          <p14:tracePt t="1218" x="4146550" y="68263"/>
          <p14:tracePt t="1226" x="4087813" y="68263"/>
          <p14:tracePt t="1233" x="4019550" y="68263"/>
          <p14:tracePt t="1239" x="3943350" y="68263"/>
          <p14:tracePt t="1248" x="3849688" y="68263"/>
          <p14:tracePt t="1252" x="3738563" y="68263"/>
          <p14:tracePt t="1260" x="3654425" y="68263"/>
          <p14:tracePt t="1267" x="3594100" y="68263"/>
          <p14:tracePt t="1273" x="3552825" y="68263"/>
          <p14:tracePt t="1282" x="3502025" y="68263"/>
          <p14:tracePt t="1287" x="3475038" y="68263"/>
          <p14:tracePt t="1293" x="3449638" y="68263"/>
          <p14:tracePt t="1300" x="3416300" y="68263"/>
          <p14:tracePt t="1307" x="3382963" y="76200"/>
          <p14:tracePt t="1314" x="3355975" y="76200"/>
          <p14:tracePt t="1321" x="3330575" y="76200"/>
          <p14:tracePt t="1328" x="3297238" y="85725"/>
          <p14:tracePt t="1334" x="3263900" y="85725"/>
          <p14:tracePt t="1342" x="3238500" y="93663"/>
          <p14:tracePt t="1349" x="3203575" y="101600"/>
          <p14:tracePt t="1355" x="3160713" y="101600"/>
          <p14:tracePt t="1362" x="3127375" y="101600"/>
          <p14:tracePt t="1369" x="3084513" y="111125"/>
          <p14:tracePt t="1376" x="3033713" y="119063"/>
          <p14:tracePt t="1385" x="3000375" y="127000"/>
          <p14:tracePt t="1390" x="2974975" y="136525"/>
          <p14:tracePt t="1397" x="2922588" y="136525"/>
          <p14:tracePt t="1403" x="2881313" y="152400"/>
          <p14:tracePt t="1411" x="2820988" y="161925"/>
          <p14:tracePt t="1418" x="2719388" y="195263"/>
          <p14:tracePt t="1423" x="2600325" y="230188"/>
          <p14:tracePt t="1432" x="2413000" y="271463"/>
          <p14:tracePt t="1438" x="2174875" y="365125"/>
          <p14:tracePt t="1444" x="1860550" y="433388"/>
          <p14:tracePt t="1453" x="1581150" y="501650"/>
          <p14:tracePt t="1458" x="1368425" y="577850"/>
          <p14:tracePt t="1466" x="1241425" y="611188"/>
          <p14:tracePt t="1474" x="1163638" y="636588"/>
          <p14:tracePt t="1479" x="1112838" y="654050"/>
          <p14:tracePt t="1485" x="1096963" y="663575"/>
          <p14:tracePt t="1493" x="1087438" y="663575"/>
          <p14:tracePt t="1500" x="1079500" y="663575"/>
          <p14:tracePt t="1506" x="1079500" y="671513"/>
          <p14:tracePt t="1541" x="1079500" y="679450"/>
          <p14:tracePt t="1568" x="1079500" y="688975"/>
          <p14:tracePt t="1583" x="1062038" y="696913"/>
          <p14:tracePt t="1588" x="1028700" y="714375"/>
          <p14:tracePt t="1594" x="977900" y="739775"/>
          <p14:tracePt t="1601" x="925513" y="773113"/>
          <p14:tracePt t="1608" x="866775" y="815975"/>
          <p14:tracePt t="1616" x="798513" y="858838"/>
          <p14:tracePt t="1623" x="704850" y="935038"/>
          <p14:tracePt t="1629" x="646113" y="985838"/>
          <p14:tracePt t="1636" x="577850" y="1036638"/>
          <p14:tracePt t="1643" x="527050" y="1079500"/>
          <p14:tracePt t="1650" x="501650" y="1104900"/>
          <p14:tracePt t="1656" x="476250" y="1122363"/>
          <p14:tracePt t="1663" x="466725" y="1138238"/>
          <p14:tracePt t="1669" x="450850" y="1147763"/>
          <p14:tracePt t="1678" x="441325" y="1155700"/>
          <p14:tracePt t="1684" x="441325" y="1163638"/>
          <p14:tracePt t="1691" x="433388" y="1173163"/>
          <p14:tracePt t="1704" x="433388" y="1181100"/>
          <p14:tracePt t="1712" x="425450" y="1198563"/>
          <p14:tracePt t="1718" x="425450" y="1206500"/>
          <p14:tracePt t="1725" x="425450" y="1223963"/>
          <p14:tracePt t="1734" x="415925" y="1249363"/>
          <p14:tracePt t="1738" x="415925" y="1274763"/>
          <p14:tracePt t="1746" x="415925" y="1308100"/>
          <p14:tracePt t="1752" x="415925" y="1350963"/>
          <p14:tracePt t="1759" x="425450" y="1427163"/>
          <p14:tracePt t="1767" x="458788" y="1512888"/>
          <p14:tracePt t="1773" x="492125" y="1614488"/>
          <p14:tracePt t="1780" x="544513" y="1725613"/>
          <p14:tracePt t="1786" x="585788" y="1809750"/>
          <p14:tracePt t="1794" x="620713" y="1878013"/>
          <p14:tracePt t="1801" x="654050" y="1911350"/>
          <p14:tracePt t="1807" x="679450" y="1946275"/>
          <p14:tracePt t="1814" x="696913" y="1971675"/>
          <p14:tracePt t="1820" x="722313" y="1997075"/>
          <p14:tracePt t="1827" x="747713" y="2014538"/>
          <p14:tracePt t="1836" x="765175" y="2030413"/>
          <p14:tracePt t="1842" x="773113" y="2039938"/>
          <p14:tracePt t="1849" x="790575" y="2047875"/>
          <p14:tracePt t="1855" x="808038" y="2047875"/>
          <p14:tracePt t="1862" x="815975" y="2055813"/>
          <p14:tracePt t="1868" x="815975" y="2065338"/>
          <p14:tracePt t="1885" x="841375" y="2073275"/>
          <p14:tracePt t="1896" x="858838" y="2073275"/>
          <p14:tracePt t="1902" x="866775" y="2073275"/>
          <p14:tracePt t="1909" x="874713" y="2082800"/>
          <p14:tracePt t="1917" x="892175" y="2090738"/>
          <p14:tracePt t="1924" x="917575" y="2098675"/>
          <p14:tracePt t="1933" x="960438" y="2108200"/>
          <p14:tracePt t="1937" x="993775" y="2116138"/>
          <p14:tracePt t="1945" x="1054100" y="2124075"/>
          <p14:tracePt t="1952" x="1104900" y="2124075"/>
          <p14:tracePt t="1958" x="1189038" y="2124075"/>
          <p14:tracePt t="1967" x="1317625" y="2124075"/>
          <p14:tracePt t="1971" x="1477963" y="2108200"/>
          <p14:tracePt t="1978" x="1665288" y="2082800"/>
          <p14:tracePt t="1985" x="1903413" y="2022475"/>
          <p14:tracePt t="1992" x="2073275" y="1979613"/>
          <p14:tracePt t="2001" x="2184400" y="1946275"/>
          <p14:tracePt t="2006" x="2354263" y="1895475"/>
          <p14:tracePt t="2013" x="2557463" y="1835150"/>
          <p14:tracePt t="2019" x="2727325" y="1801813"/>
          <p14:tracePt t="2026" x="2871788" y="1776413"/>
          <p14:tracePt t="2033" x="2982913" y="1751013"/>
          <p14:tracePt t="2041" x="3127375" y="1725613"/>
          <p14:tracePt t="2047" x="3289300" y="1690688"/>
          <p14:tracePt t="2054" x="3433763" y="1657350"/>
          <p14:tracePt t="2061" x="3535363" y="1631950"/>
          <p14:tracePt t="2068" x="3662363" y="1622425"/>
          <p14:tracePt t="2074" x="3763963" y="1597025"/>
          <p14:tracePt t="2083" x="3892550" y="1571625"/>
          <p14:tracePt t="2088" x="4037013" y="1546225"/>
          <p14:tracePt t="2095" x="4164013" y="1538288"/>
          <p14:tracePt t="2101" x="4275138" y="1538288"/>
          <p14:tracePt t="2108" x="4384675" y="1538288"/>
          <p14:tracePt t="2117" x="4513263" y="1538288"/>
          <p14:tracePt t="2123" x="4657725" y="1555750"/>
          <p14:tracePt t="2129" x="4775200" y="1571625"/>
          <p14:tracePt t="2136" x="4886325" y="1622425"/>
          <p14:tracePt t="2143" x="5005388" y="1649413"/>
          <p14:tracePt t="2150" x="5099050" y="1690688"/>
          <p14:tracePt t="2156" x="5175250" y="1733550"/>
          <p14:tracePt t="2166" x="5235575" y="1766888"/>
          <p14:tracePt t="2170" x="5286375" y="1809750"/>
          <p14:tracePt t="2177" x="5319713" y="1835150"/>
          <p14:tracePt t="2184" x="5345113" y="1852613"/>
          <p14:tracePt t="2191" x="5362575" y="1870075"/>
          <p14:tracePt t="2199" x="5380038" y="1878013"/>
          <p14:tracePt t="2204" x="5395913" y="1895475"/>
          <p14:tracePt t="2211" x="5405438" y="1911350"/>
          <p14:tracePt t="2218" x="5421313" y="1928813"/>
          <p14:tracePt t="2225" x="5438775" y="1938338"/>
          <p14:tracePt t="2233" x="5464175" y="1954213"/>
          <p14:tracePt t="2238" x="5481638" y="1979613"/>
          <p14:tracePt t="2247" x="5497513" y="1997075"/>
          <p14:tracePt t="2252" x="5514975" y="2005013"/>
          <p14:tracePt t="2260" x="5532438" y="2022475"/>
          <p14:tracePt t="2267" x="5549900" y="2030413"/>
          <p14:tracePt t="2273" x="5549900" y="2039938"/>
          <p14:tracePt t="2280" x="5557838" y="2047875"/>
          <p14:tracePt t="2286" x="5565775" y="2047875"/>
          <p14:tracePt t="2294" x="5565775" y="2055813"/>
          <p14:tracePt t="2307" x="5575300" y="2065338"/>
          <p14:tracePt t="2315" x="5583238" y="2065338"/>
          <p14:tracePt t="2320" x="5583238" y="2073275"/>
          <p14:tracePt t="2328" x="5591175" y="2073275"/>
          <p14:tracePt t="2349" x="5583238" y="2082800"/>
          <p14:tracePt t="2356" x="5549900" y="2108200"/>
          <p14:tracePt t="2364" x="5456238" y="2166938"/>
          <p14:tracePt t="2369" x="5276850" y="2293938"/>
          <p14:tracePt t="2377" x="4903788" y="2532063"/>
          <p14:tracePt t="2383" x="4564063" y="2736850"/>
          <p14:tracePt t="2390" x="4333875" y="2863850"/>
          <p14:tracePt t="2398" x="4214813" y="2922588"/>
          <p14:tracePt t="2403" x="4113213" y="2974975"/>
          <p14:tracePt t="2410" x="4027488" y="3016250"/>
          <p14:tracePt t="2418" x="3935413" y="3033713"/>
          <p14:tracePt t="2424" x="3857625" y="3067050"/>
          <p14:tracePt t="2433" x="3798888" y="3067050"/>
          <p14:tracePt t="2437" x="3713163" y="3084513"/>
          <p14:tracePt t="2444" x="3629025" y="3084513"/>
          <p14:tracePt t="2452" x="3517900" y="3084513"/>
          <p14:tracePt t="2458" x="3373438" y="3084513"/>
          <p14:tracePt t="2466" x="3238500" y="3076575"/>
          <p14:tracePt t="2472" x="3059113" y="3067050"/>
          <p14:tracePt t="2479" x="2838450" y="3033713"/>
          <p14:tracePt t="2485" x="2676525" y="3008313"/>
          <p14:tracePt t="2492" x="2541588" y="3000375"/>
          <p14:tracePt t="2500" x="2422525" y="3000375"/>
          <p14:tracePt t="2509" x="2336800" y="3000375"/>
          <p14:tracePt t="2512" x="2278063" y="2990850"/>
          <p14:tracePt t="2519" x="2217738" y="2990850"/>
          <p14:tracePt t="2527" x="2174875" y="2990850"/>
          <p14:tracePt t="2533" x="2133600" y="2990850"/>
          <p14:tracePt t="2541" x="2108200" y="2990850"/>
          <p14:tracePt t="2548" x="2090738" y="2990850"/>
          <p14:tracePt t="2553" x="2073275" y="2990850"/>
          <p14:tracePt t="2562" x="2055813" y="2990850"/>
          <p14:tracePt t="2567" x="2047875" y="2990850"/>
          <p14:tracePt t="2576" x="2030413" y="2990850"/>
          <p14:tracePt t="2583" x="2022475" y="2990850"/>
          <p14:tracePt t="2588" x="1997075" y="2982913"/>
          <p14:tracePt t="2596" x="2014538" y="2982913"/>
          <p14:tracePt t="3021" x="2397125" y="2693988"/>
          <p14:tracePt t="3027" x="3484563" y="2005013"/>
          <p14:tracePt t="3034" x="3883025" y="1741488"/>
          <p14:tracePt t="3041" x="4249738" y="1555750"/>
          <p14:tracePt t="3050" x="4630738" y="1401763"/>
          <p14:tracePt t="3054" x="4972050" y="1231900"/>
          <p14:tracePt t="3062" x="5243513" y="1112838"/>
          <p14:tracePt t="3068" x="5387975" y="1062038"/>
          <p14:tracePt t="3076" x="5524500" y="1028700"/>
          <p14:tracePt t="3083" x="5634038" y="1003300"/>
          <p14:tracePt t="3090" x="5710238" y="993775"/>
          <p14:tracePt t="3098" x="5761038" y="993775"/>
          <p14:tracePt t="3102" x="5821363" y="993775"/>
          <p14:tracePt t="3110" x="5854700" y="993775"/>
          <p14:tracePt t="3117" x="5880100" y="1011238"/>
          <p14:tracePt t="3123" x="5905500" y="1019175"/>
          <p14:tracePt t="3131" x="5915025" y="1028700"/>
          <p14:tracePt t="3136" x="5932488" y="1036638"/>
          <p14:tracePt t="3143" x="5940425" y="1036638"/>
          <p14:tracePt t="3151" x="5948363" y="1044575"/>
          <p14:tracePt t="3158" x="5948363" y="1054100"/>
          <p14:tracePt t="3178" x="5957888" y="1054100"/>
          <p14:tracePt t="3184" x="5957888" y="1062038"/>
          <p14:tracePt t="3193" x="5965825" y="1062038"/>
          <p14:tracePt t="3200" x="5965825" y="1069975"/>
          <p14:tracePt t="3213" x="5965825" y="1079500"/>
          <p14:tracePt t="3226" x="5973763" y="1079500"/>
          <p14:tracePt t="3240" x="5983288" y="1079500"/>
          <p14:tracePt t="3249" x="5983288" y="1087438"/>
          <p14:tracePt t="3268" x="5983288" y="1096963"/>
          <p14:tracePt t="3283" x="5965825" y="1096963"/>
          <p14:tracePt t="3288" x="5932488" y="1104900"/>
          <p14:tracePt t="3295" x="5880100" y="1112838"/>
          <p14:tracePt t="3301" x="5821363" y="1130300"/>
          <p14:tracePt t="3308" x="5719763" y="1155700"/>
          <p14:tracePt t="3320" x="5583238" y="1181100"/>
          <p14:tracePt t="3322" x="5395913" y="1216025"/>
          <p14:tracePt t="3329" x="5175250" y="1249363"/>
          <p14:tracePt t="3335" x="4962525" y="1274763"/>
          <p14:tracePt t="3343" x="4775200" y="1292225"/>
          <p14:tracePt t="3350" x="4564063" y="1300163"/>
          <p14:tracePt t="3356" x="4394200" y="1300163"/>
          <p14:tracePt t="3364" x="4265613" y="1300163"/>
          <p14:tracePt t="3369" x="4164013" y="1300163"/>
          <p14:tracePt t="3377" x="4079875" y="1292225"/>
          <p14:tracePt t="3384" x="4002088" y="1292225"/>
          <p14:tracePt t="3391" x="3943350" y="1274763"/>
          <p14:tracePt t="3399" x="3900488" y="1266825"/>
          <p14:tracePt t="3404" x="3867150" y="1257300"/>
          <p14:tracePt t="3411" x="3841750" y="1249363"/>
          <p14:tracePt t="3418" x="3806825" y="1249363"/>
          <p14:tracePt t="3425" x="3781425" y="1249363"/>
          <p14:tracePt t="3433" x="3748088" y="1241425"/>
          <p14:tracePt t="3438" x="3713163" y="1231900"/>
          <p14:tracePt t="3449" x="3636963" y="1206500"/>
          <p14:tracePt t="3452" x="3552825" y="1206500"/>
          <p14:tracePt t="3459" x="3449638" y="1198563"/>
          <p14:tracePt t="3466" x="3322638" y="1181100"/>
          <p14:tracePt t="3473" x="3211513" y="1189038"/>
          <p14:tracePt t="3479" x="3067050" y="1198563"/>
          <p14:tracePt t="3486" x="2889250" y="1241425"/>
          <p14:tracePt t="3494" x="2744788" y="1274763"/>
          <p14:tracePt t="3500" x="2617788" y="1308100"/>
          <p14:tracePt t="3507" x="2498725" y="1333500"/>
          <p14:tracePt t="3516" x="2379663" y="1368425"/>
          <p14:tracePt t="3520" x="2252663" y="1401763"/>
          <p14:tracePt t="3528" x="2124075" y="1462088"/>
          <p14:tracePt t="3535" x="1946275" y="1546225"/>
          <p14:tracePt t="3541" x="1784350" y="1622425"/>
          <p14:tracePt t="3549" x="1597025" y="1708150"/>
          <p14:tracePt t="3556" x="1427163" y="1809750"/>
          <p14:tracePt t="3562" x="1266825" y="1895475"/>
          <p14:tracePt t="3568" x="1122363" y="1979613"/>
          <p14:tracePt t="3577" x="1028700" y="2039938"/>
          <p14:tracePt t="3583" x="952500" y="2082800"/>
          <p14:tracePt t="3589" x="892175" y="2116138"/>
          <p14:tracePt t="3597" x="874713" y="2133600"/>
          <p14:tracePt t="3602" x="866775" y="2133600"/>
          <p14:tracePt t="3610" x="858838" y="2141538"/>
          <p14:tracePt t="3657" x="858838" y="2149475"/>
          <p14:tracePt t="3671" x="858838" y="2159000"/>
          <p14:tracePt t="3684" x="849313" y="2174875"/>
          <p14:tracePt t="3691" x="823913" y="2192338"/>
          <p14:tracePt t="3699" x="808038" y="2217738"/>
          <p14:tracePt t="3705" x="781050" y="2252663"/>
          <p14:tracePt t="3713" x="739775" y="2311400"/>
          <p14:tracePt t="3719" x="688975" y="2379663"/>
          <p14:tracePt t="3728" x="646113" y="2438400"/>
          <p14:tracePt t="3733" x="611188" y="2489200"/>
          <p14:tracePt t="3739" x="569913" y="2541588"/>
          <p14:tracePt t="3747" x="544513" y="2608263"/>
          <p14:tracePt t="3753" x="527050" y="2643188"/>
          <p14:tracePt t="3761" x="509588" y="2676525"/>
          <p14:tracePt t="3768" x="484188" y="2719388"/>
          <p14:tracePt t="3773" x="476250" y="2770188"/>
          <p14:tracePt t="3783" x="458788" y="2820988"/>
          <p14:tracePt t="3787" x="458788" y="2871788"/>
          <p14:tracePt t="3794" x="450850" y="2990850"/>
          <p14:tracePt t="3801" x="450850" y="3127375"/>
          <p14:tracePt t="3808" x="492125" y="3314700"/>
          <p14:tracePt t="3816" x="534988" y="3535363"/>
          <p14:tracePt t="3822" x="628650" y="3756025"/>
          <p14:tracePt t="3829" x="679450" y="3900488"/>
          <p14:tracePt t="3835" x="739775" y="4037013"/>
          <p14:tracePt t="3843" x="773113" y="4138613"/>
          <p14:tracePt t="3849" x="798513" y="4197350"/>
          <p14:tracePt t="3857" x="823913" y="4249738"/>
          <p14:tracePt t="3864" x="849313" y="4283075"/>
          <p14:tracePt t="3869" x="866775" y="4316413"/>
          <p14:tracePt t="3877" x="892175" y="4359275"/>
          <p14:tracePt t="3883" x="909638" y="4402138"/>
          <p14:tracePt t="3891" x="952500" y="4470400"/>
          <p14:tracePt t="3900" x="1003300" y="4546600"/>
          <p14:tracePt t="3904" x="1069975" y="4622800"/>
          <p14:tracePt t="3911" x="1138238" y="4708525"/>
          <p14:tracePt t="3917" x="1231900" y="4802188"/>
          <p14:tracePt t="3925" x="1360488" y="4946650"/>
          <p14:tracePt t="3932" x="1470025" y="5056188"/>
          <p14:tracePt t="3938" x="1571625" y="5192713"/>
          <p14:tracePt t="3946" x="1725613" y="5380038"/>
          <p14:tracePt t="3952" x="1844675" y="5507038"/>
          <p14:tracePt t="3959" x="1971675" y="5608638"/>
          <p14:tracePt t="3967" x="2047875" y="5676900"/>
          <p14:tracePt t="3973" x="2124075" y="5735638"/>
          <p14:tracePt t="3980" x="2192338" y="5778500"/>
          <p14:tracePt t="3986" x="2252663" y="5821363"/>
          <p14:tracePt t="3994" x="2319338" y="5846763"/>
          <p14:tracePt t="4000" x="2362200" y="5872163"/>
          <p14:tracePt t="4006" x="2430463" y="5889625"/>
          <p14:tracePt t="4017" x="2473325" y="5905500"/>
          <p14:tracePt t="4020" x="2532063" y="5915025"/>
          <p14:tracePt t="4027" x="2574925" y="5915025"/>
          <p14:tracePt t="4035" x="2617788" y="5915025"/>
          <p14:tracePt t="4041" x="2711450" y="5905500"/>
          <p14:tracePt t="4050" x="2795588" y="5872163"/>
          <p14:tracePt t="4054" x="2889250" y="5829300"/>
          <p14:tracePt t="4062" x="3008313" y="5753100"/>
          <p14:tracePt t="4068" x="3170238" y="5651500"/>
          <p14:tracePt t="4076" x="3322638" y="5524500"/>
          <p14:tracePt t="4083" x="3475038" y="5337175"/>
          <p14:tracePt t="4089" x="3619500" y="5132388"/>
          <p14:tracePt t="4096" x="3756025" y="4954588"/>
          <p14:tracePt t="4102" x="3849688" y="4784725"/>
          <p14:tracePt t="4109" x="3943350" y="4699000"/>
          <p14:tracePt t="4116" x="4027488" y="4529138"/>
          <p14:tracePt t="4124" x="4113213" y="4341813"/>
          <p14:tracePt t="4133" x="4181475" y="4181475"/>
          <p14:tracePt t="4137" x="4240213" y="4027488"/>
          <p14:tracePt t="4144" x="4265613" y="3925888"/>
          <p14:tracePt t="4151" x="4275138" y="3824288"/>
          <p14:tracePt t="4158" x="4275138" y="3671888"/>
          <p14:tracePt t="4166" x="4275138" y="3492500"/>
          <p14:tracePt t="4172" x="4240213" y="3279775"/>
          <p14:tracePt t="4178" x="4206875" y="3109913"/>
          <p14:tracePt t="4185" x="4171950" y="2974975"/>
          <p14:tracePt t="4192" x="4105275" y="2805113"/>
          <p14:tracePt t="4202" x="4044950" y="2600325"/>
          <p14:tracePt t="4205" x="4019550" y="2489200"/>
          <p14:tracePt t="4213" x="3986213" y="2413000"/>
          <p14:tracePt t="4219" x="3968750" y="2319338"/>
          <p14:tracePt t="4227" x="3943350" y="2235200"/>
          <p14:tracePt t="4233" x="3908425" y="2159000"/>
          <p14:tracePt t="4240" x="3883025" y="2108200"/>
          <p14:tracePt t="4250" x="3849688" y="2047875"/>
          <p14:tracePt t="4253" x="3832225" y="1989138"/>
          <p14:tracePt t="4261" x="3816350" y="1938338"/>
          <p14:tracePt t="4268" x="3781425" y="1903413"/>
          <p14:tracePt t="4273" x="3756025" y="1860550"/>
          <p14:tracePt t="4282" x="3738563" y="1852613"/>
          <p14:tracePt t="4287" x="3730625" y="1844675"/>
          <p14:tracePt t="4293" x="3713163" y="1827213"/>
          <p14:tracePt t="4301" x="3697288" y="1819275"/>
          <p14:tracePt t="4307" x="3687763" y="1809750"/>
          <p14:tracePt t="4316" x="3671888" y="1809750"/>
          <p14:tracePt t="4321" x="3654425" y="1801813"/>
          <p14:tracePt t="4329" x="3646488" y="1793875"/>
          <p14:tracePt t="4335" x="3629025" y="1793875"/>
          <p14:tracePt t="4342" x="3603625" y="1784350"/>
          <p14:tracePt t="4350" x="3586163" y="1776413"/>
          <p14:tracePt t="4355" x="3552825" y="1776413"/>
          <p14:tracePt t="4363" x="3509963" y="1776413"/>
          <p14:tracePt t="4369" x="3433763" y="1784350"/>
          <p14:tracePt t="4378" x="3355975" y="1809750"/>
          <p14:tracePt t="4383" x="3297238" y="1827213"/>
          <p14:tracePt t="4685" x="3238500" y="1870075"/>
          <p14:tracePt t="4692" x="3178175" y="1928813"/>
          <p14:tracePt t="4698" x="3119438" y="1971675"/>
          <p14:tracePt t="4706" x="3051175" y="2022475"/>
          <p14:tracePt t="4713" x="2974975" y="2065338"/>
          <p14:tracePt t="4719" x="2881313" y="2124075"/>
          <p14:tracePt t="4728" x="2778125" y="2192338"/>
          <p14:tracePt t="4733" x="2676525" y="2252663"/>
          <p14:tracePt t="4741" x="2582863" y="2293938"/>
          <p14:tracePt t="4748" x="2481263" y="2328863"/>
          <p14:tracePt t="4756" x="2405063" y="2362200"/>
          <p14:tracePt t="4761" x="2303463" y="2387600"/>
          <p14:tracePt t="4768" x="2235200" y="2397125"/>
          <p14:tracePt t="4776" x="2159000" y="2405063"/>
          <p14:tracePt t="4783" x="2116138" y="2405063"/>
          <p14:tracePt t="4788" x="2073275" y="2405063"/>
          <p14:tracePt t="4796" x="2039938" y="2405063"/>
          <p14:tracePt t="4801" x="2022475" y="2405063"/>
          <p14:tracePt t="4808" x="2014538" y="2405063"/>
          <p14:tracePt t="4817" x="1997075" y="2405063"/>
          <p14:tracePt t="4823" x="1989138" y="2405063"/>
          <p14:tracePt t="4835" x="1979613" y="2405063"/>
          <p14:tracePt t="4842" x="1971675" y="2405063"/>
          <p14:tracePt t="4856" x="1954213" y="2405063"/>
          <p14:tracePt t="4867" x="1946275" y="2405063"/>
          <p14:tracePt t="4884" x="1911350" y="2387600"/>
          <p14:tracePt t="4891" x="1911350" y="2379663"/>
          <p14:tracePt t="4899" x="1903413" y="2379663"/>
          <p14:tracePt t="4905" x="1895475" y="2371725"/>
          <p14:tracePt t="4912" x="1885950" y="2371725"/>
          <p14:tracePt t="4918" x="1878013" y="2362200"/>
          <p14:tracePt t="4926" x="1870075" y="2362200"/>
          <p14:tracePt t="4933" x="1860550" y="2362200"/>
          <p14:tracePt t="4939" x="1852613" y="2354263"/>
          <p14:tracePt t="4946" x="1844675" y="2344738"/>
          <p14:tracePt t="4959" x="1827213" y="2336800"/>
          <p14:tracePt t="4967" x="1819275" y="2328863"/>
          <p14:tracePt t="4973" x="1809750" y="2319338"/>
          <p14:tracePt t="4980" x="1793875" y="2311400"/>
          <p14:tracePt t="4987" x="1776413" y="2303463"/>
          <p14:tracePt t="4994" x="1758950" y="2286000"/>
          <p14:tracePt t="5000" x="1733550" y="2260600"/>
          <p14:tracePt t="5009" x="1708150" y="2235200"/>
          <p14:tracePt t="5015" x="1682750" y="2209800"/>
          <p14:tracePt t="5021" x="1639888" y="2174875"/>
          <p14:tracePt t="5028" x="1606550" y="2133600"/>
          <p14:tracePt t="5036" x="1563688" y="2082800"/>
          <p14:tracePt t="5042" x="1512888" y="2039938"/>
          <p14:tracePt t="5049" x="1444625" y="1971675"/>
          <p14:tracePt t="5055" x="1411288" y="1946275"/>
          <p14:tracePt t="5062" x="1376363" y="1920875"/>
          <p14:tracePt t="5069" x="1333500" y="1878013"/>
          <p14:tracePt t="5077" x="1292225" y="1827213"/>
          <p14:tracePt t="5083" x="1257300" y="1801813"/>
          <p14:tracePt t="5090" x="1216025" y="1766888"/>
          <p14:tracePt t="5097" x="1181100" y="1725613"/>
          <p14:tracePt t="5103" x="1130300" y="1682750"/>
          <p14:tracePt t="5111" x="1096963" y="1657350"/>
          <p14:tracePt t="5118" x="1062038" y="1622425"/>
          <p14:tracePt t="5124" x="1028700" y="1589088"/>
          <p14:tracePt t="5133" x="1003300" y="1571625"/>
          <p14:tracePt t="5137" x="977900" y="1555750"/>
          <p14:tracePt t="5145" x="977900" y="1546225"/>
          <p14:tracePt t="5151" x="960438" y="1530350"/>
          <p14:tracePt t="5167" x="952500" y="1530350"/>
          <p14:tracePt t="5172" x="952500" y="1520825"/>
          <p14:tracePt t="5179" x="942975" y="1512888"/>
          <p14:tracePt t="5185" x="935038" y="1512888"/>
          <p14:tracePt t="5193" x="925513" y="1512888"/>
          <p14:tracePt t="5200" x="925513" y="1504950"/>
          <p14:tracePt t="5207" x="925513" y="1495425"/>
          <p14:tracePt t="5214" x="909638" y="1487488"/>
          <p14:tracePt t="5219" x="900113" y="1487488"/>
          <p14:tracePt t="5226" x="900113" y="1477963"/>
          <p14:tracePt t="5233" x="892175" y="1470025"/>
          <p14:tracePt t="5241" x="884238" y="1470025"/>
          <p14:tracePt t="5254" x="874713" y="1462088"/>
          <p14:tracePt t="5261" x="866775" y="1462088"/>
          <p14:tracePt t="5275" x="858838" y="1462088"/>
          <p14:tracePt t="5283" x="858838" y="1452563"/>
          <p14:tracePt t="5295" x="858838" y="1444625"/>
          <p14:tracePt t="5302" x="849313" y="1444625"/>
          <p14:tracePt t="5332" x="849313" y="1436688"/>
          <p14:tracePt t="5343" x="849313" y="1427163"/>
          <p14:tracePt t="5384" x="866775" y="1427163"/>
          <p14:tracePt t="5392" x="892175" y="1427163"/>
          <p14:tracePt t="5399" x="917575" y="1427163"/>
          <p14:tracePt t="5405" x="960438" y="1427163"/>
          <p14:tracePt t="5412" x="1036638" y="1436688"/>
          <p14:tracePt t="5418" x="1155700" y="1452563"/>
          <p14:tracePt t="5427" x="1308100" y="1477963"/>
          <p14:tracePt t="5432" x="1436688" y="1495425"/>
          <p14:tracePt t="5438" x="1538288" y="1520825"/>
          <p14:tracePt t="5448" x="1631950" y="1546225"/>
          <p14:tracePt t="5452" x="1716088" y="1563688"/>
          <p14:tracePt t="5460" x="1776413" y="1571625"/>
          <p14:tracePt t="5467" x="1827213" y="1589088"/>
          <p14:tracePt t="5474" x="1852613" y="1597025"/>
          <p14:tracePt t="5480" x="1885950" y="1597025"/>
          <p14:tracePt t="5487" x="1920875" y="1597025"/>
          <p14:tracePt t="5494" x="1946275" y="1606550"/>
          <p14:tracePt t="5500" x="1963738" y="1606550"/>
          <p14:tracePt t="5507" x="1989138" y="1606550"/>
          <p14:tracePt t="5516" x="2014538" y="1606550"/>
          <p14:tracePt t="5521" x="2039938" y="1606550"/>
          <p14:tracePt t="5528" x="2065338" y="1606550"/>
          <p14:tracePt t="5534" x="2082800" y="1606550"/>
          <p14:tracePt t="5541" x="2098675" y="1606550"/>
          <p14:tracePt t="5549" x="2116138" y="1614488"/>
          <p14:tracePt t="5557" x="2133600" y="1614488"/>
          <p14:tracePt t="5564" x="2149475" y="1614488"/>
          <p14:tracePt t="5569" x="2159000" y="1614488"/>
          <p14:tracePt t="5577" x="2174875" y="1614488"/>
          <p14:tracePt t="5590" x="2184400" y="1614488"/>
          <p14:tracePt t="5599" x="2200275" y="1614488"/>
          <p14:tracePt t="5611" x="2217738" y="1614488"/>
          <p14:tracePt t="5618" x="2227263" y="1614488"/>
          <p14:tracePt t="5624" x="2235200" y="1614488"/>
          <p14:tracePt t="5633" x="2252663" y="1614488"/>
          <p14:tracePt t="5637" x="2260600" y="1614488"/>
          <p14:tracePt t="5645" x="2278063" y="1614488"/>
          <p14:tracePt t="5651" x="2286000" y="1614488"/>
          <p14:tracePt t="5658" x="2293938" y="1614488"/>
          <p14:tracePt t="5667" x="2311400" y="1614488"/>
          <p14:tracePt t="5672" x="2311400" y="1622425"/>
          <p14:tracePt t="5679" x="2328863" y="1622425"/>
          <p14:tracePt t="5686" x="2336800" y="1622425"/>
          <p14:tracePt t="5694" x="2344738" y="1622425"/>
          <p14:tracePt t="5699" x="2354263" y="1622425"/>
          <p14:tracePt t="5707" x="2362200" y="1622425"/>
          <p14:tracePt t="5716" x="2371725" y="1622425"/>
          <p14:tracePt t="5720" x="2379663" y="1622425"/>
          <p14:tracePt t="5727" x="2387600" y="1622425"/>
          <p14:tracePt t="5733" x="2397125" y="1622425"/>
          <p14:tracePt t="5741" x="2405063" y="1622425"/>
          <p14:tracePt t="5750" x="2413000" y="1622425"/>
          <p14:tracePt t="5755" x="2422525" y="1622425"/>
          <p14:tracePt t="5761" x="2430463" y="1622425"/>
          <p14:tracePt t="5768" x="2438400" y="1622425"/>
          <p14:tracePt t="5774" x="2455863" y="1622425"/>
          <p14:tracePt t="5783" x="2463800" y="1622425"/>
          <p14:tracePt t="5788" x="2481263" y="1622425"/>
          <p14:tracePt t="5796" x="2498725" y="1622425"/>
          <p14:tracePt t="5808" x="2516188" y="1614488"/>
          <p14:tracePt t="5817" x="2524125" y="1614488"/>
          <p14:tracePt t="5830" x="2532063" y="1614488"/>
          <p14:tracePt t="5836" x="2541588" y="1606550"/>
          <p14:tracePt t="5844" x="2549525" y="1606550"/>
          <p14:tracePt t="5857" x="2557463" y="1597025"/>
          <p14:tracePt t="5867" x="2566988" y="1597025"/>
          <p14:tracePt t="5871" x="2566988" y="1589088"/>
          <p14:tracePt t="5877" x="2574925" y="1589088"/>
          <p14:tracePt t="5884" x="2592388" y="1589088"/>
          <p14:tracePt t="5900" x="2651125" y="1571625"/>
          <p14:tracePt t="5904" x="2701925" y="1555750"/>
          <p14:tracePt t="5912" x="2762250" y="1555750"/>
          <p14:tracePt t="5918" x="2820988" y="1538288"/>
          <p14:tracePt t="5927" x="2889250" y="1530350"/>
          <p14:tracePt t="5933" x="2990850" y="1530350"/>
          <p14:tracePt t="5939" x="3094038" y="1520825"/>
          <p14:tracePt t="5947" x="3195638" y="1504950"/>
          <p14:tracePt t="5952" x="3305175" y="1504950"/>
          <p14:tracePt t="5960" x="3365500" y="1504950"/>
          <p14:tracePt t="5966" x="3424238" y="1504950"/>
          <p14:tracePt t="5974" x="3467100" y="1504950"/>
          <p14:tracePt t="5980" x="3484563" y="1504950"/>
          <p14:tracePt t="5986" x="3502025" y="1504950"/>
          <p14:tracePt t="5994" x="3517900" y="1504950"/>
          <p14:tracePt t="6000" x="3527425" y="1504950"/>
          <p14:tracePt t="6007" x="3543300" y="1512888"/>
          <p14:tracePt t="6016" x="3560763" y="1512888"/>
          <p14:tracePt t="6021" x="3568700" y="1512888"/>
          <p14:tracePt t="6028" x="3603625" y="1512888"/>
          <p14:tracePt t="6034" x="3636963" y="1512888"/>
          <p14:tracePt t="6041" x="3662363" y="1512888"/>
          <p14:tracePt t="6049" x="3722688" y="1504950"/>
          <p14:tracePt t="6056" x="3781425" y="1495425"/>
          <p14:tracePt t="6062" x="3824288" y="1487488"/>
          <p14:tracePt t="6069" x="3875088" y="1487488"/>
          <p14:tracePt t="6076" x="3900488" y="1477963"/>
          <p14:tracePt t="6083" x="3935413" y="1477963"/>
          <p14:tracePt t="6090" x="3960813" y="1470025"/>
          <p14:tracePt t="6097" x="3986213" y="1470025"/>
          <p14:tracePt t="6102" x="3994150" y="1470025"/>
          <p14:tracePt t="6110" x="4011613" y="1470025"/>
          <p14:tracePt t="6124" x="4019550" y="1470025"/>
          <p14:tracePt t="6133" x="4027488" y="1470025"/>
          <p14:tracePt t="6137" x="4037013" y="1470025"/>
          <p14:tracePt t="6145" x="4044950" y="1470025"/>
          <p14:tracePt t="6158" x="4052888" y="1470025"/>
          <p14:tracePt t="6167" x="4062413" y="1470025"/>
          <p14:tracePt t="6185" x="4070350" y="1470025"/>
          <p14:tracePt t="6200" x="4079875" y="1462088"/>
          <p14:tracePt t="6239" x="4079875" y="1452563"/>
          <p14:tracePt t="6248" x="4079875" y="1444625"/>
          <p14:tracePt t="6261" x="4079875" y="1436688"/>
          <p14:tracePt t="6267" x="4079875" y="1427163"/>
          <p14:tracePt t="6274" x="4079875" y="1419225"/>
          <p14:tracePt t="6283" x="4070350" y="1411288"/>
          <p14:tracePt t="6288" x="4052888" y="1393825"/>
          <p14:tracePt t="6295" x="4037013" y="1368425"/>
          <p14:tracePt t="6301" x="4019550" y="1343025"/>
          <p14:tracePt t="6308" x="3976688" y="1317625"/>
          <p14:tracePt t="6316" x="3925888" y="1274763"/>
          <p14:tracePt t="6321" x="3875088" y="1231900"/>
          <p14:tracePt t="6329" x="3816350" y="1189038"/>
          <p14:tracePt t="6335" x="3722688" y="1147763"/>
          <p14:tracePt t="6343" x="3662363" y="1104900"/>
          <p14:tracePt t="6351" x="3611563" y="1069975"/>
          <p14:tracePt t="6356" x="3560763" y="1054100"/>
          <p14:tracePt t="6366" x="3527425" y="1044575"/>
          <p14:tracePt t="6370" x="3492500" y="1028700"/>
          <p14:tracePt t="6377" x="3441700" y="1011238"/>
          <p14:tracePt t="6383" x="3408363" y="993775"/>
          <p14:tracePt t="6391" x="3373438" y="985838"/>
          <p14:tracePt t="6398" x="3348038" y="977900"/>
          <p14:tracePt t="6405" x="3297238" y="968375"/>
          <p14:tracePt t="6412" x="3238500" y="942975"/>
          <p14:tracePt t="6417" x="3178175" y="935038"/>
          <p14:tracePt t="6426" x="3101975" y="925513"/>
          <p14:tracePt t="6433" x="3041650" y="909638"/>
          <p14:tracePt t="6438" x="2982913" y="892175"/>
          <p14:tracePt t="6449" x="2914650" y="892175"/>
          <p14:tracePt t="6452" x="2855913" y="892175"/>
          <p14:tracePt t="6459" x="2795588" y="884238"/>
          <p14:tracePt t="6466" x="2752725" y="884238"/>
          <p14:tracePt t="6474" x="2711450" y="884238"/>
          <p14:tracePt t="6481" x="2660650" y="884238"/>
          <p14:tracePt t="6487" x="2633663" y="884238"/>
          <p14:tracePt t="6494" x="2582863" y="884238"/>
          <p14:tracePt t="6500" x="2557463" y="884238"/>
          <p14:tracePt t="6507" x="2524125" y="884238"/>
          <p14:tracePt t="6515" x="2473325" y="884238"/>
          <p14:tracePt t="6520" x="2422525" y="884238"/>
          <p14:tracePt t="6528" x="2379663" y="884238"/>
          <p14:tracePt t="6534" x="2354263" y="884238"/>
          <p14:tracePt t="6541" x="2319338" y="884238"/>
          <p14:tracePt t="6549" x="2293938" y="884238"/>
          <p14:tracePt t="6555" x="2268538" y="884238"/>
          <p14:tracePt t="6563" x="2260600" y="884238"/>
          <p14:tracePt t="6568" x="2235200" y="884238"/>
          <p14:tracePt t="6579" x="2217738" y="884238"/>
          <p14:tracePt t="6582" x="2192338" y="884238"/>
          <p14:tracePt t="6589" x="2174875" y="884238"/>
          <p14:tracePt t="6600" x="2166938" y="884238"/>
          <p14:tracePt t="6603" x="2141538" y="892175"/>
          <p14:tracePt t="6611" x="2116138" y="892175"/>
          <p14:tracePt t="6618" x="2098675" y="900113"/>
          <p14:tracePt t="6623" x="2073275" y="900113"/>
          <p14:tracePt t="6631" x="2065338" y="909638"/>
          <p14:tracePt t="6637" x="2055813" y="909638"/>
          <p14:tracePt t="6645" x="2030413" y="909638"/>
          <p14:tracePt t="6651" x="2005013" y="917575"/>
          <p14:tracePt t="6658" x="1979613" y="925513"/>
          <p14:tracePt t="6672" x="1963738" y="925513"/>
          <p14:tracePt t="6678" x="1954213" y="925513"/>
          <p14:tracePt t="6685" x="1954213" y="935038"/>
          <p14:tracePt t="6692" x="1946275" y="935038"/>
          <p14:tracePt t="6699" x="1938338" y="935038"/>
          <p14:tracePt t="6707" x="1938338" y="942975"/>
          <p14:tracePt t="6715" x="1928813" y="942975"/>
          <p14:tracePt t="6719" x="1928813" y="952500"/>
          <p14:tracePt t="6727" x="1920875" y="952500"/>
          <p14:tracePt t="6749" x="1911350" y="952500"/>
          <p14:tracePt t="6761" x="1911350" y="960438"/>
          <p14:tracePt t="6767" x="1911350" y="968375"/>
          <p14:tracePt t="6774" x="1903413" y="993775"/>
          <p14:tracePt t="6783" x="1885950" y="1028700"/>
          <p14:tracePt t="6787" x="1878013" y="1087438"/>
          <p14:tracePt t="6795" x="1878013" y="1189038"/>
          <p14:tracePt t="6801" x="1878013" y="1274763"/>
          <p14:tracePt t="6808" x="1885950" y="1376363"/>
          <p14:tracePt t="6816" x="1911350" y="1452563"/>
          <p14:tracePt t="6822" x="1938338" y="1495425"/>
          <p14:tracePt t="6828" x="1971675" y="1538288"/>
          <p14:tracePt t="6835" x="2005013" y="1563688"/>
          <p14:tracePt t="6843" x="2039938" y="1581150"/>
          <p14:tracePt t="6850" x="2073275" y="1597025"/>
          <p14:tracePt t="6857" x="2149475" y="1606550"/>
          <p14:tracePt t="6865" x="2217738" y="1622425"/>
          <p14:tracePt t="6870" x="2293938" y="1631950"/>
          <p14:tracePt t="7200" x="2473325" y="1741488"/>
          <p14:tracePt t="7207" x="2778125" y="1903413"/>
          <p14:tracePt t="7215" x="3076575" y="2108200"/>
          <p14:tracePt t="7220" x="3263900" y="2209800"/>
          <p14:tracePt t="7232" x="3340100" y="2252663"/>
          <p14:tracePt t="7235" x="3390900" y="2286000"/>
          <p14:tracePt t="7241" x="3416300" y="2286000"/>
          <p14:tracePt t="7248" x="3424238" y="2293938"/>
          <p14:tracePt t="7261" x="3433763" y="2303463"/>
          <p14:tracePt t="7275" x="3441700" y="2311400"/>
          <p14:tracePt t="7295" x="3449638" y="2311400"/>
          <p14:tracePt t="7323" x="3467100" y="2311400"/>
          <p14:tracePt t="7331" x="3475038" y="2311400"/>
          <p14:tracePt t="7336" x="3492500" y="2311400"/>
          <p14:tracePt t="7344" x="3509963" y="2311400"/>
          <p14:tracePt t="7350" x="3517900" y="2311400"/>
          <p14:tracePt t="7357" x="3535363" y="2311400"/>
          <p14:tracePt t="7367" x="3552825" y="2303463"/>
          <p14:tracePt t="7371" x="3560763" y="2303463"/>
          <p14:tracePt t="7378" x="3578225" y="2293938"/>
          <p14:tracePt t="7384" x="3586163" y="2293938"/>
          <p14:tracePt t="7392" x="3594100" y="2286000"/>
          <p14:tracePt t="7399" x="3603625" y="2286000"/>
          <p14:tracePt t="7406" x="3611563" y="2286000"/>
          <p14:tracePt t="7415" x="3619500" y="2278063"/>
          <p14:tracePt t="7418" x="3629025" y="2278063"/>
          <p14:tracePt t="7428" x="3636963" y="2278063"/>
          <p14:tracePt t="7433" x="3646488" y="2268538"/>
          <p14:tracePt t="7439" x="3671888" y="2260600"/>
          <p14:tracePt t="7449" x="3705225" y="2252663"/>
          <p14:tracePt t="7454" x="3730625" y="2235200"/>
          <p14:tracePt t="7461" x="3763963" y="2217738"/>
          <p14:tracePt t="7466" x="3773488" y="2209800"/>
          <p14:tracePt t="7474" x="3790950" y="2209800"/>
          <p14:tracePt t="7482" x="3806825" y="2200275"/>
          <p14:tracePt t="7497" x="3824288" y="2192338"/>
          <p14:tracePt t="7501" x="3832225" y="2184400"/>
          <p14:tracePt t="7507" x="3832225" y="2174875"/>
          <p14:tracePt t="7521" x="3841750" y="2174875"/>
          <p14:tracePt t="7528" x="3841750" y="2166938"/>
          <p14:tracePt t="7535" x="3841750" y="2159000"/>
          <p14:tracePt t="7542" x="3841750" y="2149475"/>
          <p14:tracePt t="7549" x="3824288" y="2124075"/>
          <p14:tracePt t="7556" x="3790950" y="2090738"/>
          <p14:tracePt t="7564" x="3697288" y="2030413"/>
          <p14:tracePt t="7569" x="3517900" y="1954213"/>
          <p14:tracePt t="7577" x="3254375" y="1870075"/>
          <p14:tracePt t="7583" x="2914650" y="1776413"/>
          <p14:tracePt t="7590" x="2711450" y="1716088"/>
          <p14:tracePt t="7599" x="2566988" y="1700213"/>
          <p14:tracePt t="7605" x="2438400" y="1674813"/>
          <p14:tracePt t="7611" x="2336800" y="1649413"/>
          <p14:tracePt t="7617" x="2252663" y="1649413"/>
          <p14:tracePt t="7625" x="2192338" y="1639888"/>
          <p14:tracePt t="7632" x="2149475" y="1631950"/>
          <p14:tracePt t="7638" x="2116138" y="1622425"/>
          <p14:tracePt t="7648" x="2098675" y="1622425"/>
          <p14:tracePt t="7652" x="2090738" y="1622425"/>
          <p14:tracePt t="7658" x="2082800" y="1622425"/>
          <p14:tracePt t="7666" x="2073275" y="1622425"/>
          <p14:tracePt t="7681" x="2065338" y="1622425"/>
          <p14:tracePt t="7700" x="2055813" y="1622425"/>
          <p14:tracePt t="7708" x="2047875" y="1622425"/>
          <p14:tracePt t="7720" x="2039938" y="1622425"/>
          <p14:tracePt t="7727" x="2030413" y="1622425"/>
          <p14:tracePt t="7734" x="2022475" y="1622425"/>
          <p14:tracePt t="7749" x="2014538" y="1622425"/>
          <p14:tracePt t="7755" x="2005013" y="1622425"/>
          <p14:tracePt t="7782" x="1997075" y="1622425"/>
          <p14:tracePt t="7798" x="1989138" y="1622425"/>
          <p14:tracePt t="7816" x="1979613" y="1622425"/>
          <p14:tracePt t="7898" x="1989138" y="1622425"/>
          <p14:tracePt t="7906" x="1997075" y="1622425"/>
          <p14:tracePt t="7915" x="2014538" y="1622425"/>
          <p14:tracePt t="7919" x="2039938" y="1622425"/>
          <p14:tracePt t="7928" x="2073275" y="1631950"/>
          <p14:tracePt t="7933" x="2116138" y="1631950"/>
          <p14:tracePt t="7940" x="2174875" y="1639888"/>
          <p14:tracePt t="7950" x="2278063" y="1649413"/>
          <p14:tracePt t="7953" x="2371725" y="1665288"/>
          <p14:tracePt t="7961" x="2498725" y="1674813"/>
          <p14:tracePt t="7967" x="2582863" y="1674813"/>
          <p14:tracePt t="7974" x="2643188" y="1674813"/>
          <p14:tracePt t="7982" x="2668588" y="1674813"/>
          <p14:tracePt t="7988" x="2693988" y="1674813"/>
          <p14:tracePt t="7995" x="2701925" y="1674813"/>
          <p14:tracePt t="8001" x="2711450" y="1674813"/>
          <p14:tracePt t="8008" x="2719388" y="1674813"/>
          <p14:tracePt t="8028" x="2727325" y="1674813"/>
          <p14:tracePt t="8035" x="2736850" y="1674813"/>
          <p14:tracePt t="8049" x="2744788" y="1682750"/>
          <p14:tracePt t="8060" x="2752725" y="1682750"/>
          <p14:tracePt t="8064" x="2762250" y="1682750"/>
          <p14:tracePt t="8071" x="2787650" y="1682750"/>
          <p14:tracePt t="8076" x="2820988" y="1682750"/>
          <p14:tracePt t="8083" x="2855913" y="1682750"/>
          <p14:tracePt t="8091" x="2871788" y="1682750"/>
          <p14:tracePt t="8098" x="2906713" y="1682750"/>
          <p14:tracePt t="8104" x="2940050" y="1682750"/>
          <p14:tracePt t="8112" x="2965450" y="1682750"/>
          <p14:tracePt t="8117" x="3000375" y="1682750"/>
          <p14:tracePt t="8125" x="3025775" y="1682750"/>
          <p14:tracePt t="8133" x="3051175" y="1682750"/>
          <p14:tracePt t="8138" x="3067050" y="1690688"/>
          <p14:tracePt t="8149" x="3084513" y="1690688"/>
          <p14:tracePt t="8152" x="3101975" y="1690688"/>
          <p14:tracePt t="8158" x="3109913" y="1690688"/>
          <p14:tracePt t="8166" x="3127375" y="1690688"/>
          <p14:tracePt t="8173" x="3135313" y="1700213"/>
          <p14:tracePt t="8180" x="3152775" y="1700213"/>
          <p14:tracePt t="8186" x="3170238" y="1708150"/>
          <p14:tracePt t="8194" x="3178175" y="1708150"/>
          <p14:tracePt t="8200" x="3186113" y="1716088"/>
          <p14:tracePt t="8207" x="3203575" y="1716088"/>
          <p14:tracePt t="8216" x="3211513" y="1725613"/>
          <p14:tracePt t="8220" x="3228975" y="1725613"/>
          <p14:tracePt t="8228" x="3246438" y="1725613"/>
          <p14:tracePt t="8234" x="3254375" y="1733550"/>
          <p14:tracePt t="8241" x="3271838" y="1733550"/>
          <p14:tracePt t="8249" x="3289300" y="1733550"/>
          <p14:tracePt t="8255" x="3305175" y="1733550"/>
          <p14:tracePt t="8262" x="3322638" y="1741488"/>
          <p14:tracePt t="8268" x="3330575" y="1741488"/>
          <p14:tracePt t="8276" x="3340100" y="1741488"/>
          <p14:tracePt t="8283" x="3355975" y="1751013"/>
          <p14:tracePt t="8288" x="3365500" y="1751013"/>
          <p14:tracePt t="8296" x="3365500" y="1758950"/>
          <p14:tracePt t="8303" x="3373438" y="1758950"/>
          <p14:tracePt t="8310" x="3382963" y="1766888"/>
          <p14:tracePt t="8324" x="3390900" y="1766888"/>
          <p14:tracePt t="8337" x="3398838" y="1766888"/>
          <p14:tracePt t="8344" x="3408363" y="1766888"/>
          <p14:tracePt t="8358" x="3424238" y="1766888"/>
          <p14:tracePt t="8372" x="3433763" y="1766888"/>
          <p14:tracePt t="8378" x="3449638" y="1766888"/>
          <p14:tracePt t="8392" x="3459163" y="1766888"/>
          <p14:tracePt t="8398" x="3467100" y="1766888"/>
          <p14:tracePt t="8406" x="3475038" y="1766888"/>
          <p14:tracePt t="8419" x="3484563" y="1766888"/>
          <p14:tracePt t="8427" x="3492500" y="1766888"/>
          <p14:tracePt t="8449" x="3502025" y="1766888"/>
          <p14:tracePt t="8452" x="3517900" y="1766888"/>
          <p14:tracePt t="8460" x="3527425" y="1766888"/>
          <p14:tracePt t="8466" x="3552825" y="1766888"/>
          <p14:tracePt t="8474" x="3586163" y="1766888"/>
          <p14:tracePt t="8482" x="3611563" y="1766888"/>
          <p14:tracePt t="8488" x="3654425" y="1776413"/>
          <p14:tracePt t="8495" x="3705225" y="1776413"/>
          <p14:tracePt t="8500" x="3748088" y="1776413"/>
          <p14:tracePt t="8508" x="3781425" y="1776413"/>
          <p14:tracePt t="8515" x="3798888" y="1776413"/>
          <p14:tracePt t="8522" x="3816350" y="1776413"/>
          <p14:tracePt t="8529" x="3824288" y="1776413"/>
          <p14:tracePt t="8542" x="3841750" y="1776413"/>
          <p14:tracePt t="8564" x="3849688" y="1776413"/>
          <p14:tracePt t="8569" x="3857625" y="1776413"/>
          <p14:tracePt t="8576" x="3867150" y="1776413"/>
          <p14:tracePt t="8590" x="3875088" y="1776413"/>
          <p14:tracePt t="8598" x="3883025" y="1776413"/>
          <p14:tracePt t="8611" x="3900488" y="1776413"/>
          <p14:tracePt t="8617" x="3908425" y="1776413"/>
          <p14:tracePt t="8625" x="3917950" y="1776413"/>
          <p14:tracePt t="8632" x="3943350" y="1776413"/>
          <p14:tracePt t="8638" x="3968750" y="1776413"/>
          <p14:tracePt t="8646" x="3976688" y="1776413"/>
          <p14:tracePt t="8651" x="4002088" y="1776413"/>
          <p14:tracePt t="8658" x="4011613" y="1776413"/>
          <p14:tracePt t="8665" x="4037013" y="1776413"/>
          <p14:tracePt t="8672" x="4062413" y="1766888"/>
          <p14:tracePt t="8681" x="4087813" y="1766888"/>
          <p14:tracePt t="8686" x="4105275" y="1758950"/>
          <p14:tracePt t="8693" x="4130675" y="1758950"/>
          <p14:tracePt t="8700" x="4156075" y="1751013"/>
          <p14:tracePt t="8707" x="4171950" y="1751013"/>
          <p14:tracePt t="8716" x="4206875" y="1751013"/>
          <p14:tracePt t="8719" x="4232275" y="1741488"/>
          <p14:tracePt t="8726" x="4240213" y="1741488"/>
          <p14:tracePt t="8733" x="4257675" y="1741488"/>
          <p14:tracePt t="8741" x="4275138" y="1741488"/>
          <p14:tracePt t="8754" x="4291013" y="1741488"/>
          <p14:tracePt t="8762" x="4300538" y="1741488"/>
          <p14:tracePt t="8775" x="4308475" y="1741488"/>
          <p14:tracePt t="8782" x="4316413" y="1733550"/>
          <p14:tracePt t="8799" x="4325938" y="1733550"/>
          <p14:tracePt t="8809" x="4333875" y="1733550"/>
          <p14:tracePt t="8816" x="4341813" y="1733550"/>
          <p14:tracePt t="8832" x="4341813" y="1725613"/>
          <p14:tracePt t="8844" x="4351338" y="1725613"/>
          <p14:tracePt t="8850" x="4351338" y="1716088"/>
          <p14:tracePt t="8865" x="4359275" y="1708150"/>
          <p14:tracePt t="8885" x="4359275" y="1690688"/>
          <p14:tracePt t="8898" x="4359275" y="1665288"/>
          <p14:tracePt t="8904" x="4359275" y="1657350"/>
          <p14:tracePt t="8912" x="4359275" y="1649413"/>
          <p14:tracePt t="8918" x="4359275" y="1622425"/>
          <p14:tracePt t="8926" x="4359275" y="1614488"/>
          <p14:tracePt t="8932" x="4359275" y="1597025"/>
          <p14:tracePt t="8939" x="4359275" y="1589088"/>
          <p14:tracePt t="8949" x="4359275" y="1571625"/>
          <p14:tracePt t="8952" x="4359275" y="1555750"/>
          <p14:tracePt t="8960" x="4351338" y="1546225"/>
          <p14:tracePt t="8967" x="4341813" y="1530350"/>
          <p14:tracePt t="8973" x="4325938" y="1504950"/>
          <p14:tracePt t="8982" x="4300538" y="1470025"/>
          <p14:tracePt t="8987" x="4265613" y="1427163"/>
          <p14:tracePt t="8995" x="4197350" y="1385888"/>
          <p14:tracePt t="9001" x="4121150" y="1343025"/>
          <p14:tracePt t="9007" x="4062413" y="1300163"/>
          <p14:tracePt t="9015" x="3994150" y="1274763"/>
          <p14:tracePt t="9021" x="3951288" y="1257300"/>
          <p14:tracePt t="9028" x="3917950" y="1257300"/>
          <p14:tracePt t="9034" x="3892550" y="1249363"/>
          <p14:tracePt t="9042" x="3875088" y="1241425"/>
          <p14:tracePt t="9050" x="3867150" y="1231900"/>
          <p14:tracePt t="9055" x="3857625" y="1231900"/>
          <p14:tracePt t="9064" x="3849688" y="1231900"/>
          <p14:tracePt t="9078" x="3841750" y="1231900"/>
          <p14:tracePt t="9090" x="3832225" y="1231900"/>
          <p14:tracePt t="9098" x="3824288" y="1231900"/>
          <p14:tracePt t="9103" x="3816350" y="1231900"/>
          <p14:tracePt t="9112" x="3798888" y="1231900"/>
          <p14:tracePt t="9117" x="3763963" y="1231900"/>
          <p14:tracePt t="9124" x="3722688" y="1231900"/>
          <p14:tracePt t="9132" x="3679825" y="1231900"/>
          <p14:tracePt t="9137" x="3629025" y="1241425"/>
          <p14:tracePt t="9146" x="3568700" y="1249363"/>
          <p14:tracePt t="9151" x="3535363" y="1257300"/>
          <p14:tracePt t="9158" x="3509963" y="1266825"/>
          <p14:tracePt t="9166" x="3502025" y="1266825"/>
          <p14:tracePt t="9173" x="3484563" y="1266825"/>
          <p14:tracePt t="9180" x="3484563" y="1274763"/>
          <p14:tracePt t="9186" x="3467100" y="1274763"/>
          <p14:tracePt t="9193" x="3459163" y="1274763"/>
          <p14:tracePt t="9207" x="3449638" y="1282700"/>
          <p14:tracePt t="9215" x="3441700" y="1282700"/>
          <p14:tracePt t="9228" x="3433763" y="1282700"/>
          <p14:tracePt t="9240" x="3424238" y="1282700"/>
          <p14:tracePt t="9261" x="3416300" y="1282700"/>
          <p14:tracePt t="9267" x="3416300" y="1292225"/>
          <p14:tracePt t="9282" x="3408363" y="1292225"/>
          <p14:tracePt t="9288" x="3398838" y="1300163"/>
          <p14:tracePt t="9296" x="3390900" y="1300163"/>
          <p14:tracePt t="9302" x="3373438" y="1308100"/>
          <p14:tracePt t="9309" x="3365500" y="1325563"/>
          <p14:tracePt t="9317" x="3348038" y="1333500"/>
          <p14:tracePt t="9322" x="3340100" y="1343025"/>
          <p14:tracePt t="9331" x="3322638" y="1350963"/>
          <p14:tracePt t="9336" x="3314700" y="1360488"/>
          <p14:tracePt t="9344" x="3305175" y="1376363"/>
          <p14:tracePt t="9350" x="3297238" y="1376363"/>
          <p14:tracePt t="9357" x="3279775" y="1393825"/>
          <p14:tracePt t="9366" x="3279775" y="1401763"/>
          <p14:tracePt t="9370" x="3271838" y="1401763"/>
          <p14:tracePt t="9378" x="3263900" y="1411288"/>
          <p14:tracePt t="9385" x="3254375" y="1419225"/>
          <p14:tracePt t="9392" x="3254375" y="1427163"/>
          <p14:tracePt t="9405" x="3246438" y="1436688"/>
          <p14:tracePt t="9413" x="3238500" y="1452563"/>
          <p14:tracePt t="9426" x="3238500" y="1462088"/>
          <p14:tracePt t="9432" x="3238500" y="1477963"/>
          <p14:tracePt t="9439" x="3228975" y="1477963"/>
          <p14:tracePt t="9450" x="3228975" y="1487488"/>
          <p14:tracePt t="9452" x="3221038" y="1504950"/>
          <p14:tracePt t="9467" x="3221038" y="1512888"/>
          <p14:tracePt t="9473" x="3221038" y="1520825"/>
          <p14:tracePt t="9482" x="3221038" y="1530350"/>
          <p14:tracePt t="9488" x="3221038" y="1538288"/>
          <p14:tracePt t="9495" x="3221038" y="1546225"/>
          <p14:tracePt t="9500" x="3221038" y="1555750"/>
          <p14:tracePt t="9508" x="3221038" y="1563688"/>
          <p14:tracePt t="9517" x="3228975" y="1571625"/>
          <p14:tracePt t="9522" x="3228975" y="1589088"/>
          <p14:tracePt t="9528" x="3246438" y="1606550"/>
          <p14:tracePt t="9536" x="3271838" y="1631950"/>
          <p14:tracePt t="9543" x="3289300" y="1649413"/>
          <p14:tracePt t="9550" x="3314700" y="1657350"/>
          <p14:tracePt t="9556" x="3330575" y="1682750"/>
          <p14:tracePt t="9564" x="3355975" y="1682750"/>
          <p14:tracePt t="9570" x="3382963" y="1700213"/>
          <p14:tracePt t="9577" x="3408363" y="1708150"/>
          <p14:tracePt t="9584" x="3433763" y="1725613"/>
          <p14:tracePt t="9590" x="3449638" y="1733550"/>
          <p14:tracePt t="9598" x="3475038" y="1741488"/>
          <p14:tracePt t="9604" x="3502025" y="1751013"/>
          <p14:tracePt t="9611" x="3517900" y="1758950"/>
          <p14:tracePt t="9617" x="3543300" y="1758950"/>
          <p14:tracePt t="9625" x="3568700" y="1758950"/>
          <p14:tracePt t="9632" x="3586163" y="1766888"/>
          <p14:tracePt t="9637" x="3594100" y="1766888"/>
          <p14:tracePt t="9645" x="3611563" y="1776413"/>
          <p14:tracePt t="9652" x="3629025" y="1776413"/>
          <p14:tracePt t="9659" x="3646488" y="1776413"/>
          <p14:tracePt t="9666" x="3671888" y="1776413"/>
          <p14:tracePt t="9673" x="3697288" y="1776413"/>
          <p14:tracePt t="9681" x="3722688" y="1766888"/>
          <p14:tracePt t="9687" x="3756025" y="1766888"/>
          <p14:tracePt t="9693" x="3790950" y="1758950"/>
          <p14:tracePt t="9699" x="3824288" y="1751013"/>
          <p14:tracePt t="9707" x="3857625" y="1741488"/>
          <p14:tracePt t="9715" x="3875088" y="1741488"/>
          <p14:tracePt t="9720" x="3900488" y="1733550"/>
          <p14:tracePt t="9728" x="3925888" y="1725613"/>
          <p14:tracePt t="9734" x="3951288" y="1716088"/>
          <p14:tracePt t="9741" x="3986213" y="1708150"/>
          <p14:tracePt t="9748" x="4002088" y="1700213"/>
          <p14:tracePt t="9756" x="4027488" y="1690688"/>
          <p14:tracePt t="9765" x="4052888" y="1690688"/>
          <p14:tracePt t="9768" x="4062413" y="1690688"/>
          <p14:tracePt t="9776" x="4079875" y="1682750"/>
          <p14:tracePt t="9782" x="4105275" y="1674813"/>
          <p14:tracePt t="9799" x="4121150" y="1665288"/>
          <p14:tracePt t="9802" x="4138613" y="1665288"/>
          <p14:tracePt t="9810" x="4146550" y="1665288"/>
          <p14:tracePt t="9816" x="4164013" y="1657350"/>
          <p14:tracePt t="9824" x="4181475" y="1649413"/>
          <p14:tracePt t="9837" x="4189413" y="1639888"/>
          <p14:tracePt t="9844" x="4206875" y="1631950"/>
          <p14:tracePt t="9858" x="4214813" y="1622425"/>
          <p14:tracePt t="9865" x="4224338" y="1622425"/>
          <p14:tracePt t="9872" x="4232275" y="1622425"/>
          <p14:tracePt t="9878" x="4232275" y="1614488"/>
          <p14:tracePt t="9899" x="4240213" y="1597025"/>
          <p14:tracePt t="9906" x="4240213" y="1589088"/>
          <p14:tracePt t="9913" x="4232275" y="1571625"/>
          <p14:tracePt t="9918" x="4224338" y="1546225"/>
          <p14:tracePt t="9927" x="4214813" y="1520825"/>
          <p14:tracePt t="9933" x="4197350" y="1495425"/>
          <p14:tracePt t="9940" x="4171950" y="1462088"/>
          <p14:tracePt t="9949" x="4130675" y="1436688"/>
          <p14:tracePt t="9953" x="4095750" y="1401763"/>
          <p14:tracePt t="9961" x="4052888" y="1368425"/>
          <p14:tracePt t="9967" x="4037013" y="1350963"/>
          <p14:tracePt t="9974" x="4002088" y="1333500"/>
          <p14:tracePt t="9981" x="3976688" y="1317625"/>
          <p14:tracePt t="9988" x="3943350" y="1308100"/>
          <p14:tracePt t="9997" x="3908425" y="1292225"/>
          <p14:tracePt t="10000" x="3883025" y="1282700"/>
          <p14:tracePt t="10008" x="3841750" y="1266825"/>
          <p14:tracePt t="10016" x="3781425" y="1249363"/>
          <p14:tracePt t="10022" x="3722688" y="1249363"/>
          <p14:tracePt t="10028" x="3636963" y="1241425"/>
          <p14:tracePt t="10035" x="3535363" y="1241425"/>
          <p14:tracePt t="10043" x="3449638" y="1241425"/>
          <p14:tracePt t="10049" x="3373438" y="1241425"/>
          <p14:tracePt t="10056" x="3314700" y="1257300"/>
          <p14:tracePt t="10064" x="3271838" y="1266825"/>
          <p14:tracePt t="10070" x="3238500" y="1274763"/>
          <p14:tracePt t="10078" x="3203575" y="1282700"/>
          <p14:tracePt t="10083" x="3186113" y="1282700"/>
          <p14:tracePt t="10090" x="3160713" y="1292225"/>
          <p14:tracePt t="10099" x="3152775" y="1292225"/>
          <p14:tracePt t="10103" x="3144838" y="1300163"/>
          <p14:tracePt t="10117" x="3135313" y="1300163"/>
          <p14:tracePt t="10125" x="3127375" y="1308100"/>
          <p14:tracePt t="10132" x="3119438" y="1308100"/>
          <p14:tracePt t="10137" x="3119438" y="1317625"/>
          <p14:tracePt t="10145" x="3109913" y="1317625"/>
          <p14:tracePt t="10151" x="3101975" y="1317625"/>
          <p14:tracePt t="10181" x="3094038" y="1325563"/>
          <p14:tracePt t="10186" x="3084513" y="1333500"/>
          <p14:tracePt t="10194" x="3076575" y="1333500"/>
          <p14:tracePt t="10200" x="3051175" y="1350963"/>
          <p14:tracePt t="10206" x="3016250" y="1368425"/>
          <p14:tracePt t="10215" x="2990850" y="1385888"/>
          <p14:tracePt t="10220" x="2957513" y="1411288"/>
          <p14:tracePt t="10228" x="2922588" y="1444625"/>
          <p14:tracePt t="10234" x="2881313" y="1470025"/>
          <p14:tracePt t="10241" x="2846388" y="1495425"/>
          <p14:tracePt t="10249" x="2830513" y="1512888"/>
          <p14:tracePt t="10254" x="2813050" y="1530350"/>
          <p14:tracePt t="10268" x="2795588" y="1538288"/>
          <p14:tracePt t="10276" x="2795588" y="1546225"/>
          <p14:tracePt t="10282" x="2787650" y="1555750"/>
          <p14:tracePt t="10296" x="2778125" y="1563688"/>
          <p14:tracePt t="10303" x="2770188" y="1571625"/>
          <p14:tracePt t="10316" x="2762250" y="1571625"/>
          <p14:tracePt t="10337" x="2762250" y="1581150"/>
          <p14:tracePt t="10350" x="2752725" y="1589088"/>
          <p14:tracePt t="10358" x="2744788" y="1597025"/>
          <p14:tracePt t="10365" x="2736850" y="1614488"/>
          <p14:tracePt t="10371" x="2719388" y="1631950"/>
          <p14:tracePt t="10378" x="2711450" y="1657350"/>
          <p14:tracePt t="10384" x="2693988" y="1657350"/>
          <p14:tracePt t="10392" x="2676525" y="1682750"/>
          <p14:tracePt t="10399" x="2668588" y="1708150"/>
          <p14:tracePt t="10406" x="2651125" y="1733550"/>
          <p14:tracePt t="10415" x="2643188" y="1751013"/>
          <p14:tracePt t="10419" x="2633663" y="1758950"/>
          <p14:tracePt t="10427" x="2625725" y="1766888"/>
          <p14:tracePt t="10433" x="2617788" y="1776413"/>
          <p14:tracePt t="10440" x="2617788" y="1784350"/>
          <p14:tracePt t="10449" x="2617788" y="1793875"/>
          <p14:tracePt t="10453" x="2608263" y="1801813"/>
          <p14:tracePt t="10467" x="2600325" y="1809750"/>
          <p14:tracePt t="10482" x="2600325" y="1819275"/>
          <p14:tracePt t="10516" x="2600325" y="1827213"/>
          <p14:tracePt t="11009" x="2516188" y="1920875"/>
          <p14:tracePt t="11016" x="2354263" y="2133600"/>
          <p14:tracePt t="11023" x="2235200" y="2311400"/>
          <p14:tracePt t="11030" x="2149475" y="2413000"/>
          <p14:tracePt t="11037" x="2090738" y="2516188"/>
          <p14:tracePt t="11043" x="2039938" y="2600325"/>
          <p14:tracePt t="11049" x="2005013" y="2668588"/>
          <p14:tracePt t="11058" x="1971675" y="2736850"/>
          <p14:tracePt t="11065" x="1946275" y="2787650"/>
          <p14:tracePt t="11071" x="1928813" y="2805113"/>
          <p14:tracePt t="11078" x="1920875" y="2838450"/>
          <p14:tracePt t="11083" x="1911350" y="2863850"/>
          <p14:tracePt t="11091" x="1911350" y="2881313"/>
          <p14:tracePt t="11099" x="1903413" y="2889250"/>
          <p14:tracePt t="11105" x="1903413" y="2906713"/>
          <p14:tracePt t="11115" x="1903413" y="2914650"/>
          <p14:tracePt t="11125" x="1903413" y="2922588"/>
          <p14:tracePt t="11139" x="1903413" y="2932113"/>
          <p14:tracePt t="11149" x="1903413" y="2940050"/>
          <p14:tracePt t="11181" x="1903413" y="2949575"/>
          <p14:tracePt t="11237" x="1911350" y="2949575"/>
          <p14:tracePt t="12249" x="1971675" y="2982913"/>
          <p14:tracePt t="12255" x="2098675" y="3033713"/>
          <p14:tracePt t="12264" x="2235200" y="3067050"/>
          <p14:tracePt t="12269" x="2344738" y="3076575"/>
          <p14:tracePt t="12276" x="2430463" y="3101975"/>
          <p14:tracePt t="12283" x="2506663" y="3101975"/>
          <p14:tracePt t="12289" x="2549525" y="3101975"/>
          <p14:tracePt t="12298" x="2592388" y="3101975"/>
          <p14:tracePt t="12303" x="2617788" y="3101975"/>
          <p14:tracePt t="12311" x="2633663" y="3101975"/>
          <p14:tracePt t="12317" x="2643188" y="3101975"/>
          <p14:tracePt t="12324" x="2651125" y="3101975"/>
          <p14:tracePt t="12331" x="2660650" y="3094038"/>
          <p14:tracePt t="12338" x="2668588" y="3094038"/>
          <p14:tracePt t="12345" x="2686050" y="3094038"/>
          <p14:tracePt t="12351" x="2693988" y="3084513"/>
          <p14:tracePt t="12358" x="2711450" y="3084513"/>
          <p14:tracePt t="12365" x="2727325" y="3076575"/>
          <p14:tracePt t="12372" x="2736850" y="3076575"/>
          <p14:tracePt t="12379" x="2762250" y="3067050"/>
          <p14:tracePt t="12385" x="2787650" y="3067050"/>
          <p14:tracePt t="12392" x="2820988" y="3059113"/>
          <p14:tracePt t="12399" x="2838450" y="3051175"/>
          <p14:tracePt t="12407" x="2863850" y="3033713"/>
          <p14:tracePt t="12414" x="2897188" y="3025775"/>
          <p14:tracePt t="12420" x="2922588" y="3016250"/>
          <p14:tracePt t="12427" x="2949575" y="3008313"/>
          <p14:tracePt t="12433" x="2965450" y="3000375"/>
          <p14:tracePt t="12441" x="2990850" y="3000375"/>
          <p14:tracePt t="12448" x="3008313" y="2990850"/>
          <p14:tracePt t="12455" x="3016250" y="2982913"/>
          <p14:tracePt t="12462" x="3025775" y="2982913"/>
          <p14:tracePt t="12467" x="3033713" y="2982913"/>
          <p14:tracePt t="12475" x="3041650" y="2982913"/>
          <p14:tracePt t="12482" x="3051175" y="2974975"/>
          <p14:tracePt t="12488" x="3059113" y="2974975"/>
          <p14:tracePt t="12503" x="3059113" y="2965450"/>
          <p14:tracePt t="12510" x="3067050" y="2965450"/>
          <p14:tracePt t="12523" x="3076575" y="2965450"/>
          <p14:tracePt t="12536" x="3084513" y="2965450"/>
          <p14:tracePt t="12564" x="3094038" y="2965450"/>
          <p14:tracePt t="12584" x="3094038" y="2957513"/>
          <p14:tracePt t="12598" x="3094038" y="2949575"/>
          <p14:tracePt t="12619" x="3094038" y="2940050"/>
          <p14:tracePt t="12660" x="3094038" y="2932113"/>
          <p14:tracePt t="12674" x="3094038" y="2922588"/>
          <p14:tracePt t="12708" x="3094038" y="2914650"/>
          <p14:tracePt t="12722" x="3094038" y="2906713"/>
          <p14:tracePt t="12729" x="3094038" y="2897188"/>
          <p14:tracePt t="12743" x="3084513" y="2889250"/>
          <p14:tracePt t="12748" x="3076575" y="2871788"/>
          <p14:tracePt t="12756" x="3067050" y="2855913"/>
          <p14:tracePt t="12764" x="3059113" y="2838450"/>
          <p14:tracePt t="12770" x="3041650" y="2805113"/>
          <p14:tracePt t="12776" x="3025775" y="2778125"/>
          <p14:tracePt t="12783" x="3008313" y="2744788"/>
          <p14:tracePt t="12790" x="2990850" y="2719388"/>
          <p14:tracePt t="12798" x="2982913" y="2693988"/>
          <p14:tracePt t="12803" x="2982913" y="2686050"/>
          <p14:tracePt t="12810" x="2974975" y="2668588"/>
          <p14:tracePt t="12817" x="2965450" y="2660650"/>
          <p14:tracePt t="12832" x="2957513" y="2651125"/>
          <p14:tracePt t="12838" x="2957513" y="2643188"/>
          <p14:tracePt t="12844" x="2957513" y="2633663"/>
          <p14:tracePt t="12859" x="2957513" y="2625725"/>
          <p14:tracePt t="12865" x="2949575" y="2617788"/>
          <p14:tracePt t="14126" x="2820988" y="2643188"/>
          <p14:tracePt t="14132" x="2625725" y="2686050"/>
          <p14:tracePt t="14139" x="2455863" y="2719388"/>
          <p14:tracePt t="14148" x="2344738" y="2744788"/>
          <p14:tracePt t="14153" x="2260600" y="2744788"/>
          <p14:tracePt t="14160" x="2209800" y="2752725"/>
          <p14:tracePt t="14166" x="2184400" y="2752725"/>
          <p14:tracePt t="14174" x="2159000" y="2752725"/>
          <p14:tracePt t="14181" x="2133600" y="2752725"/>
          <p14:tracePt t="14187" x="2116138" y="2744788"/>
          <p14:tracePt t="14197" x="2090738" y="2736850"/>
          <p14:tracePt t="14201" x="2065338" y="2727325"/>
          <p14:tracePt t="14208" x="2030413" y="2719388"/>
          <p14:tracePt t="14218" x="1997075" y="2701925"/>
          <p14:tracePt t="14221" x="1963738" y="2686050"/>
          <p14:tracePt t="14230" x="1928813" y="2676525"/>
          <p14:tracePt t="14236" x="1903413" y="2660650"/>
          <p14:tracePt t="14242" x="1878013" y="2660650"/>
          <p14:tracePt t="14249" x="1852613" y="2660650"/>
          <p14:tracePt t="14256" x="1844675" y="2651125"/>
          <p14:tracePt t="14264" x="1835150" y="2643188"/>
          <p14:tracePt t="14269" x="1819275" y="2633663"/>
          <p14:tracePt t="14283" x="1819275" y="2625725"/>
          <p14:tracePt t="14290" x="1809750" y="2625725"/>
          <p14:tracePt t="14304" x="1801813" y="2625725"/>
          <p14:tracePt t="14311" x="1801813" y="2617788"/>
          <p14:tracePt t="14358" x="1809750" y="2617788"/>
          <p14:tracePt t="14372" x="1827213" y="2617788"/>
          <p14:tracePt t="14379" x="1844675" y="2617788"/>
          <p14:tracePt t="14387" x="1852613" y="2617788"/>
          <p14:tracePt t="14393" x="1885950" y="2617788"/>
          <p14:tracePt t="14399" x="1903413" y="2617788"/>
          <p14:tracePt t="14408" x="1928813" y="2625725"/>
          <p14:tracePt t="14414" x="1946275" y="2633663"/>
          <p14:tracePt t="14420" x="1979613" y="2633663"/>
          <p14:tracePt t="14427" x="2005013" y="2643188"/>
          <p14:tracePt t="14434" x="2014538" y="2643188"/>
          <p14:tracePt t="14441" x="2030413" y="2651125"/>
          <p14:tracePt t="14449" x="2047875" y="2660650"/>
          <p14:tracePt t="14454" x="2055813" y="2660650"/>
          <p14:tracePt t="14463" x="2065338" y="2668588"/>
          <p14:tracePt t="14468" x="2073275" y="2676525"/>
          <p14:tracePt t="14482" x="2082800" y="2676525"/>
          <p14:tracePt t="14489" x="2090738" y="2686050"/>
          <p14:tracePt t="14497" x="2098675" y="2693988"/>
          <p14:tracePt t="14502" x="2098675" y="2701925"/>
          <p14:tracePt t="14509" x="2108200" y="2701925"/>
          <p14:tracePt t="14516" x="2116138" y="2711450"/>
          <p14:tracePt t="14523" x="2124075" y="2719388"/>
          <p14:tracePt t="14530" x="2133600" y="2719388"/>
          <p14:tracePt t="14537" x="2141538" y="2719388"/>
          <p14:tracePt t="14543" x="2141538" y="2727325"/>
          <p14:tracePt t="14550" x="2159000" y="2736850"/>
          <p14:tracePt t="14557" x="2166938" y="2744788"/>
          <p14:tracePt t="14571" x="2184400" y="2752725"/>
          <p14:tracePt t="14577" x="2192338" y="2762250"/>
          <p14:tracePt t="14592" x="2200275" y="2770188"/>
          <p14:tracePt t="14599" x="2217738" y="2770188"/>
          <p14:tracePt t="14613" x="2227263" y="2770188"/>
          <p14:tracePt t="14618" x="2235200" y="2778125"/>
          <p14:tracePt t="14626" x="2243138" y="2778125"/>
          <p14:tracePt t="14640" x="2252663" y="2787650"/>
          <p14:tracePt t="14653" x="2260600" y="2787650"/>
          <p14:tracePt t="14667" x="2260600" y="2795588"/>
          <p14:tracePt t="14687" x="2268538" y="2795588"/>
          <p14:tracePt t="14701" x="2278063" y="2795588"/>
          <p14:tracePt t="14708" x="2278063" y="2805113"/>
          <p14:tracePt t="14715" x="2286000" y="2805113"/>
          <p14:tracePt t="14722" x="2303463" y="2813050"/>
          <p14:tracePt t="14731" x="2311400" y="2813050"/>
          <p14:tracePt t="14735" x="2328863" y="2820988"/>
          <p14:tracePt t="14742" x="2344738" y="2820988"/>
          <p14:tracePt t="14749" x="2371725" y="2838450"/>
          <p14:tracePt t="14756" x="2379663" y="2846388"/>
          <p14:tracePt t="14765" x="2397125" y="2863850"/>
          <p14:tracePt t="14769" x="2422525" y="2871788"/>
          <p14:tracePt t="14777" x="2447925" y="2889250"/>
          <p14:tracePt t="14783" x="2463800" y="2897188"/>
          <p14:tracePt t="14790" x="2498725" y="2914650"/>
          <p14:tracePt t="14798" x="2541588" y="2949575"/>
          <p14:tracePt t="14806" x="2566988" y="2965450"/>
          <p14:tracePt t="14814" x="2549525" y="2957513"/>
          <p14:tracePt t="16641" x="2532063" y="2940050"/>
          <p14:tracePt t="16647" x="2516188" y="2922588"/>
          <p14:tracePt t="16654" x="2489200" y="2897188"/>
          <p14:tracePt t="16665" x="2463800" y="2871788"/>
          <p14:tracePt t="16667" x="2430463" y="2855913"/>
          <p14:tracePt t="16675" x="2379663" y="2805113"/>
          <p14:tracePt t="16681" x="2293938" y="2762250"/>
          <p14:tracePt t="16688" x="2184400" y="2727325"/>
          <p14:tracePt t="16699" x="2073275" y="2668588"/>
          <p14:tracePt t="16701" x="1954213" y="2643188"/>
          <p14:tracePt t="16709" x="1895475" y="2633663"/>
          <p14:tracePt t="16715" x="1870075" y="2633663"/>
          <p14:tracePt t="16723" x="1852613" y="2633663"/>
          <p14:tracePt t="16730" x="1835150" y="2633663"/>
          <p14:tracePt t="16737" x="1827213" y="2633663"/>
          <p14:tracePt t="16750" x="1819275" y="2633663"/>
          <p14:tracePt t="16758" x="1809750" y="2633663"/>
          <p14:tracePt t="16791" x="1801813" y="2633663"/>
          <p14:tracePt t="16806" x="1793875" y="2633663"/>
          <p14:tracePt t="16825" x="1784350" y="2633663"/>
          <p14:tracePt t="16873" x="1793875" y="2633663"/>
          <p14:tracePt t="16880" x="1801813" y="2633663"/>
          <p14:tracePt t="16887" x="1801813" y="2643188"/>
          <p14:tracePt t="16893" x="1827213" y="2643188"/>
          <p14:tracePt t="16900" x="1844675" y="2660650"/>
          <p14:tracePt t="16907" x="1870075" y="2668588"/>
          <p14:tracePt t="16914" x="1903413" y="2676525"/>
          <p14:tracePt t="16921" x="1954213" y="2693988"/>
          <p14:tracePt t="16929" x="1997075" y="2701925"/>
          <p14:tracePt t="16935" x="2047875" y="2711450"/>
          <p14:tracePt t="16942" x="2108200" y="2727325"/>
          <p14:tracePt t="16948" x="2166938" y="2736850"/>
          <p14:tracePt t="16955" x="2209800" y="2736850"/>
          <p14:tracePt t="16964" x="2252663" y="2736850"/>
          <p14:tracePt t="16969" x="2311400" y="2736850"/>
          <p14:tracePt t="16976" x="2354263" y="2736850"/>
          <p14:tracePt t="16982" x="2397125" y="2736850"/>
          <p14:tracePt t="16991" x="2430463" y="2727325"/>
          <p14:tracePt t="16996" x="2463800" y="2727325"/>
          <p14:tracePt t="17003" x="2473325" y="2719388"/>
          <p14:tracePt t="17010" x="2481263" y="2719388"/>
          <p14:tracePt t="17017" x="2498725" y="2719388"/>
          <p14:tracePt t="17031" x="2516188" y="2719388"/>
          <p14:tracePt t="17037" x="2524125" y="2719388"/>
          <p14:tracePt t="17047" x="2524125" y="2711450"/>
          <p14:tracePt t="17051" x="2541588" y="2711450"/>
          <p14:tracePt t="17065" x="2566988" y="2701925"/>
          <p14:tracePt t="17072" x="2592388" y="2693988"/>
          <p14:tracePt t="17080" x="2625725" y="2686050"/>
          <p14:tracePt t="17085" x="2660650" y="2668588"/>
          <p14:tracePt t="17093" x="2686050" y="2660650"/>
          <p14:tracePt t="17099" x="2719388" y="2651125"/>
          <p14:tracePt t="17106" x="2770188" y="2643188"/>
          <p14:tracePt t="17114" x="2805113" y="2633663"/>
          <p14:tracePt t="17120" x="2838450" y="2625725"/>
          <p14:tracePt t="17127" x="2855913" y="2625725"/>
          <p14:tracePt t="17134" x="2881313" y="2617788"/>
          <p14:tracePt t="17140" x="2906713" y="2617788"/>
          <p14:tracePt t="17148" x="2922588" y="2608263"/>
          <p14:tracePt t="17154" x="2940050" y="2608263"/>
          <p14:tracePt t="17163" x="2957513" y="2608263"/>
          <p14:tracePt t="17175" x="2974975" y="2608263"/>
          <p14:tracePt t="17181" x="2982913" y="2608263"/>
          <p14:tracePt t="17189" x="3000375" y="2608263"/>
          <p14:tracePt t="17197" x="3008313" y="2608263"/>
          <p14:tracePt t="17209" x="3016250" y="2608263"/>
          <p14:tracePt t="17216" x="3033713" y="2608263"/>
          <p14:tracePt t="17230" x="3041650" y="2608263"/>
          <p14:tracePt t="17237" x="3051175" y="2608263"/>
          <p14:tracePt t="17250" x="3059113" y="2608263"/>
          <p14:tracePt t="17264" x="3067050" y="2608263"/>
          <p14:tracePt t="17270" x="3076575" y="2608263"/>
          <p14:tracePt t="17284" x="3084513" y="2608263"/>
          <p14:tracePt t="17291" x="3094038" y="2608263"/>
          <p14:tracePt t="17304" x="3101975" y="2608263"/>
          <p14:tracePt t="17314" x="3109913" y="2608263"/>
          <p14:tracePt t="17318" x="3119438" y="2608263"/>
          <p14:tracePt t="17607" x="3109913" y="2617788"/>
          <p14:tracePt t="17614" x="3109913" y="2651125"/>
          <p14:tracePt t="17620" x="3101975" y="2693988"/>
          <p14:tracePt t="17628" x="3109913" y="2770188"/>
          <p14:tracePt t="17634" x="3152775" y="2897188"/>
          <p14:tracePt t="17641" x="3238500" y="3033713"/>
          <p14:tracePt t="17647" x="3441700" y="3279775"/>
          <p14:tracePt t="17655" x="3687763" y="3484563"/>
          <p14:tracePt t="17662" x="3892550" y="3629025"/>
          <p14:tracePt t="17668" x="4062413" y="3730625"/>
          <p14:tracePt t="17675" x="4197350" y="3806825"/>
          <p14:tracePt t="17682" x="4300538" y="3849688"/>
          <p14:tracePt t="17689" x="4394200" y="3875088"/>
          <p14:tracePt t="17697" x="4478338" y="3892550"/>
          <p14:tracePt t="17703" x="4564063" y="3900488"/>
          <p14:tracePt t="17709" x="4648200" y="3900488"/>
          <p14:tracePt t="17715" x="4749800" y="3900488"/>
          <p14:tracePt t="17723" x="4878388" y="3892550"/>
          <p14:tracePt t="17731" x="5022850" y="3875088"/>
          <p14:tracePt t="17737" x="5157788" y="3867150"/>
          <p14:tracePt t="17744" x="5319713" y="3857625"/>
          <p14:tracePt t="17749" x="5456238" y="3832225"/>
          <p14:tracePt t="17757" x="5557838" y="3832225"/>
          <p14:tracePt t="17764" x="5626100" y="3832225"/>
          <p14:tracePt t="17770" x="5684838" y="3832225"/>
          <p14:tracePt t="17779" x="5727700" y="3832225"/>
          <p14:tracePt t="17784" x="5753100" y="3832225"/>
          <p14:tracePt t="17791" x="5770563" y="3832225"/>
          <p14:tracePt t="17798" x="5778500" y="3841750"/>
          <p14:tracePt t="17805" x="5788025" y="3841750"/>
          <p14:tracePt t="17813" x="5803900" y="3841750"/>
          <p14:tracePt t="17826" x="5821363" y="3841750"/>
          <p14:tracePt t="17832" x="5829300" y="3841750"/>
          <p14:tracePt t="17839" x="5854700" y="3841750"/>
          <p14:tracePt t="17847" x="5889625" y="3841750"/>
          <p14:tracePt t="17852" x="5940425" y="3841750"/>
          <p14:tracePt t="17860" x="6042025" y="3841750"/>
          <p14:tracePt t="17867" x="6178550" y="3841750"/>
          <p14:tracePt t="17874" x="6338888" y="3832225"/>
          <p14:tracePt t="17880" x="6535738" y="3824288"/>
          <p14:tracePt t="17887" x="6662738" y="3798888"/>
          <p14:tracePt t="17896" x="6764338" y="3773488"/>
          <p14:tracePt t="17900" x="6824663" y="3756025"/>
          <p14:tracePt t="17907" x="6858000" y="3738563"/>
          <p14:tracePt t="17915" x="6865938" y="3738563"/>
          <p14:tracePt t="17921" x="6875463" y="3738563"/>
          <p14:tracePt t="17937" x="6875463" y="3730625"/>
          <p14:tracePt t="17972" x="6875463" y="3713163"/>
          <p14:tracePt t="17986" x="6858000" y="3705225"/>
          <p14:tracePt t="17992" x="6832600" y="3679825"/>
          <p14:tracePt t="18000" x="6781800" y="3629025"/>
          <p14:tracePt t="18006" x="6696075" y="3560763"/>
          <p14:tracePt t="18015" x="6526213" y="3433763"/>
          <p14:tracePt t="18019" x="6297613" y="3289300"/>
          <p14:tracePt t="18027" x="6118225" y="3152775"/>
          <p14:tracePt t="18034" x="5922963" y="3033713"/>
          <p14:tracePt t="18040" x="5745163" y="2914650"/>
          <p14:tracePt t="18047" x="5600700" y="2820988"/>
          <p14:tracePt t="18053" x="5481638" y="2736850"/>
          <p14:tracePt t="18062" x="5380038" y="2693988"/>
          <p14:tracePt t="18067" x="5276850" y="2651125"/>
          <p14:tracePt t="18075" x="5175250" y="2600325"/>
          <p14:tracePt t="18081" x="5064125" y="2532063"/>
          <p14:tracePt t="18088" x="4962525" y="2481263"/>
          <p14:tracePt t="18096" x="4843463" y="2447925"/>
          <p14:tracePt t="18103" x="4724400" y="2387600"/>
          <p14:tracePt t="18109" x="4564063" y="2336800"/>
          <p14:tracePt t="18116" x="4445000" y="2319338"/>
          <p14:tracePt t="18123" x="4265613" y="2293938"/>
          <p14:tracePt t="18130" x="4079875" y="2278063"/>
          <p14:tracePt t="18137" x="3781425" y="2303463"/>
          <p14:tracePt t="18423" x="3475038" y="2260600"/>
          <p14:tracePt t="18429" x="3084513" y="2200275"/>
          <p14:tracePt t="18436" x="2711450" y="2090738"/>
          <p14:tracePt t="18443" x="2532063" y="2039938"/>
          <p14:tracePt t="18449" x="2405063" y="2005013"/>
          <p14:tracePt t="18457" x="2303463" y="1971675"/>
          <p14:tracePt t="18464" x="2209800" y="1954213"/>
          <p14:tracePt t="18470" x="2149475" y="1938338"/>
          <p14:tracePt t="18477" x="2108200" y="1920875"/>
          <p14:tracePt t="18483" x="2055813" y="1895475"/>
          <p14:tracePt t="18491" x="2022475" y="1885950"/>
          <p14:tracePt t="18498" x="1997075" y="1885950"/>
          <p14:tracePt t="18504" x="1979613" y="1878013"/>
          <p14:tracePt t="18512" x="1954213" y="1860550"/>
          <p14:tracePt t="18518" x="1928813" y="1852613"/>
          <p14:tracePt t="18525" x="1895475" y="1844675"/>
          <p14:tracePt t="18531" x="1860550" y="1827213"/>
          <p14:tracePt t="18538" x="1827213" y="1819275"/>
          <p14:tracePt t="18548" x="1776413" y="1784350"/>
          <p14:tracePt t="18552" x="1716088" y="1776413"/>
          <p14:tracePt t="18559" x="1674813" y="1758950"/>
          <p14:tracePt t="18565" x="1639888" y="1751013"/>
          <p14:tracePt t="18573" x="1606550" y="1741488"/>
          <p14:tracePt t="18579" x="1589088" y="1741488"/>
          <p14:tracePt t="18587" x="1581150" y="1733550"/>
          <p14:tracePt t="18594" x="1571625" y="1733550"/>
          <p14:tracePt t="18599" x="1563688" y="1733550"/>
          <p14:tracePt t="18614" x="1555750" y="1733550"/>
          <p14:tracePt t="18621" x="1546225" y="1733550"/>
          <p14:tracePt t="18634" x="1538288" y="1733550"/>
          <p14:tracePt t="18648" x="1530350" y="1733550"/>
          <p14:tracePt t="18657" x="1512888" y="1741488"/>
          <p14:tracePt t="18663" x="1504950" y="1741488"/>
          <p14:tracePt t="18668" x="1487488" y="1751013"/>
          <p14:tracePt t="18679" x="1462088" y="1758950"/>
          <p14:tracePt t="18682" x="1452563" y="1766888"/>
          <p14:tracePt t="18690" x="1436688" y="1776413"/>
          <p14:tracePt t="18698" x="1419225" y="1784350"/>
          <p14:tracePt t="18703" x="1401763" y="1793875"/>
          <p14:tracePt t="18717" x="1393825" y="1801813"/>
          <p14:tracePt t="18724" x="1385888" y="1809750"/>
          <p14:tracePt t="18730" x="1376363" y="1819275"/>
          <p14:tracePt t="18737" x="1360488" y="1827213"/>
          <p14:tracePt t="18747" x="1350963" y="1835150"/>
          <p14:tracePt t="18750" x="1343025" y="1844675"/>
          <p14:tracePt t="18757" x="1333500" y="1860550"/>
          <p14:tracePt t="18764" x="1317625" y="1878013"/>
          <p14:tracePt t="18771" x="1300163" y="1903413"/>
          <p14:tracePt t="18779" x="1292225" y="1928813"/>
          <p14:tracePt t="18785" x="1274763" y="1963738"/>
          <p14:tracePt t="18792" x="1249363" y="1997075"/>
          <p14:tracePt t="18799" x="1249363" y="2014538"/>
          <p14:tracePt t="18806" x="1241425" y="2047875"/>
          <p14:tracePt t="18814" x="1223963" y="2073275"/>
          <p14:tracePt t="18819" x="1216025" y="2090738"/>
          <p14:tracePt t="18826" x="1206500" y="2098675"/>
          <p14:tracePt t="18833" x="1206500" y="2108200"/>
          <p14:tracePt t="18840" x="1198563" y="2124075"/>
          <p14:tracePt t="18854" x="1189038" y="2141538"/>
          <p14:tracePt t="18863" x="1189038" y="2149475"/>
          <p14:tracePt t="18874" x="1189038" y="2159000"/>
          <p14:tracePt t="18881" x="1189038" y="2166938"/>
          <p14:tracePt t="18897" x="1181100" y="2174875"/>
          <p14:tracePt t="18901" x="1173163" y="2174875"/>
          <p14:tracePt t="18908" x="1173163" y="2184400"/>
          <p14:tracePt t="18915" x="1163638" y="2192338"/>
          <p14:tracePt t="18923" x="1147763" y="2192338"/>
          <p14:tracePt t="18929" x="1138238" y="2200275"/>
          <p14:tracePt t="18936" x="1122363" y="2200275"/>
          <p14:tracePt t="18944" x="1096963" y="2209800"/>
          <p14:tracePt t="18949" x="1069975" y="2217738"/>
          <p14:tracePt t="18956" x="1044575" y="2227263"/>
          <p14:tracePt t="18963" x="1011238" y="2235200"/>
          <p14:tracePt t="18971" x="968375" y="2235200"/>
          <p14:tracePt t="18979" x="874713" y="2243138"/>
          <p14:tracePt t="18984" x="765175" y="2260600"/>
          <p14:tracePt t="18991" x="654050" y="2260600"/>
          <p14:tracePt t="18997" x="552450" y="2268538"/>
          <p14:tracePt t="19004" x="476250" y="2268538"/>
          <p14:tracePt t="19012" x="450850" y="2268538"/>
          <p14:tracePt t="19017" x="425450" y="2268538"/>
          <p14:tracePt t="19026" x="415925" y="2268538"/>
          <p14:tracePt t="19031" x="415925" y="2278063"/>
          <p14:tracePt t="19038" x="407988" y="2278063"/>
          <p14:tracePt t="19047" x="400050" y="2278063"/>
          <p14:tracePt t="19052" x="400050" y="2286000"/>
          <p14:tracePt t="19074" x="390525" y="2293938"/>
          <p14:tracePt t="19080" x="382588" y="2311400"/>
          <p14:tracePt t="19086" x="365125" y="2328863"/>
          <p14:tracePt t="19097" x="357188" y="2362200"/>
          <p14:tracePt t="19100" x="347663" y="2422525"/>
          <p14:tracePt t="19108" x="347663" y="2524125"/>
          <p14:tracePt t="19114" x="347663" y="2651125"/>
          <p14:tracePt t="19121" x="365125" y="2805113"/>
          <p14:tracePt t="19128" x="407988" y="3008313"/>
          <p14:tracePt t="19135" x="484188" y="3211513"/>
          <p14:tracePt t="19142" x="577850" y="3433763"/>
          <p14:tracePt t="19148" x="679450" y="3619500"/>
          <p14:tracePt t="19155" x="755650" y="3763963"/>
          <p14:tracePt t="19163" x="815975" y="3883025"/>
          <p14:tracePt t="19168" x="874713" y="3994150"/>
          <p14:tracePt t="19176" x="952500" y="4171950"/>
          <p14:tracePt t="19182" x="1036638" y="4333875"/>
          <p14:tracePt t="19189" x="1122363" y="4478338"/>
          <p14:tracePt t="19197" x="1198563" y="4614863"/>
          <p14:tracePt t="19203" x="1266825" y="4708525"/>
          <p14:tracePt t="19210" x="1343025" y="4827588"/>
          <p14:tracePt t="19216" x="1411288" y="4946650"/>
          <p14:tracePt t="19224" x="1487488" y="5099050"/>
          <p14:tracePt t="19230" x="1546225" y="5175250"/>
          <p14:tracePt t="19238" x="1589088" y="5243513"/>
          <p14:tracePt t="19246" x="1614488" y="5294313"/>
          <p14:tracePt t="19251" x="1649413" y="5327650"/>
          <p14:tracePt t="19258" x="1649413" y="5353050"/>
          <p14:tracePt t="19264" x="1665288" y="5370513"/>
          <p14:tracePt t="19280" x="1674813" y="5387975"/>
          <p14:tracePt t="19285" x="1682750" y="5395913"/>
          <p14:tracePt t="19298" x="1682750" y="5405438"/>
          <p14:tracePt t="19313" x="1690688" y="5413375"/>
          <p14:tracePt t="19327" x="1700213" y="5421313"/>
          <p14:tracePt t="19333" x="1708150" y="5430838"/>
          <p14:tracePt t="19340" x="1716088" y="5438775"/>
          <p14:tracePt t="19347" x="1741488" y="5456238"/>
          <p14:tracePt t="19354" x="1776413" y="5481638"/>
          <p14:tracePt t="19362" x="1852613" y="5532438"/>
          <p14:tracePt t="19367" x="1971675" y="5583238"/>
          <p14:tracePt t="19374" x="2098675" y="5634038"/>
          <p14:tracePt t="19382" x="2235200" y="5668963"/>
          <p14:tracePt t="19387" x="2344738" y="5694363"/>
          <p14:tracePt t="19396" x="2430463" y="5702300"/>
          <p14:tracePt t="19401" x="2532063" y="5702300"/>
          <p14:tracePt t="19408" x="2643188" y="5702300"/>
          <p14:tracePt t="19415" x="2813050" y="5659438"/>
          <p14:tracePt t="19423" x="2940050" y="5616575"/>
          <p14:tracePt t="19430" x="3059113" y="5557838"/>
          <p14:tracePt t="19435" x="3160713" y="5489575"/>
          <p14:tracePt t="19443" x="3271838" y="5430838"/>
          <p14:tracePt t="19449" x="3355975" y="5370513"/>
          <p14:tracePt t="19456" x="3449638" y="5311775"/>
          <p14:tracePt t="19465" x="3517900" y="5260975"/>
          <p14:tracePt t="19471" x="3578225" y="5218113"/>
          <p14:tracePt t="19479" x="3629025" y="5175250"/>
          <p14:tracePt t="19484" x="3679825" y="5124450"/>
          <p14:tracePt t="19491" x="3722688" y="5091113"/>
          <p14:tracePt t="19497" x="3763963" y="5022850"/>
          <p14:tracePt t="19505" x="3806825" y="4972050"/>
          <p14:tracePt t="19513" x="3841750" y="4878388"/>
          <p14:tracePt t="19519" x="3883025" y="4792663"/>
          <p14:tracePt t="19526" x="3917950" y="4665663"/>
          <p14:tracePt t="19531" x="3960813" y="4495800"/>
          <p14:tracePt t="19539" x="3986213" y="4308475"/>
          <p14:tracePt t="19546" x="3994150" y="4121150"/>
          <p14:tracePt t="19553" x="4011613" y="3986213"/>
          <p14:tracePt t="19562" x="4011613" y="3883025"/>
          <p14:tracePt t="19566" x="4011613" y="3781425"/>
          <p14:tracePt t="19573" x="4011613" y="3713163"/>
          <p14:tracePt t="19580" x="3994150" y="3636963"/>
          <p14:tracePt t="19587" x="3960813" y="3535363"/>
          <p14:tracePt t="19598" x="3925888" y="3433763"/>
          <p14:tracePt t="19600" x="3883025" y="3340100"/>
          <p14:tracePt t="19608" x="3841750" y="3263900"/>
          <p14:tracePt t="19614" x="3781425" y="3203575"/>
          <p14:tracePt t="19621" x="3748088" y="3160713"/>
          <p14:tracePt t="19628" x="3705225" y="3109913"/>
          <p14:tracePt t="19635" x="3654425" y="3067050"/>
          <p14:tracePt t="19642" x="3619500" y="3041650"/>
          <p14:tracePt t="19648" x="3578225" y="3016250"/>
          <p14:tracePt t="19656" x="3535363" y="2982913"/>
          <p14:tracePt t="19663" x="3492500" y="2957513"/>
          <p14:tracePt t="19669" x="3441700" y="2932113"/>
          <p14:tracePt t="19675" x="3424238" y="2914650"/>
          <p14:tracePt t="19685" x="3390900" y="2897188"/>
          <p14:tracePt t="19690" x="3340100" y="2881313"/>
          <p14:tracePt t="19696" x="3314700" y="2863850"/>
          <p14:tracePt t="19704" x="3271838" y="2846388"/>
          <p14:tracePt t="19712" x="3238500" y="2830513"/>
          <p14:tracePt t="19716" x="3203575" y="2805113"/>
          <p14:tracePt t="19723" x="3160713" y="2787650"/>
          <p14:tracePt t="19731" x="3127375" y="2770188"/>
          <p14:tracePt t="19737" x="3094038" y="2752725"/>
          <p14:tracePt t="19746" x="3059113" y="2727325"/>
          <p14:tracePt t="19750" x="3025775" y="2711450"/>
          <p14:tracePt t="19759" x="3000375" y="2686050"/>
          <p14:tracePt t="19764" x="2974975" y="2668588"/>
          <p14:tracePt t="19771" x="2940050" y="2643188"/>
          <p14:tracePt t="19778" x="2914650" y="2617788"/>
          <p14:tracePt t="19786" x="2881313" y="2592388"/>
          <p14:tracePt t="19793" x="2838450" y="2566988"/>
          <p14:tracePt t="19798" x="2813050" y="2541588"/>
          <p14:tracePt t="19807" x="2770188" y="2506663"/>
          <p14:tracePt t="19813" x="2719388" y="2463800"/>
          <p14:tracePt t="19819" x="2668588" y="2430463"/>
          <p14:tracePt t="19829" x="2617788" y="2397125"/>
          <p14:tracePt t="19832" x="2566988" y="2354263"/>
          <p14:tracePt t="19840" x="2516188" y="2328863"/>
          <p14:tracePt t="19848" x="2463800" y="2311400"/>
          <p14:tracePt t="19854" x="2413000" y="2278063"/>
          <p14:tracePt t="19862" x="2371725" y="2260600"/>
          <p14:tracePt t="19867" x="2328863" y="2235200"/>
          <p14:tracePt t="19875" x="2286000" y="2209800"/>
          <p14:tracePt t="19881" x="2235200" y="2192338"/>
          <p14:tracePt t="19888" x="2200275" y="2174875"/>
          <p14:tracePt t="19896" x="2141538" y="2159000"/>
          <p14:tracePt t="19901" x="2082800" y="2133600"/>
          <p14:tracePt t="19908" x="2030413" y="2116138"/>
          <p14:tracePt t="19915" x="1971675" y="2108200"/>
          <p14:tracePt t="19922" x="1920875" y="2098675"/>
          <p14:tracePt t="19928" x="1860550" y="2090738"/>
          <p14:tracePt t="19935" x="1801813" y="2073275"/>
          <p14:tracePt t="19944" x="1733550" y="2073275"/>
          <p14:tracePt t="19949" x="1674813" y="2073275"/>
          <p14:tracePt t="19957" x="1614488" y="2082800"/>
          <p14:tracePt t="19965" x="1555750" y="2098675"/>
          <p14:tracePt t="19969" x="1495425" y="2108200"/>
          <p14:tracePt t="19979" x="1444625" y="2124075"/>
          <p14:tracePt t="19983" x="1401763" y="2159000"/>
          <p14:tracePt t="19991" x="1376363" y="2174875"/>
          <p14:tracePt t="19997" x="1343025" y="2184400"/>
          <p14:tracePt t="20004" x="1325563" y="2192338"/>
          <p14:tracePt t="20012" x="1300163" y="2200275"/>
          <p14:tracePt t="20025" x="1292225" y="2209800"/>
          <p14:tracePt t="20031" x="1282700" y="2209800"/>
          <p14:tracePt t="20038" x="1282700" y="2217738"/>
          <p14:tracePt t="20052" x="1274763" y="2227263"/>
          <p14:tracePt t="20059" x="1266825" y="2227263"/>
          <p14:tracePt t="20066" x="1257300" y="2235200"/>
          <p14:tracePt t="20074" x="1249363" y="2252663"/>
          <p14:tracePt t="20080" x="1223963" y="2268538"/>
          <p14:tracePt t="20087" x="1198563" y="2293938"/>
          <p14:tracePt t="20095" x="1181100" y="2319338"/>
          <p14:tracePt t="20100" x="1155700" y="2354263"/>
          <p14:tracePt t="20107" x="1138238" y="2379663"/>
          <p14:tracePt t="20113" x="1122363" y="2397125"/>
          <p14:tracePt t="20122" x="1122363" y="2413000"/>
          <p14:tracePt t="20129" x="1112838" y="2422525"/>
          <p14:tracePt t="20134" x="1104900" y="2430463"/>
          <p14:tracePt t="20142" x="1096963" y="2438400"/>
          <p14:tracePt t="20156" x="1096963" y="2447925"/>
          <p14:tracePt t="20162" x="1087438" y="2455863"/>
          <p14:tracePt t="20175" x="1079500" y="2463800"/>
          <p14:tracePt t="20182" x="1079500" y="2481263"/>
          <p14:tracePt t="20190" x="1069975" y="2498725"/>
          <p14:tracePt t="20196" x="1062038" y="2532063"/>
          <p14:tracePt t="20204" x="1054100" y="2592388"/>
          <p14:tracePt t="20212" x="1054100" y="2711450"/>
          <p14:tracePt t="20216" x="1054100" y="2830513"/>
          <p14:tracePt t="20224" x="1062038" y="2974975"/>
          <p14:tracePt t="20230" x="1079500" y="3101975"/>
          <p14:tracePt t="20237" x="1104900" y="3203575"/>
          <p14:tracePt t="20245" x="1112838" y="3279775"/>
          <p14:tracePt t="20251" x="1138238" y="3355975"/>
          <p14:tracePt t="20258" x="1147763" y="3398838"/>
          <p14:tracePt t="20264" x="1163638" y="3449638"/>
          <p14:tracePt t="20272" x="1173163" y="3492500"/>
          <p14:tracePt t="20280" x="1189038" y="3527425"/>
          <p14:tracePt t="20286" x="1198563" y="3560763"/>
          <p14:tracePt t="20294" x="1206500" y="3594100"/>
          <p14:tracePt t="20299" x="1216025" y="3629025"/>
          <p14:tracePt t="20305" x="1223963" y="3662363"/>
          <p14:tracePt t="20312" x="1241425" y="3679825"/>
          <p14:tracePt t="20320" x="1249363" y="3730625"/>
          <p14:tracePt t="20326" x="1266825" y="3773488"/>
          <p14:tracePt t="20333" x="1282700" y="3806825"/>
          <p14:tracePt t="20341" x="1292225" y="3867150"/>
          <p14:tracePt t="20348" x="1317625" y="3917950"/>
          <p14:tracePt t="20354" x="1333500" y="3968750"/>
          <p14:tracePt t="20362" x="1343025" y="4011613"/>
          <p14:tracePt t="20368" x="1360488" y="4062413"/>
          <p14:tracePt t="20375" x="1376363" y="4095750"/>
          <p14:tracePt t="20381" x="1401763" y="4146550"/>
          <p14:tracePt t="20388" x="1411288" y="4164013"/>
          <p14:tracePt t="20396" x="1427163" y="4197350"/>
          <p14:tracePt t="20402" x="1444625" y="4232275"/>
          <p14:tracePt t="20408" x="1462088" y="4275138"/>
          <p14:tracePt t="20415" x="1470025" y="4300538"/>
          <p14:tracePt t="20422" x="1487488" y="4341813"/>
          <p14:tracePt t="20429" x="1504950" y="4402138"/>
          <p14:tracePt t="20436" x="1538288" y="4460875"/>
          <p14:tracePt t="20444" x="1555750" y="4538663"/>
          <p14:tracePt t="20449" x="1589088" y="4614863"/>
          <p14:tracePt t="20456" x="1622425" y="4691063"/>
          <p14:tracePt t="20464" x="1657350" y="4749800"/>
          <p14:tracePt t="20471" x="1682750" y="4827588"/>
          <p14:tracePt t="20478" x="1733550" y="4903788"/>
          <p14:tracePt t="20484" x="1776413" y="5005388"/>
          <p14:tracePt t="20492" x="1835150" y="5116513"/>
          <p14:tracePt t="20497" x="1895475" y="5218113"/>
          <p14:tracePt t="20506" x="1938338" y="5311775"/>
          <p14:tracePt t="20877" x="2278063" y="5013325"/>
          <p14:tracePt t="20882" x="2770188" y="4622800"/>
          <p14:tracePt t="20889" x="3144838" y="4394200"/>
          <p14:tracePt t="20896" x="3314700" y="4291013"/>
          <p14:tracePt t="20903" x="3449638" y="4214813"/>
          <p14:tracePt t="20912" x="3578225" y="4156075"/>
          <p14:tracePt t="20916" x="3697288" y="4095750"/>
          <p14:tracePt t="20924" x="3832225" y="4052888"/>
          <p14:tracePt t="20931" x="3917950" y="3994150"/>
          <p14:tracePt t="20938" x="3994150" y="3951288"/>
          <p14:tracePt t="20946" x="4062413" y="3908425"/>
          <p14:tracePt t="20950" x="4095750" y="3867150"/>
          <p14:tracePt t="20958" x="4138613" y="3832225"/>
          <p14:tracePt t="20964" x="4164013" y="3806825"/>
          <p14:tracePt t="20972" x="4189413" y="3790950"/>
          <p14:tracePt t="20978" x="4197350" y="3763963"/>
          <p14:tracePt t="20985" x="4206875" y="3748088"/>
          <p14:tracePt t="20994" x="4214813" y="3738563"/>
          <p14:tracePt t="20998" x="4232275" y="3713163"/>
          <p14:tracePt t="21005" x="4249738" y="3687763"/>
          <p14:tracePt t="21012" x="4265613" y="3654425"/>
          <p14:tracePt t="21019" x="4283075" y="3603625"/>
          <p14:tracePt t="21028" x="4300538" y="3560763"/>
          <p14:tracePt t="21033" x="4325938" y="3502025"/>
          <p14:tracePt t="21040" x="4341813" y="3433763"/>
          <p14:tracePt t="21048" x="4359275" y="3390900"/>
          <p14:tracePt t="21053" x="4368800" y="3355975"/>
          <p14:tracePt t="21062" x="4376738" y="3322638"/>
          <p14:tracePt t="21067" x="4376738" y="3297238"/>
          <p14:tracePt t="21074" x="4384675" y="3279775"/>
          <p14:tracePt t="21080" x="4384675" y="3263900"/>
          <p14:tracePt t="21088" x="4384675" y="3246438"/>
          <p14:tracePt t="21096" x="4384675" y="3228975"/>
          <p14:tracePt t="21101" x="4384675" y="3203575"/>
          <p14:tracePt t="21108" x="4384675" y="3178175"/>
          <p14:tracePt t="21114" x="4384675" y="3160713"/>
          <p14:tracePt t="21122" x="4376738" y="3127375"/>
          <p14:tracePt t="21129" x="4359275" y="3094038"/>
          <p14:tracePt t="21135" x="4351338" y="3059113"/>
          <p14:tracePt t="21145" x="4341813" y="3025775"/>
          <p14:tracePt t="21149" x="4333875" y="3000375"/>
          <p14:tracePt t="21157" x="4308475" y="2965450"/>
          <p14:tracePt t="21163" x="4283075" y="2932113"/>
          <p14:tracePt t="21170" x="4249738" y="2889250"/>
          <p14:tracePt t="21179" x="4214813" y="2846388"/>
          <p14:tracePt t="21184" x="4164013" y="2805113"/>
          <p14:tracePt t="21191" x="4130675" y="2752725"/>
          <p14:tracePt t="21198" x="4070350" y="2686050"/>
          <p14:tracePt t="21205" x="4019550" y="2633663"/>
          <p14:tracePt t="21213" x="3968750" y="2600325"/>
          <p14:tracePt t="21217" x="3935413" y="2566988"/>
          <p14:tracePt t="21224" x="3883025" y="2516188"/>
          <p14:tracePt t="21231" x="3841750" y="2481263"/>
          <p14:tracePt t="21238" x="3806825" y="2455863"/>
          <p14:tracePt t="21247" x="3781425" y="2430463"/>
          <p14:tracePt t="21253" x="3748088" y="2413000"/>
          <p14:tracePt t="21259" x="3730625" y="2387600"/>
          <p14:tracePt t="21265" x="3705225" y="2379663"/>
          <p14:tracePt t="21274" x="3679825" y="2362200"/>
          <p14:tracePt t="21281" x="3662363" y="2344738"/>
          <p14:tracePt t="21286" x="3636963" y="2336800"/>
          <p14:tracePt t="21295" x="3603625" y="2319338"/>
          <p14:tracePt t="21300" x="3578225" y="2303463"/>
          <p14:tracePt t="21307" x="3560763" y="2293938"/>
          <p14:tracePt t="21313" x="3543300" y="2286000"/>
          <p14:tracePt t="21321" x="3535363" y="2286000"/>
          <p14:tracePt t="21329" x="3517900" y="2286000"/>
          <p14:tracePt t="21335" x="3517900" y="2278063"/>
          <p14:tracePt t="21342" x="3502025" y="2278063"/>
          <p14:tracePt t="21347" x="3484563" y="2268538"/>
          <p14:tracePt t="21362" x="3475038" y="2268538"/>
          <p14:tracePt t="21369" x="3459163" y="2260600"/>
          <p14:tracePt t="21377" x="3449638" y="2252663"/>
          <p14:tracePt t="21382" x="3433763" y="2252663"/>
          <p14:tracePt t="21389" x="3416300" y="2252663"/>
          <p14:tracePt t="21396" x="3408363" y="2243138"/>
          <p14:tracePt t="21403" x="3390900" y="2243138"/>
          <p14:tracePt t="21413" x="3382963" y="2235200"/>
          <p14:tracePt t="21417" x="3373438" y="2235200"/>
          <p14:tracePt t="21424" x="3365500" y="2227263"/>
          <p14:tracePt t="21430" x="3355975" y="2227263"/>
          <p14:tracePt t="21437" x="3348038" y="2217738"/>
          <p14:tracePt t="21452" x="3340100" y="2217738"/>
          <p14:tracePt t="21464" x="3330575" y="2217738"/>
          <p14:tracePt t="21473" x="3322638" y="2209800"/>
          <p14:tracePt t="21478" x="3314700" y="2209800"/>
          <p14:tracePt t="21486" x="3314700" y="2200275"/>
          <p14:tracePt t="21492" x="3297238" y="2200275"/>
          <p14:tracePt t="21498" x="3279775" y="2192338"/>
          <p14:tracePt t="21509" x="3271838" y="2192338"/>
          <p14:tracePt t="21512" x="3246438" y="2184400"/>
          <p14:tracePt t="21519" x="3221038" y="2184400"/>
          <p14:tracePt t="21528" x="3186113" y="2174875"/>
          <p14:tracePt t="21533" x="3160713" y="2166938"/>
          <p14:tracePt t="21540" x="3135313" y="2166938"/>
          <p14:tracePt t="21546" x="3109913" y="2166938"/>
          <p14:tracePt t="21554" x="3101975" y="2166938"/>
          <p14:tracePt t="21561" x="3084513" y="2166938"/>
          <p14:tracePt t="21567" x="3076575" y="2166938"/>
          <p14:tracePt t="21575" x="3067050" y="2166938"/>
          <p14:tracePt t="21580" x="3059113" y="2166938"/>
          <p14:tracePt t="21587" x="3051175" y="2166938"/>
          <p14:tracePt t="21596" x="3041650" y="2166938"/>
          <p14:tracePt t="21601" x="3033713" y="2166938"/>
          <p14:tracePt t="21609" x="3025775" y="2166938"/>
          <p14:tracePt t="21616" x="3000375" y="2174875"/>
          <p14:tracePt t="21622" x="2974975" y="2174875"/>
          <p14:tracePt t="21630" x="2965450" y="2174875"/>
          <p14:tracePt t="21635" x="2949575" y="2184400"/>
          <p14:tracePt t="21642" x="2932113" y="2184400"/>
          <p14:tracePt t="21649" x="2932113" y="2192338"/>
          <p14:tracePt t="21657" x="2914650" y="2192338"/>
          <p14:tracePt t="21663" x="2906713" y="2192338"/>
          <p14:tracePt t="21669" x="2906713" y="2200275"/>
          <p14:tracePt t="21678" x="2897188" y="2200275"/>
          <p14:tracePt t="21683" x="2889250" y="2200275"/>
          <p14:tracePt t="21691" x="2881313" y="2200275"/>
          <p14:tracePt t="21697" x="2881313" y="2209800"/>
          <p14:tracePt t="21704" x="2871788" y="2209800"/>
          <p14:tracePt t="21726" x="2863850" y="2209800"/>
          <p14:tracePt t="21739" x="2863850" y="2217738"/>
          <p14:tracePt t="21760" x="2855913" y="2217738"/>
          <p14:tracePt t="21773" x="2846388" y="2217738"/>
          <p14:tracePt t="21788" x="2838450" y="2217738"/>
          <p14:tracePt t="21924" x="2846388" y="2217738"/>
          <p14:tracePt t="21952" x="2855913" y="2217738"/>
          <p14:tracePt t="21985" x="2863850" y="2217738"/>
          <p14:tracePt t="22012" x="2871788" y="2217738"/>
          <p14:tracePt t="22102" x="2881313" y="2217738"/>
          <p14:tracePt t="22115" x="2889250" y="2217738"/>
          <p14:tracePt t="22136" x="2897188" y="2217738"/>
          <p14:tracePt t="23041" x="2881313" y="2217738"/>
          <p14:tracePt t="23055" x="2863850" y="2217738"/>
          <p14:tracePt t="23061" x="2855913" y="2217738"/>
          <p14:tracePt t="23068" x="2846388" y="2217738"/>
          <p14:tracePt t="23077" x="2830513" y="2217738"/>
          <p14:tracePt t="23088" x="2813050" y="2217738"/>
          <p14:tracePt t="23096" x="2795588" y="2217738"/>
          <p14:tracePt t="23103" x="2787650" y="2217738"/>
          <p14:tracePt t="23111" x="2778125" y="2217738"/>
          <p14:tracePt t="23116" x="2770188" y="2217738"/>
          <p14:tracePt t="23124" x="2752725" y="2217738"/>
          <p14:tracePt t="23129" x="2736850" y="2217738"/>
          <p14:tracePt t="23147" x="2719388" y="2217738"/>
          <p14:tracePt t="23150" x="2711450" y="2217738"/>
          <p14:tracePt t="23158" x="2693988" y="2217738"/>
          <p14:tracePt t="23163" x="2676525" y="2217738"/>
          <p14:tracePt t="23171" x="2651125" y="2217738"/>
          <p14:tracePt t="23178" x="2617788" y="2209800"/>
          <p14:tracePt t="23184" x="2582863" y="2200275"/>
          <p14:tracePt t="23193" x="2524125" y="2192338"/>
          <p14:tracePt t="23197" x="2463800" y="2174875"/>
          <p14:tracePt t="23206" x="2371725" y="2149475"/>
          <p14:tracePt t="23212" x="2268538" y="2116138"/>
          <p14:tracePt t="23218" x="2159000" y="2065338"/>
          <p14:tracePt t="23228" x="2047875" y="2022475"/>
          <p14:tracePt t="23232" x="1946275" y="1989138"/>
          <p14:tracePt t="23239" x="1885950" y="1971675"/>
          <p14:tracePt t="23246" x="1852613" y="1963738"/>
          <p14:tracePt t="23253" x="1819275" y="1946275"/>
          <p14:tracePt t="23261" x="1793875" y="1938338"/>
          <p14:tracePt t="23267" x="1784350" y="1928813"/>
          <p14:tracePt t="23274" x="1776413" y="1928813"/>
          <p14:tracePt t="23280" x="1766888" y="1928813"/>
          <p14:tracePt t="23287" x="1766888" y="1920875"/>
          <p14:tracePt t="23295" x="1758950" y="1920875"/>
          <p14:tracePt t="23302" x="1751013" y="1920875"/>
          <p14:tracePt t="23314" x="1741488" y="1911350"/>
          <p14:tracePt t="23358" x="1741488" y="1903413"/>
          <p14:tracePt t="23733" x="1708150" y="1911350"/>
          <p14:tracePt t="23740" x="1674813" y="1946275"/>
          <p14:tracePt t="23747" x="1622425" y="1971675"/>
          <p14:tracePt t="23754" x="1571625" y="2005013"/>
          <p14:tracePt t="23762" x="1520825" y="2030413"/>
          <p14:tracePt t="23766" x="1477963" y="2047875"/>
          <p14:tracePt t="23774" x="1452563" y="2055813"/>
          <p14:tracePt t="23781" x="1427163" y="2065338"/>
          <p14:tracePt t="23788" x="1401763" y="2073275"/>
          <p14:tracePt t="23795" x="1385888" y="2082800"/>
          <p14:tracePt t="23801" x="1368425" y="2082800"/>
          <p14:tracePt t="23808" x="1360488" y="2082800"/>
          <p14:tracePt t="23814" x="1333500" y="2082800"/>
          <p14:tracePt t="23821" x="1308100" y="2082800"/>
          <p14:tracePt t="23829" x="1292225" y="2082800"/>
          <p14:tracePt t="23836" x="1274763" y="2073275"/>
          <p14:tracePt t="23844" x="1249363" y="2065338"/>
          <p14:tracePt t="23849" x="1223963" y="2055813"/>
          <p14:tracePt t="23857" x="1206500" y="2047875"/>
          <p14:tracePt t="23863" x="1198563" y="2039938"/>
          <p14:tracePt t="23870" x="1189038" y="2039938"/>
          <p14:tracePt t="23880" x="1181100" y="2030413"/>
          <p14:tracePt t="23883" x="1181100" y="2022475"/>
          <p14:tracePt t="23891" x="1163638" y="2022475"/>
          <p14:tracePt t="23898" x="1155700" y="2014538"/>
          <p14:tracePt t="23905" x="1155700" y="2005013"/>
          <p14:tracePt t="23918" x="1147763" y="2005013"/>
          <p14:tracePt t="23925" x="1138238" y="1997075"/>
          <p14:tracePt t="23938" x="1130300" y="1989138"/>
          <p14:tracePt t="23947" x="1130300" y="1979613"/>
          <p14:tracePt t="23953" x="1122363" y="1979613"/>
          <p14:tracePt t="23961" x="1112838" y="1979613"/>
          <p14:tracePt t="23966" x="1112838" y="1971675"/>
          <p14:tracePt t="23973" x="1112838" y="1963738"/>
          <p14:tracePt t="23993" x="1104900" y="1963738"/>
          <p14:tracePt t="24008" x="1096963" y="1963738"/>
          <p14:tracePt t="24013" x="1096963" y="1954213"/>
          <p14:tracePt t="24029" x="1096963" y="1946275"/>
          <p14:tracePt t="24042" x="1096963" y="1938338"/>
          <p14:tracePt t="24096" x="1087438" y="1938338"/>
          <p14:tracePt t="24124" x="1087438" y="1946275"/>
          <p14:tracePt t="24130" x="1079500" y="1954213"/>
          <p14:tracePt t="24144" x="1079500" y="1963738"/>
          <p14:tracePt t="24151" x="1069975" y="1971675"/>
          <p14:tracePt t="24158" x="1069975" y="1979613"/>
          <p14:tracePt t="24165" x="1069975" y="1997075"/>
          <p14:tracePt t="24172" x="1069975" y="2005013"/>
          <p14:tracePt t="24179" x="1069975" y="2022475"/>
          <p14:tracePt t="24186" x="1069975" y="2039938"/>
          <p14:tracePt t="24194" x="1069975" y="2055813"/>
          <p14:tracePt t="24199" x="1079500" y="2073275"/>
          <p14:tracePt t="24205" x="1096963" y="2090738"/>
          <p14:tracePt t="24212" x="1104900" y="2108200"/>
          <p14:tracePt t="24228" x="1122363" y="2124075"/>
          <p14:tracePt t="24233" x="1138238" y="2133600"/>
          <p14:tracePt t="24240" x="1138238" y="2141538"/>
          <p14:tracePt t="24247" x="1155700" y="2141538"/>
          <p14:tracePt t="24254" x="1173163" y="2149475"/>
          <p14:tracePt t="24261" x="1189038" y="2149475"/>
          <p14:tracePt t="24268" x="1216025" y="2159000"/>
          <p14:tracePt t="24275" x="1249363" y="2166938"/>
          <p14:tracePt t="24281" x="1292225" y="2174875"/>
          <p14:tracePt t="24288" x="1343025" y="2174875"/>
          <p14:tracePt t="24296" x="1368425" y="2184400"/>
          <p14:tracePt t="24302" x="1419225" y="2184400"/>
          <p14:tracePt t="24308" x="1444625" y="2192338"/>
          <p14:tracePt t="24315" x="1477963" y="2192338"/>
          <p14:tracePt t="24322" x="1504950" y="2192338"/>
          <p14:tracePt t="24330" x="1520825" y="2192338"/>
          <p14:tracePt t="24336" x="1538288" y="2192338"/>
          <p14:tracePt t="24345" x="1555750" y="2192338"/>
          <p14:tracePt t="24357" x="1571625" y="2192338"/>
          <p14:tracePt t="24363" x="1589088" y="2192338"/>
          <p14:tracePt t="24370" x="1597025" y="2192338"/>
          <p14:tracePt t="24378" x="1606550" y="2192338"/>
          <p14:tracePt t="24384" x="1614488" y="2192338"/>
          <p14:tracePt t="24391" x="1631950" y="2192338"/>
          <p14:tracePt t="24397" x="1649413" y="2192338"/>
          <p14:tracePt t="24405" x="1665288" y="2192338"/>
          <p14:tracePt t="24412" x="1682750" y="2192338"/>
          <p14:tracePt t="24418" x="1708150" y="2184400"/>
          <p14:tracePt t="24431" x="1733550" y="2184400"/>
          <p14:tracePt t="24438" x="1751013" y="2174875"/>
          <p14:tracePt t="24447" x="1766888" y="2166938"/>
          <p14:tracePt t="24453" x="1784350" y="2166938"/>
          <p14:tracePt t="24461" x="1801813" y="2166938"/>
          <p14:tracePt t="24465" x="1819275" y="2166938"/>
          <p14:tracePt t="24473" x="1835150" y="2159000"/>
          <p14:tracePt t="24479" x="1844675" y="2159000"/>
          <p14:tracePt t="24486" x="1860550" y="2149475"/>
          <p14:tracePt t="24495" x="1878013" y="2149475"/>
          <p14:tracePt t="24500" x="1885950" y="2149475"/>
          <p14:tracePt t="24508" x="1911350" y="2141538"/>
          <p14:tracePt t="24514" x="1938338" y="2141538"/>
          <p14:tracePt t="24521" x="1954213" y="2141538"/>
          <p14:tracePt t="24528" x="1979613" y="2141538"/>
          <p14:tracePt t="24535" x="2005013" y="2141538"/>
          <p14:tracePt t="24543" x="2022475" y="2141538"/>
          <p14:tracePt t="24548" x="2039938" y="2141538"/>
          <p14:tracePt t="24556" x="2055813" y="2141538"/>
          <p14:tracePt t="24562" x="2065338" y="2141538"/>
          <p14:tracePt t="24569" x="2073275" y="2141538"/>
          <p14:tracePt t="24578" x="2090738" y="2141538"/>
          <p14:tracePt t="24590" x="2098675" y="2141538"/>
          <p14:tracePt t="24596" x="2108200" y="2141538"/>
          <p14:tracePt t="24612" x="2116138" y="2141538"/>
          <p14:tracePt t="24617" x="2124075" y="2141538"/>
          <p14:tracePt t="24624" x="2133600" y="2141538"/>
          <p14:tracePt t="24646" x="2141538" y="2141538"/>
          <p14:tracePt t="24658" x="2149475" y="2141538"/>
          <p14:tracePt t="24672" x="2149475" y="2133600"/>
          <p14:tracePt t="24707" x="2149475" y="2124075"/>
          <p14:tracePt t="24720" x="2149475" y="2116138"/>
          <p14:tracePt t="24733" x="2149475" y="2108200"/>
          <p14:tracePt t="24747" x="2149475" y="2098675"/>
          <p14:tracePt t="24753" x="2141538" y="2090738"/>
          <p14:tracePt t="24770" x="2141538" y="2082800"/>
          <p14:tracePt t="24782" x="2133600" y="2073275"/>
          <p14:tracePt t="24787" x="2133600" y="2065338"/>
          <p14:tracePt t="24795" x="2124075" y="2065338"/>
          <p14:tracePt t="24803" x="2116138" y="2065338"/>
          <p14:tracePt t="24809" x="2116138" y="2055813"/>
          <p14:tracePt t="24816" x="2108200" y="2047875"/>
          <p14:tracePt t="24823" x="2090738" y="2039938"/>
          <p14:tracePt t="24829" x="2073275" y="2039938"/>
          <p14:tracePt t="24838" x="2039938" y="2022475"/>
          <p14:tracePt t="24844" x="2022475" y="2014538"/>
          <p14:tracePt t="24850" x="1971675" y="1979613"/>
          <p14:tracePt t="24857" x="1938338" y="1963738"/>
          <p14:tracePt t="24863" x="1903413" y="1954213"/>
          <p14:tracePt t="24871" x="1860550" y="1938338"/>
          <p14:tracePt t="24879" x="1827213" y="1920875"/>
          <p14:tracePt t="24885" x="1784350" y="1903413"/>
          <p14:tracePt t="24891" x="1766888" y="1885950"/>
          <p14:tracePt t="24897" x="1741488" y="1870075"/>
          <p14:tracePt t="24905" x="1716088" y="1860550"/>
          <p14:tracePt t="24913" x="1700213" y="1852613"/>
          <p14:tracePt t="24918" x="1690688" y="1852613"/>
          <p14:tracePt t="24928" x="1682750" y="1852613"/>
          <p14:tracePt t="24932" x="1674813" y="1844675"/>
          <p14:tracePt t="24939" x="1665288" y="1835150"/>
          <p14:tracePt t="24953" x="1649413" y="1827213"/>
          <p14:tracePt t="24960" x="1631950" y="1827213"/>
          <p14:tracePt t="24968" x="1614488" y="1819275"/>
          <p14:tracePt t="24974" x="1589088" y="1809750"/>
          <p14:tracePt t="24980" x="1563688" y="1809750"/>
          <p14:tracePt t="24987" x="1530350" y="1801813"/>
          <p14:tracePt t="24995" x="1520825" y="1793875"/>
          <p14:tracePt t="25000" x="1495425" y="1793875"/>
          <p14:tracePt t="25007" x="1487488" y="1784350"/>
          <p14:tracePt t="25013" x="1477963" y="1784350"/>
          <p14:tracePt t="25021" x="1462088" y="1784350"/>
          <p14:tracePt t="25028" x="1452563" y="1776413"/>
          <p14:tracePt t="25043" x="1436688" y="1776413"/>
          <p14:tracePt t="25048" x="1427163" y="1776413"/>
          <p14:tracePt t="25056" x="1411288" y="1776413"/>
          <p14:tracePt t="25063" x="1385888" y="1776413"/>
          <p14:tracePt t="25068" x="1360488" y="1776413"/>
          <p14:tracePt t="25079" x="1325563" y="1776413"/>
          <p14:tracePt t="25082" x="1282700" y="1776413"/>
          <p14:tracePt t="25090" x="1241425" y="1776413"/>
          <p14:tracePt t="25096" x="1189038" y="1776413"/>
          <p14:tracePt t="25103" x="1163638" y="1784350"/>
          <p14:tracePt t="25111" x="1138238" y="1793875"/>
          <p14:tracePt t="25116" x="1104900" y="1801813"/>
          <p14:tracePt t="25124" x="1079500" y="1801813"/>
          <p14:tracePt t="25130" x="1069975" y="1809750"/>
          <p14:tracePt t="25138" x="1054100" y="1819275"/>
          <p14:tracePt t="25145" x="1044575" y="1819275"/>
          <p14:tracePt t="25152" x="1036638" y="1827213"/>
          <p14:tracePt t="25164" x="1028700" y="1827213"/>
          <p14:tracePt t="25179" x="1019175" y="1827213"/>
          <p14:tracePt t="25185" x="1019175" y="1835150"/>
          <p14:tracePt t="25198" x="1019175" y="1844675"/>
          <p14:tracePt t="25227" x="1019175" y="1852613"/>
          <p14:tracePt t="25234" x="1028700" y="1860550"/>
          <p14:tracePt t="25240" x="1036638" y="1870075"/>
          <p14:tracePt t="25248" x="1044575" y="1885950"/>
          <p14:tracePt t="25254" x="1069975" y="1911350"/>
          <p14:tracePt t="25262" x="1096963" y="1938338"/>
          <p14:tracePt t="25268" x="1130300" y="1963738"/>
          <p14:tracePt t="25276" x="1181100" y="1997075"/>
          <p14:tracePt t="25281" x="1231900" y="2022475"/>
          <p14:tracePt t="25288" x="1257300" y="2047875"/>
          <p14:tracePt t="25296" x="1292225" y="2065338"/>
          <p14:tracePt t="25302" x="1325563" y="2082800"/>
          <p14:tracePt t="25308" x="1360488" y="2098675"/>
          <p14:tracePt t="25316" x="1385888" y="2108200"/>
          <p14:tracePt t="25322" x="1411288" y="2116138"/>
          <p14:tracePt t="25330" x="1427163" y="2124075"/>
          <p14:tracePt t="25336" x="1444625" y="2133600"/>
          <p14:tracePt t="25345" x="1462088" y="2133600"/>
          <p14:tracePt t="25349" x="1487488" y="2141538"/>
          <p14:tracePt t="25357" x="1495425" y="2141538"/>
          <p14:tracePt t="25363" x="1520825" y="2149475"/>
          <p14:tracePt t="25370" x="1538288" y="2149475"/>
          <p14:tracePt t="25378" x="1555750" y="2149475"/>
          <p14:tracePt t="25384" x="1589088" y="2159000"/>
          <p14:tracePt t="25391" x="1622425" y="2159000"/>
          <p14:tracePt t="25397" x="1657350" y="2166938"/>
          <p14:tracePt t="25405" x="1674813" y="2166938"/>
          <p14:tracePt t="25411" x="1665288" y="2166938"/>
          <p14:tracePt t="26173" x="1674813" y="2166938"/>
          <p14:tracePt t="26179" x="1708150" y="2166938"/>
          <p14:tracePt t="26188" x="1741488" y="2159000"/>
          <p14:tracePt t="26194" x="1766888" y="2149475"/>
          <p14:tracePt t="26200" x="1776413" y="2149475"/>
          <p14:tracePt t="26207" x="1793875" y="2149475"/>
          <p14:tracePt t="26213" x="1801813" y="2149475"/>
          <p14:tracePt t="26228" x="1809750" y="2149475"/>
          <p14:tracePt t="26235" x="1819275" y="2149475"/>
          <p14:tracePt t="26242" x="1827213" y="2149475"/>
          <p14:tracePt t="26262" x="1835150" y="2149475"/>
          <p14:tracePt t="26282" x="1844675" y="2149475"/>
          <p14:tracePt t="26310" x="1844675" y="2141538"/>
          <p14:tracePt t="26324" x="1844675" y="2133600"/>
          <p14:tracePt t="26344" x="1844675" y="2124075"/>
          <p14:tracePt t="26351" x="1844675" y="2116138"/>
          <p14:tracePt t="26364" x="1844675" y="2090738"/>
          <p14:tracePt t="26372" x="1844675" y="2065338"/>
          <p14:tracePt t="26378" x="1844675" y="2047875"/>
          <p14:tracePt t="26385" x="1835150" y="2022475"/>
          <p14:tracePt t="26394" x="1819275" y="1989138"/>
          <p14:tracePt t="26399" x="1809750" y="1963738"/>
          <p14:tracePt t="26406" x="1784350" y="1928813"/>
          <p14:tracePt t="26412" x="1766888" y="1903413"/>
          <p14:tracePt t="26420" x="1751013" y="1878013"/>
          <p14:tracePt t="26427" x="1725613" y="1860550"/>
          <p14:tracePt t="26433" x="1700213" y="1835150"/>
          <p14:tracePt t="26441" x="1674813" y="1809750"/>
          <p14:tracePt t="26446" x="1649413" y="1793875"/>
          <p14:tracePt t="26454" x="1631950" y="1766888"/>
          <p14:tracePt t="26461" x="1589088" y="1741488"/>
          <p14:tracePt t="26468" x="1555750" y="1725613"/>
          <p14:tracePt t="26476" x="1495425" y="1690688"/>
          <p14:tracePt t="26480" x="1436688" y="1674813"/>
          <p14:tracePt t="26488" x="1368425" y="1639888"/>
          <p14:tracePt t="26495" x="1308100" y="1631950"/>
          <p14:tracePt t="26502" x="1231900" y="1606550"/>
          <p14:tracePt t="26509" x="1163638" y="1589088"/>
          <p14:tracePt t="26516" x="1104900" y="1581150"/>
          <p14:tracePt t="26522" x="1044575" y="1581150"/>
          <p14:tracePt t="26529" x="985838" y="1581150"/>
          <p14:tracePt t="26537" x="925513" y="1581150"/>
          <p14:tracePt t="26544" x="892175" y="1581150"/>
          <p14:tracePt t="26549" x="866775" y="1581150"/>
          <p14:tracePt t="26556" x="833438" y="1589088"/>
          <p14:tracePt t="26563" x="808038" y="1589088"/>
          <p14:tracePt t="26571" x="790575" y="1589088"/>
          <p14:tracePt t="26578" x="781050" y="1589088"/>
          <p14:tracePt t="26584" x="773113" y="1597025"/>
          <p14:tracePt t="26591" x="765175" y="1597025"/>
          <p14:tracePt t="26597" x="765175" y="1606550"/>
          <p14:tracePt t="26612" x="755650" y="1614488"/>
          <p14:tracePt t="26627" x="747713" y="1614488"/>
          <p14:tracePt t="26646" x="747713" y="1622425"/>
          <p14:tracePt t="26653" x="739775" y="1631950"/>
          <p14:tracePt t="26661" x="730250" y="1631950"/>
          <p14:tracePt t="26666" x="722313" y="1639888"/>
          <p14:tracePt t="26673" x="704850" y="1657350"/>
          <p14:tracePt t="26679" x="688975" y="1682750"/>
          <p14:tracePt t="26686" x="671513" y="1708150"/>
          <p14:tracePt t="26694" x="654050" y="1733550"/>
          <p14:tracePt t="26701" x="636588" y="1776413"/>
          <p14:tracePt t="26708" x="628650" y="1819275"/>
          <p14:tracePt t="26713" x="620713" y="1878013"/>
          <p14:tracePt t="26720" x="620713" y="1954213"/>
          <p14:tracePt t="26728" x="620713" y="2039938"/>
          <p14:tracePt t="26735" x="636588" y="2116138"/>
          <p14:tracePt t="26744" x="663575" y="2184400"/>
          <p14:tracePt t="26748" x="704850" y="2252663"/>
          <p14:tracePt t="26756" x="747713" y="2328863"/>
          <p14:tracePt t="26763" x="790575" y="2397125"/>
          <p14:tracePt t="26769" x="858838" y="2455863"/>
          <p14:tracePt t="26778" x="935038" y="2524125"/>
          <p14:tracePt t="26783" x="1011238" y="2582863"/>
          <p14:tracePt t="26790" x="1096963" y="2633663"/>
          <p14:tracePt t="26796" x="1155700" y="2693988"/>
          <p14:tracePt t="26804" x="1206500" y="2719388"/>
          <p14:tracePt t="26811" x="1266825" y="2752725"/>
          <p14:tracePt t="26817" x="1317625" y="2770188"/>
          <p14:tracePt t="26824" x="1376363" y="2805113"/>
          <p14:tracePt t="26830" x="1444625" y="2820988"/>
          <p14:tracePt t="26837" x="1504950" y="2855913"/>
          <p14:tracePt t="26844" x="1563688" y="2871788"/>
          <p14:tracePt t="26852" x="1639888" y="2897188"/>
          <p14:tracePt t="26858" x="1700213" y="2914650"/>
          <p14:tracePt t="26864" x="1776413" y="2932113"/>
          <p14:tracePt t="26871" x="1819275" y="2949575"/>
          <p14:tracePt t="26878" x="1895475" y="2957513"/>
          <p14:tracePt t="26885" x="1938338" y="2965450"/>
          <p14:tracePt t="26892" x="1997075" y="2974975"/>
          <p14:tracePt t="26898" x="2030413" y="2974975"/>
          <p14:tracePt t="26906" x="2090738" y="2974975"/>
          <p14:tracePt t="26912" x="2133600" y="2974975"/>
          <p14:tracePt t="26920" x="2184400" y="2974975"/>
          <p14:tracePt t="26928" x="2260600" y="2974975"/>
          <p14:tracePt t="26933" x="2362200" y="2974975"/>
          <p14:tracePt t="26941" x="2473325" y="2974975"/>
          <p14:tracePt t="26947" x="2608263" y="2974975"/>
          <p14:tracePt t="26954" x="2752725" y="2974975"/>
          <p14:tracePt t="26961" x="2897188" y="3000375"/>
          <p14:tracePt t="26968" x="3025775" y="3025775"/>
          <p14:tracePt t="26977" x="3152775" y="3051175"/>
          <p14:tracePt t="26981" x="3279775" y="3067050"/>
          <p14:tracePt t="26988" x="3398838" y="3094038"/>
          <p14:tracePt t="26996" x="3527425" y="3101975"/>
          <p14:tracePt t="27002" x="3679825" y="3127375"/>
          <p14:tracePt t="27010" x="3816350" y="3152775"/>
          <p14:tracePt t="27015" x="3943350" y="3178175"/>
          <p14:tracePt t="27022" x="4087813" y="3211513"/>
          <p14:tracePt t="27029" x="4197350" y="3221038"/>
          <p14:tracePt t="27037" x="4300538" y="3238500"/>
          <p14:tracePt t="27272" x="4189413" y="3475038"/>
          <p14:tracePt t="27277" x="4087813" y="3763963"/>
          <p14:tracePt t="27284" x="4019550" y="4002088"/>
          <p14:tracePt t="27290" x="3994150" y="4189413"/>
          <p14:tracePt t="27297" x="3986213" y="4316413"/>
          <p14:tracePt t="27303" x="3986213" y="4445000"/>
          <p14:tracePt t="27311" x="3986213" y="4546600"/>
          <p14:tracePt t="27317" x="3986213" y="4614863"/>
          <p14:tracePt t="27324" x="4002088" y="4673600"/>
          <p14:tracePt t="27330" x="4019550" y="4733925"/>
          <p14:tracePt t="27338" x="4027488" y="4784725"/>
          <p14:tracePt t="27345" x="4044950" y="4818063"/>
          <p14:tracePt t="27352" x="4070350" y="4878388"/>
          <p14:tracePt t="27359" x="4121150" y="4954588"/>
          <p14:tracePt t="27365" x="4171950" y="5022850"/>
          <p14:tracePt t="27372" x="4197350" y="5073650"/>
          <p14:tracePt t="27379" x="4240213" y="5106988"/>
          <p14:tracePt t="27386" x="4283075" y="5149850"/>
          <p14:tracePt t="27394" x="4333875" y="5192713"/>
          <p14:tracePt t="27399" x="4368800" y="5226050"/>
          <p14:tracePt t="27406" x="4384675" y="5243513"/>
          <p14:tracePt t="27412" x="4402138" y="5260975"/>
          <p14:tracePt t="27420" x="4410075" y="5268913"/>
          <p14:tracePt t="27427" x="4427538" y="5276850"/>
          <p14:tracePt t="27434" x="4435475" y="5286375"/>
          <p14:tracePt t="27442" x="4445000" y="5294313"/>
          <p14:tracePt t="27447" x="4452938" y="5302250"/>
          <p14:tracePt t="27455" x="4460875" y="5302250"/>
          <p14:tracePt t="27461" x="4470400" y="5319713"/>
          <p14:tracePt t="27468" x="4486275" y="5327650"/>
          <p14:tracePt t="27477" x="4513263" y="5345113"/>
          <p14:tracePt t="27482" x="4538663" y="5362575"/>
          <p14:tracePt t="27488" x="4564063" y="5370513"/>
          <p14:tracePt t="27496" x="4579938" y="5380038"/>
          <p14:tracePt t="27502" x="4605338" y="5395913"/>
          <p14:tracePt t="27510" x="4622800" y="5413375"/>
          <p14:tracePt t="27516" x="4648200" y="5413375"/>
          <p14:tracePt t="27523" x="4648200" y="5421313"/>
          <p14:tracePt t="27529" x="4665663" y="5421313"/>
          <p14:tracePt t="27537" x="4673600" y="5430838"/>
          <p14:tracePt t="27544" x="4683125" y="5430838"/>
          <p14:tracePt t="27550" x="4691063" y="5430838"/>
          <p14:tracePt t="27556" x="4691063" y="5438775"/>
          <p14:tracePt t="27563" x="4708525" y="5438775"/>
          <p14:tracePt t="27571" x="4724400" y="5438775"/>
          <p14:tracePt t="27578" x="4733925" y="5438775"/>
          <p14:tracePt t="27585" x="4749800" y="5438775"/>
          <p14:tracePt t="27592" x="4775200" y="5438775"/>
          <p14:tracePt t="27597" x="4802188" y="5430838"/>
          <p14:tracePt t="27605" x="4835525" y="5413375"/>
          <p14:tracePt t="27611" x="4886325" y="5405438"/>
          <p14:tracePt t="27618" x="4946650" y="5370513"/>
          <p14:tracePt t="27628" x="5022850" y="5337175"/>
          <p14:tracePt t="27633" x="5091113" y="5311775"/>
          <p14:tracePt t="27639" x="5149850" y="5276850"/>
          <p14:tracePt t="27646" x="5208588" y="5260975"/>
          <p14:tracePt t="27653" x="5260975" y="5235575"/>
          <p14:tracePt t="27660" x="5294313" y="5218113"/>
          <p14:tracePt t="27667" x="5337175" y="5208588"/>
          <p14:tracePt t="27674" x="5387975" y="5192713"/>
          <p14:tracePt t="27680" x="5421313" y="5183188"/>
          <p14:tracePt t="27687" x="5456238" y="5175250"/>
          <p14:tracePt t="27695" x="5481638" y="5175250"/>
          <p14:tracePt t="27701" x="5514975" y="5175250"/>
          <p14:tracePt t="27712" x="5557838" y="5175250"/>
          <p14:tracePt t="27714" x="5583238" y="5175250"/>
          <p14:tracePt t="27722" x="5616575" y="5175250"/>
          <p14:tracePt t="27728" x="5634038" y="5175250"/>
          <p14:tracePt t="27736" x="5668963" y="5175250"/>
          <p14:tracePt t="27744" x="5702300" y="5175250"/>
          <p14:tracePt t="27749" x="5735638" y="5175250"/>
          <p14:tracePt t="27756" x="5753100" y="5175250"/>
          <p14:tracePt t="27762" x="5795963" y="5183188"/>
          <p14:tracePt t="27768" x="5829300" y="5183188"/>
          <p14:tracePt t="27778" x="5864225" y="5192713"/>
          <p14:tracePt t="27784" x="5905500" y="5192713"/>
          <p14:tracePt t="27791" x="5932488" y="5200650"/>
          <p14:tracePt t="27796" x="5965825" y="5200650"/>
          <p14:tracePt t="27803" x="5983288" y="5200650"/>
          <p14:tracePt t="27811" x="5999163" y="5200650"/>
          <p14:tracePt t="27818" x="6008688" y="5200650"/>
          <p14:tracePt t="27827" x="6016625" y="5208588"/>
          <p14:tracePt t="27832" x="6024563" y="5208588"/>
          <p14:tracePt t="27839" x="6034088" y="5208588"/>
          <p14:tracePt t="27845" x="6042025" y="5208588"/>
          <p14:tracePt t="27860" x="6049963" y="5208588"/>
          <p14:tracePt t="27867" x="6059488" y="5208588"/>
          <p14:tracePt t="27908" x="6042025" y="5208588"/>
          <p14:tracePt t="27914" x="6034088" y="5208588"/>
          <p14:tracePt t="27922" x="6024563" y="5208588"/>
          <p14:tracePt t="27928" x="6008688" y="5208588"/>
          <p14:tracePt t="27935" x="5991225" y="5208588"/>
          <p14:tracePt t="27944" x="5973763" y="5208588"/>
          <p14:tracePt t="27948" x="5957888" y="5200650"/>
          <p14:tracePt t="27956" x="5948363" y="5200650"/>
          <p14:tracePt t="27962" x="5932488" y="5192713"/>
          <p14:tracePt t="27969" x="5915025" y="5192713"/>
          <p14:tracePt t="27977" x="5905500" y="5192713"/>
          <p14:tracePt t="27983" x="5897563" y="5192713"/>
          <p14:tracePt t="27990" x="5889625" y="5183188"/>
          <p14:tracePt t="27996" x="5872163" y="5183188"/>
          <p14:tracePt t="28004" x="5854700" y="5175250"/>
          <p14:tracePt t="28017" x="5838825" y="5175250"/>
          <p14:tracePt t="28024" x="5821363" y="5167313"/>
          <p14:tracePt t="28037" x="5795963" y="5167313"/>
          <p14:tracePt t="28044" x="5788025" y="5167313"/>
          <p14:tracePt t="28050" x="5770563" y="5157788"/>
          <p14:tracePt t="28059" x="5753100" y="5149850"/>
          <p14:tracePt t="28064" x="5735638" y="5141913"/>
          <p14:tracePt t="28072" x="5727700" y="5132388"/>
          <p14:tracePt t="28079" x="5710238" y="5132388"/>
          <p14:tracePt t="28085" x="5694363" y="5124450"/>
          <p14:tracePt t="28099" x="5676900" y="5124450"/>
          <p14:tracePt t="28107" x="5668963" y="5124450"/>
          <p14:tracePt t="28112" x="5668963" y="5116513"/>
          <p14:tracePt t="28119" x="5651500" y="5116513"/>
          <p14:tracePt t="28133" x="5641975" y="5106988"/>
          <p14:tracePt t="28141" x="5626100" y="5106988"/>
          <p14:tracePt t="28154" x="5616575" y="5106988"/>
          <p14:tracePt t="28162" x="5608638" y="5106988"/>
          <p14:tracePt t="28167" x="5600700" y="5106988"/>
          <p14:tracePt t="28175" x="5591175" y="5106988"/>
          <p14:tracePt t="28181" x="5583238" y="5106988"/>
          <p14:tracePt t="28188" x="5575300" y="5106988"/>
          <p14:tracePt t="28194" x="5565775" y="5106988"/>
          <p14:tracePt t="28202" x="5557838" y="5106988"/>
          <p14:tracePt t="28216" x="5540375" y="5106988"/>
          <p14:tracePt t="28222" x="5532438" y="5106988"/>
          <p14:tracePt t="28237" x="5514975" y="5106988"/>
          <p14:tracePt t="28244" x="5507038" y="5106988"/>
          <p14:tracePt t="28258" x="5489575" y="5106988"/>
          <p14:tracePt t="28263" x="5489575" y="5116513"/>
          <p14:tracePt t="28271" x="5481638" y="5116513"/>
          <p14:tracePt t="28277" x="5472113" y="5116513"/>
          <p14:tracePt t="28285" x="5464175" y="5116513"/>
          <p14:tracePt t="28294" x="5456238" y="5116513"/>
          <p14:tracePt t="28297" x="5446713" y="5116513"/>
          <p14:tracePt t="28305" x="5438775" y="5116513"/>
          <p14:tracePt t="28312" x="5430838" y="5116513"/>
          <p14:tracePt t="28318" x="5421313" y="5116513"/>
          <p14:tracePt t="28339" x="5413375" y="5116513"/>
          <p14:tracePt t="28346" x="5405438" y="5116513"/>
          <p14:tracePt t="28353" x="5395913" y="5124450"/>
          <p14:tracePt t="28360" x="5387975" y="5124450"/>
          <p14:tracePt t="28367" x="5380038" y="5132388"/>
          <p14:tracePt t="28374" x="5370513" y="5132388"/>
          <p14:tracePt t="28379" x="5362575" y="5149850"/>
          <p14:tracePt t="28386" x="5353050" y="5157788"/>
          <p14:tracePt t="28395" x="5345113" y="5157788"/>
          <p14:tracePt t="28401" x="5345113" y="5167313"/>
          <p14:tracePt t="28409" x="5327650" y="5183188"/>
          <p14:tracePt t="28414" x="5319713" y="5183188"/>
          <p14:tracePt t="28429" x="5319713" y="5192713"/>
          <p14:tracePt t="28435" x="5311775" y="5200650"/>
          <p14:tracePt t="28444" x="5302250" y="5208588"/>
          <p14:tracePt t="28456" x="5302250" y="5218113"/>
          <p14:tracePt t="28463" x="5302250" y="5226050"/>
          <p14:tracePt t="28468" x="5302250" y="5235575"/>
          <p14:tracePt t="28479" x="5294313" y="5251450"/>
          <p14:tracePt t="28482" x="5294313" y="5276850"/>
          <p14:tracePt t="28489" x="5286375" y="5286375"/>
          <p14:tracePt t="28496" x="5286375" y="5302250"/>
          <p14:tracePt t="28504" x="5286375" y="5319713"/>
          <p14:tracePt t="28511" x="5286375" y="5327650"/>
          <p14:tracePt t="28516" x="5286375" y="5345113"/>
          <p14:tracePt t="28530" x="5286375" y="5362575"/>
          <p14:tracePt t="28538" x="5286375" y="5370513"/>
          <p14:tracePt t="28551" x="5286375" y="5387975"/>
          <p14:tracePt t="28558" x="5286375" y="5395913"/>
          <p14:tracePt t="28571" x="5294313" y="5421313"/>
          <p14:tracePt t="28578" x="5302250" y="5430838"/>
          <p14:tracePt t="28585" x="5311775" y="5446713"/>
          <p14:tracePt t="28593" x="5327650" y="5472113"/>
          <p14:tracePt t="28598" x="5337175" y="5497513"/>
          <p14:tracePt t="28607" x="5337175" y="5507038"/>
          <p14:tracePt t="28612" x="5345113" y="5524500"/>
          <p14:tracePt t="28619" x="5353050" y="5540375"/>
          <p14:tracePt t="28627" x="5362575" y="5549900"/>
          <p14:tracePt t="28633" x="5370513" y="5549900"/>
          <p14:tracePt t="28640" x="5370513" y="5565775"/>
          <p14:tracePt t="28646" x="5370513" y="5575300"/>
          <p14:tracePt t="28654" x="5380038" y="5575300"/>
          <p14:tracePt t="28660" x="5380038" y="5583238"/>
          <p14:tracePt t="28673" x="5387975" y="5591175"/>
          <p14:tracePt t="28687" x="5387975" y="5600700"/>
          <p14:tracePt t="28695" x="5387975" y="5608638"/>
          <p14:tracePt t="28701" x="5395913" y="5616575"/>
          <p14:tracePt t="28708" x="5405438" y="5616575"/>
          <p14:tracePt t="28715" x="5413375" y="5626100"/>
          <p14:tracePt t="28722" x="5413375" y="5634038"/>
          <p14:tracePt t="28728" x="5430838" y="5634038"/>
          <p14:tracePt t="28736" x="5456238" y="5651500"/>
          <p14:tracePt t="28744" x="5472113" y="5668963"/>
          <p14:tracePt t="28750" x="5497513" y="5684838"/>
          <p14:tracePt t="28757" x="5549900" y="5710238"/>
          <p14:tracePt t="28762" x="5591175" y="5735638"/>
          <p14:tracePt t="28769" x="5641975" y="5761038"/>
          <p14:tracePt t="28778" x="5710238" y="5795963"/>
          <p14:tracePt t="28784" x="5753100" y="5813425"/>
          <p14:tracePt t="28791" x="5813425" y="5829300"/>
          <p14:tracePt t="28797" x="5880100" y="5854700"/>
          <p14:tracePt t="28805" x="5922963" y="5864225"/>
          <p14:tracePt t="28812" x="5973763" y="5880100"/>
          <p14:tracePt t="28818" x="6016625" y="5889625"/>
          <p14:tracePt t="28829" x="6049963" y="5897563"/>
          <p14:tracePt t="28831" x="6084888" y="5905500"/>
          <p14:tracePt t="28837" x="6118225" y="5905500"/>
          <p14:tracePt t="28844" x="6143625" y="5915025"/>
          <p14:tracePt t="28852" x="6178550" y="5915025"/>
          <p14:tracePt t="28860" x="6203950" y="5915025"/>
          <p14:tracePt t="28867" x="6237288" y="5915025"/>
          <p14:tracePt t="28873" x="6262688" y="5915025"/>
          <p14:tracePt t="28879" x="6297613" y="5915025"/>
          <p14:tracePt t="28887" x="6330950" y="5915025"/>
          <p14:tracePt t="28895" x="6365875" y="5905500"/>
          <p14:tracePt t="28910" x="6424613" y="5897563"/>
          <p14:tracePt t="28916" x="6450013" y="5897563"/>
          <p14:tracePt t="28921" x="6483350" y="5889625"/>
          <p14:tracePt t="28929" x="6518275" y="5880100"/>
          <p14:tracePt t="28933" x="6543675" y="5872163"/>
          <p14:tracePt t="28942" x="6577013" y="5872163"/>
          <p14:tracePt t="28947" x="6611938" y="5872163"/>
          <p14:tracePt t="28956" x="6654800" y="5864225"/>
          <p14:tracePt t="28961" x="6688138" y="5864225"/>
          <p14:tracePt t="28968" x="6721475" y="5854700"/>
          <p14:tracePt t="28977" x="6764338" y="5854700"/>
          <p14:tracePt t="28982" x="6799263" y="5846763"/>
          <p14:tracePt t="28989" x="6850063" y="5846763"/>
          <p14:tracePt t="28996" x="6908800" y="5838825"/>
          <p14:tracePt t="29002" x="6959600" y="5829300"/>
          <p14:tracePt t="29011" x="7019925" y="5821363"/>
          <p14:tracePt t="29016" x="7078663" y="5813425"/>
          <p14:tracePt t="29023" x="7121525" y="5803900"/>
          <p14:tracePt t="29029" x="7172325" y="5795963"/>
          <p14:tracePt t="29037" x="7232650" y="5778500"/>
          <p14:tracePt t="29043" x="7273925" y="5761038"/>
          <p14:tracePt t="29050" x="7342188" y="5745163"/>
          <p14:tracePt t="29059" x="7427913" y="5719763"/>
          <p14:tracePt t="29064" x="7504113" y="5684838"/>
          <p14:tracePt t="29072" x="7588250" y="5651500"/>
          <p14:tracePt t="29078" x="7699375" y="5608638"/>
          <p14:tracePt t="29085" x="7810500" y="5575300"/>
          <p14:tracePt t="29093" x="7920038" y="5532438"/>
          <p14:tracePt t="29098" x="8005763" y="5497513"/>
          <p14:tracePt t="29106" x="8064500" y="5472113"/>
          <p14:tracePt t="29112" x="8115300" y="5456238"/>
          <p14:tracePt t="29119" x="8150225" y="5438775"/>
          <p14:tracePt t="29127" x="8183563" y="5421313"/>
          <p14:tracePt t="29132" x="8208963" y="5413375"/>
          <p14:tracePt t="29139" x="8226425" y="5405438"/>
          <p14:tracePt t="29146" x="8234363" y="5395913"/>
          <p14:tracePt t="29153" x="8243888" y="5387975"/>
          <p14:tracePt t="29161" x="8251825" y="5387975"/>
          <p14:tracePt t="29180" x="8259763" y="5380038"/>
          <p14:tracePt t="29188" x="8259763" y="5370513"/>
          <p14:tracePt t="29195" x="8259763" y="5353050"/>
          <p14:tracePt t="29202" x="8259763" y="5319713"/>
          <p14:tracePt t="29208" x="8243888" y="5286375"/>
          <p14:tracePt t="29215" x="8201025" y="5208588"/>
          <p14:tracePt t="29221" x="8089900" y="5048250"/>
          <p14:tracePt t="29228" x="7886700" y="4810125"/>
          <p14:tracePt t="29235" x="7580313" y="4521200"/>
          <p14:tracePt t="29244" x="7342188" y="4333875"/>
          <p14:tracePt t="29248" x="7061200" y="4171950"/>
          <p14:tracePt t="29258" x="6764338" y="4070350"/>
          <p14:tracePt t="29263" x="6450013" y="3986213"/>
          <p14:tracePt t="29269" x="6110288" y="3892550"/>
          <p14:tracePt t="29278" x="5770563" y="3824288"/>
          <p14:tracePt t="29283" x="5405438" y="3748088"/>
          <p14:tracePt t="29293" x="4972050" y="3654425"/>
          <p14:tracePt t="29297" x="4554538" y="3594100"/>
          <p14:tracePt t="29305" x="4105275" y="3517900"/>
          <p14:tracePt t="29311" x="3748088" y="3459163"/>
          <p14:tracePt t="29317" x="3433763" y="3390900"/>
          <p14:tracePt t="29328" x="3160713" y="3373438"/>
          <p14:tracePt t="29331" x="2965450" y="3330575"/>
          <p14:tracePt t="29338" x="2805113" y="3305175"/>
          <p14:tracePt t="29345" x="2701925" y="3271838"/>
          <p14:tracePt t="29351" x="2617788" y="3254375"/>
          <p14:tracePt t="29360" x="2549525" y="3228975"/>
          <p14:tracePt t="29365" x="2481263" y="3211513"/>
          <p14:tracePt t="29373" x="2413000" y="3195638"/>
          <p14:tracePt t="29379" x="2379663" y="3170238"/>
          <p14:tracePt t="29387" x="2328863" y="3144838"/>
          <p14:tracePt t="29395" x="2286000" y="3127375"/>
          <p14:tracePt t="29399" x="2235200" y="3094038"/>
          <p14:tracePt t="29407" x="2200275" y="3076575"/>
          <p14:tracePt t="29413" x="2149475" y="3051175"/>
          <p14:tracePt t="29421" x="2108200" y="3008313"/>
          <p14:tracePt t="29427" x="2073275" y="2990850"/>
          <p14:tracePt t="29435" x="2065338" y="2974975"/>
          <p14:tracePt t="29441" x="2047875" y="2965450"/>
          <p14:tracePt t="29447" x="2039938" y="2965450"/>
          <p14:tracePt t="29455" x="2030413" y="2957513"/>
          <p14:tracePt t="29462" x="2030413" y="2949575"/>
          <p14:tracePt t="29468" x="2022475" y="2949575"/>
          <p14:tracePt t="29489" x="2014538" y="2940050"/>
          <p14:tracePt t="29504" x="2014538" y="2932113"/>
          <p14:tracePt t="29510" x="2014538" y="2922588"/>
          <p14:tracePt t="29516" x="2005013" y="2922588"/>
          <p14:tracePt t="29525" x="1997075" y="2914650"/>
          <p14:tracePt t="29530" x="1989138" y="2897188"/>
          <p14:tracePt t="29537" x="1971675" y="2881313"/>
          <p14:tracePt t="29544" x="1954213" y="2855913"/>
          <p14:tracePt t="29550" x="1938338" y="2820988"/>
          <p14:tracePt t="29559" x="1903413" y="2752725"/>
          <p14:tracePt t="29564" x="1870075" y="2668588"/>
          <p14:tracePt t="29572" x="1835150" y="2574925"/>
          <p14:tracePt t="29580" x="1827213" y="2549525"/>
          <p14:tracePt t="29584" x="1819275" y="2498725"/>
          <p14:tracePt t="29593" x="1809750" y="2438400"/>
          <p14:tracePt t="29598" x="1809750" y="2371725"/>
          <p14:tracePt t="29606" x="1809750" y="2328863"/>
          <p14:tracePt t="29612" x="1809750" y="2303463"/>
          <p14:tracePt t="29619" x="1809750" y="2278063"/>
          <p14:tracePt t="29627" x="1809750" y="2268538"/>
          <p14:tracePt t="29632" x="1809750" y="2260600"/>
          <p14:tracePt t="29640" x="1809750" y="2252663"/>
          <p14:tracePt t="29646" x="1809750" y="2243138"/>
          <p14:tracePt t="29661" x="1819275" y="2243138"/>
          <p14:tracePt t="29674" x="1827213" y="2235200"/>
          <p14:tracePt t="29687" x="1835150" y="2235200"/>
          <p14:tracePt t="29701" x="1860550" y="2227263"/>
          <p14:tracePt t="29709" x="1903413" y="2217738"/>
          <p14:tracePt t="29715" x="1989138" y="2217738"/>
          <p14:tracePt t="29722" x="2116138" y="2209800"/>
          <p14:tracePt t="29728" x="2260600" y="2192338"/>
          <p14:tracePt t="29736" x="2387600" y="2192338"/>
          <p14:tracePt t="29743" x="2473325" y="2192338"/>
          <p14:tracePt t="29749" x="2524125" y="2192338"/>
          <p14:tracePt t="29757" x="2557463" y="2192338"/>
          <p14:tracePt t="29763" x="2574925" y="2192338"/>
          <p14:tracePt t="29771" x="2582863" y="2192338"/>
          <p14:tracePt t="29777" x="2600325" y="2192338"/>
          <p14:tracePt t="29784" x="2608263" y="2192338"/>
          <p14:tracePt t="29791" x="2608263" y="2200275"/>
          <p14:tracePt t="29797" x="2617788" y="2200275"/>
          <p14:tracePt t="29805" x="2633663" y="2200275"/>
          <p14:tracePt t="29811" x="2633663" y="2209800"/>
          <p14:tracePt t="29817" x="2660650" y="2209800"/>
          <p14:tracePt t="29828" x="2676525" y="2209800"/>
          <p14:tracePt t="29831" x="2711450" y="2209800"/>
          <p14:tracePt t="29839" x="2744788" y="2209800"/>
          <p14:tracePt t="29845" x="2787650" y="2209800"/>
          <p14:tracePt t="29853" x="2830513" y="2209800"/>
          <p14:tracePt t="29860" x="2871788" y="2209800"/>
          <p14:tracePt t="29866" x="2906713" y="2209800"/>
          <p14:tracePt t="29872" x="2940050" y="2200275"/>
          <p14:tracePt t="29879" x="2965450" y="2200275"/>
          <p14:tracePt t="29886" x="2990850" y="2192338"/>
          <p14:tracePt t="29894" x="3008313" y="2192338"/>
          <p14:tracePt t="29911" x="3059113" y="2184400"/>
          <p14:tracePt t="29914" x="3076575" y="2174875"/>
          <p14:tracePt t="29921" x="3101975" y="2166938"/>
          <p14:tracePt t="29928" x="3127375" y="2159000"/>
          <p14:tracePt t="29935" x="3135313" y="2159000"/>
          <p14:tracePt t="29942" x="3152775" y="2149475"/>
          <p14:tracePt t="29948" x="3160713" y="2149475"/>
          <p14:tracePt t="29956" x="3170238" y="2141538"/>
          <p14:tracePt t="29961" x="3178175" y="2141538"/>
          <p14:tracePt t="29968" x="3186113" y="2141538"/>
          <p14:tracePt t="29976" x="3195638" y="2141538"/>
          <p14:tracePt t="29983" x="3195638" y="2133600"/>
          <p14:tracePt t="29990" x="3203575" y="2133600"/>
          <p14:tracePt t="29996" x="3211513" y="2124075"/>
          <p14:tracePt t="30003" x="3221038" y="2116138"/>
          <p14:tracePt t="30010" x="3254375" y="2098675"/>
          <p14:tracePt t="30016" x="3305175" y="2073275"/>
          <p14:tracePt t="30025" x="3424238" y="2005013"/>
          <p14:tracePt t="30030" x="3560763" y="1928813"/>
          <p14:tracePt t="30038" x="3697288" y="1852613"/>
          <p14:tracePt t="30045" x="3816350" y="1809750"/>
          <p14:tracePt t="30051" x="3917950" y="1776413"/>
          <p14:tracePt t="30059" x="3976688" y="1751013"/>
          <p14:tracePt t="30065" x="4011613" y="1741488"/>
          <p14:tracePt t="30072" x="4037013" y="1733550"/>
          <p14:tracePt t="30078" x="4044950" y="1733550"/>
          <p14:tracePt t="30085" x="4052888" y="1733550"/>
          <p14:tracePt t="30093" x="4062413" y="1733550"/>
          <p14:tracePt t="30098" x="4070350" y="1733550"/>
          <p14:tracePt t="30112" x="4079875" y="1733550"/>
          <p14:tracePt t="30119" x="4087813" y="1733550"/>
          <p14:tracePt t="30133" x="4095750" y="1733550"/>
          <p14:tracePt t="30140" x="4105275" y="1733550"/>
          <p14:tracePt t="30147" x="4113213" y="1733550"/>
          <p14:tracePt t="30153" x="4130675" y="1733550"/>
          <p14:tracePt t="30160" x="4146550" y="1733550"/>
          <p14:tracePt t="30167" x="4156075" y="1733550"/>
          <p14:tracePt t="30175" x="4164013" y="1733550"/>
          <p14:tracePt t="30180" x="4171950" y="1733550"/>
          <p14:tracePt t="30187" x="4181475" y="1733550"/>
          <p14:tracePt t="30194" x="4189413" y="1733550"/>
          <p14:tracePt t="30209" x="4197350" y="1733550"/>
          <p14:tracePt t="30216" x="4206875" y="1733550"/>
          <p14:tracePt t="30223" x="4214813" y="1733550"/>
          <p14:tracePt t="30237" x="4224338" y="1733550"/>
          <p14:tracePt t="30250" x="4232275" y="1733550"/>
          <p14:tracePt t="30270" x="4232275" y="1725613"/>
          <p14:tracePt t="30277" x="4249738" y="1725613"/>
          <p14:tracePt t="30284" x="4265613" y="1716088"/>
          <p14:tracePt t="30294" x="4275138" y="1716088"/>
          <p14:tracePt t="30297" x="4291013" y="1708150"/>
          <p14:tracePt t="30305" x="4308475" y="1700213"/>
          <p14:tracePt t="30318" x="4316413" y="1700213"/>
          <p14:tracePt t="30327" x="4333875" y="1690688"/>
          <p14:tracePt t="30332" x="4333875" y="1682750"/>
          <p14:tracePt t="30339" x="4341813" y="1674813"/>
          <p14:tracePt t="30346" x="4359275" y="1674813"/>
          <p14:tracePt t="30361" x="4359275" y="1665288"/>
          <p14:tracePt t="30367" x="4368800" y="1657350"/>
          <p14:tracePt t="30373" x="4376738" y="1649413"/>
          <p14:tracePt t="30379" x="4384675" y="1649413"/>
          <p14:tracePt t="30387" x="4384675" y="1631950"/>
          <p14:tracePt t="30393" x="4394200" y="1622425"/>
          <p14:tracePt t="30408" x="4402138" y="1614488"/>
          <p14:tracePt t="30414" x="4402138" y="1597025"/>
          <p14:tracePt t="30421" x="4410075" y="1589088"/>
          <p14:tracePt t="30428" x="4410075" y="1571625"/>
          <p14:tracePt t="30435" x="4410075" y="1563688"/>
          <p14:tracePt t="30443" x="4410075" y="1555750"/>
          <p14:tracePt t="30448" x="4410075" y="1538288"/>
          <p14:tracePt t="30456" x="4410075" y="1530350"/>
          <p14:tracePt t="30461" x="4410075" y="1512888"/>
          <p14:tracePt t="30468" x="4402138" y="1487488"/>
          <p14:tracePt t="30477" x="4376738" y="1462088"/>
          <p14:tracePt t="30483" x="4359275" y="1436688"/>
          <p14:tracePt t="30490" x="4325938" y="1411288"/>
          <p14:tracePt t="30496" x="4291013" y="1385888"/>
          <p14:tracePt t="30503" x="4206875" y="1333500"/>
          <p14:tracePt t="30510" x="4087813" y="1274763"/>
          <p14:tracePt t="30517" x="3960813" y="1223963"/>
          <p14:tracePt t="30524" x="3832225" y="1173163"/>
          <p14:tracePt t="30530" x="3713163" y="1155700"/>
          <p14:tracePt t="30538" x="3611563" y="1122363"/>
          <p14:tracePt t="30544" x="3552825" y="1112838"/>
          <p14:tracePt t="30551" x="3517900" y="1112838"/>
          <p14:tracePt t="30566" x="3502025" y="1112838"/>
          <p14:tracePt t="30578" x="3492500" y="1112838"/>
          <p14:tracePt t="30594" x="3484563" y="1112838"/>
          <p14:tracePt t="30599" x="3475038" y="1112838"/>
          <p14:tracePt t="30612" x="3467100" y="1112838"/>
          <p14:tracePt t="30621" x="3449638" y="1112838"/>
          <p14:tracePt t="30634" x="3441700" y="1112838"/>
          <p14:tracePt t="30641" x="3433763" y="1112838"/>
          <p14:tracePt t="30654" x="3424238" y="1112838"/>
          <p14:tracePt t="30675" x="3416300" y="1122363"/>
          <p14:tracePt t="30688" x="3408363" y="1130300"/>
          <p14:tracePt t="30696" x="3398838" y="1147763"/>
          <p14:tracePt t="30702" x="3390900" y="1163638"/>
          <p14:tracePt t="30710" x="3373438" y="1198563"/>
          <p14:tracePt t="30716" x="3365500" y="1231900"/>
          <p14:tracePt t="30722" x="3355975" y="1257300"/>
          <p14:tracePt t="30729" x="3348038" y="1317625"/>
          <p14:tracePt t="30736" x="3340100" y="1350963"/>
          <p14:tracePt t="30744" x="3340100" y="1385888"/>
          <p14:tracePt t="30750" x="3340100" y="1419225"/>
          <p14:tracePt t="30756" x="3340100" y="1444625"/>
          <p14:tracePt t="30763" x="3340100" y="1462088"/>
          <p14:tracePt t="30771" x="3340100" y="1487488"/>
          <p14:tracePt t="30777" x="3348038" y="1504950"/>
          <p14:tracePt t="30785" x="3355975" y="1512888"/>
          <p14:tracePt t="30790" x="3365500" y="1538288"/>
          <p14:tracePt t="30798" x="3390900" y="1555750"/>
          <p14:tracePt t="30805" x="3408363" y="1581150"/>
          <p14:tracePt t="30814" x="3424238" y="1606550"/>
          <p14:tracePt t="30818" x="3441700" y="1622425"/>
          <p14:tracePt t="30826" x="3484563" y="1657350"/>
          <p14:tracePt t="30833" x="3517900" y="1674813"/>
          <p14:tracePt t="30838" x="3552825" y="1700213"/>
          <p14:tracePt t="30845" x="3594100" y="1725613"/>
          <p14:tracePt t="30853" x="3619500" y="1733550"/>
          <p14:tracePt t="30860" x="3662363" y="1751013"/>
          <p14:tracePt t="30867" x="3679825" y="1758950"/>
          <p14:tracePt t="30874" x="3713163" y="1776413"/>
          <p14:tracePt t="30895" x="3790950" y="1793875"/>
          <p14:tracePt t="30900" x="3798888" y="1801813"/>
          <p14:tracePt t="30910" x="3824288" y="1801813"/>
          <p14:tracePt t="30913" x="3841750" y="1809750"/>
          <p14:tracePt t="30920" x="3849688" y="1809750"/>
          <p14:tracePt t="30928" x="3875088" y="1809750"/>
          <p14:tracePt t="30934" x="3900488" y="1809750"/>
          <p14:tracePt t="30943" x="3917950" y="1809750"/>
          <p14:tracePt t="30948" x="3951288" y="1809750"/>
          <p14:tracePt t="30956" x="3976688" y="1801813"/>
          <p14:tracePt t="30962" x="4002088" y="1793875"/>
          <p14:tracePt t="30969" x="4019550" y="1784350"/>
          <p14:tracePt t="30976" x="4044950" y="1776413"/>
          <p14:tracePt t="30982" x="4070350" y="1766888"/>
          <p14:tracePt t="30989" x="4079875" y="1758950"/>
          <p14:tracePt t="30996" x="4095750" y="1758950"/>
          <p14:tracePt t="31003" x="4121150" y="1751013"/>
          <p14:tracePt t="31011" x="4130675" y="1741488"/>
          <p14:tracePt t="31016" x="4138613" y="1725613"/>
          <p14:tracePt t="31024" x="4156075" y="1716088"/>
          <p14:tracePt t="31030" x="4164013" y="1700213"/>
          <p14:tracePt t="31037" x="4189413" y="1674813"/>
          <p14:tracePt t="31044" x="4197350" y="1631950"/>
          <p14:tracePt t="31051" x="4214813" y="1563688"/>
          <p14:tracePt t="31059" x="4232275" y="1452563"/>
          <p14:tracePt t="31065" x="4240213" y="1350963"/>
          <p14:tracePt t="31072" x="4240213" y="1223963"/>
          <p14:tracePt t="31078" x="4197350" y="1104900"/>
          <p14:tracePt t="31086" x="4171950" y="1028700"/>
          <p14:tracePt t="31093" x="4130675" y="968375"/>
          <p14:tracePt t="31099" x="4070350" y="917575"/>
          <p14:tracePt t="31107" x="3986213" y="858838"/>
          <p14:tracePt t="31112" x="3908425" y="823913"/>
          <p14:tracePt t="31120" x="3816350" y="808038"/>
          <p14:tracePt t="31127" x="3748088" y="790575"/>
          <p14:tracePt t="31133" x="3687763" y="790575"/>
          <p14:tracePt t="31141" x="3646488" y="790575"/>
          <p14:tracePt t="31147" x="3611563" y="790575"/>
          <p14:tracePt t="31154" x="3578225" y="790575"/>
          <p14:tracePt t="31160" x="3560763" y="790575"/>
          <p14:tracePt t="31167" x="3543300" y="790575"/>
          <p14:tracePt t="31177" x="3527425" y="790575"/>
          <p14:tracePt t="31181" x="3517900" y="798513"/>
          <p14:tracePt t="31188" x="3509963" y="798513"/>
          <p14:tracePt t="31194" x="3492500" y="808038"/>
          <p14:tracePt t="31202" x="3475038" y="815975"/>
          <p14:tracePt t="31210" x="3441700" y="833438"/>
          <p14:tracePt t="31216" x="3390900" y="849313"/>
          <p14:tracePt t="31223" x="3340100" y="884238"/>
          <p14:tracePt t="31229" x="3289300" y="925513"/>
          <p14:tracePt t="31237" x="3238500" y="960438"/>
          <p14:tracePt t="31243" x="3186113" y="1003300"/>
          <p14:tracePt t="31250" x="3144838" y="1069975"/>
          <p14:tracePt t="31257" x="3101975" y="1130300"/>
          <p14:tracePt t="31263" x="3084513" y="1206500"/>
          <p14:tracePt t="31271" x="3059113" y="1266825"/>
          <p14:tracePt t="31279" x="3051175" y="1343025"/>
          <p14:tracePt t="31285" x="3051175" y="1401763"/>
          <p14:tracePt t="31293" x="3051175" y="1487488"/>
          <p14:tracePt t="31298" x="3076575" y="1571625"/>
          <p14:tracePt t="31305" x="3119438" y="1690688"/>
          <p14:tracePt t="31312" x="3178175" y="1793875"/>
          <p14:tracePt t="31318" x="3254375" y="1903413"/>
          <p14:tracePt t="31327" x="3348038" y="2022475"/>
          <p14:tracePt t="31331" x="3424238" y="2098675"/>
          <p14:tracePt t="31340" x="3509963" y="2166938"/>
          <p14:tracePt t="31345" x="3568700" y="2227263"/>
          <p14:tracePt t="31353" x="3636963" y="2278063"/>
          <p14:tracePt t="31360" x="3713163" y="2336800"/>
          <p14:tracePt t="31366" x="3790950" y="2379663"/>
          <p14:tracePt t="31376" x="3867150" y="2413000"/>
          <p14:tracePt t="31379" x="3986213" y="2455863"/>
          <p14:tracePt t="31387" x="4156075" y="2524125"/>
          <p14:tracePt t="31394" x="4341813" y="2592388"/>
          <p14:tracePt t="31400" x="4605338" y="2693988"/>
          <p14:tracePt t="31409" x="4852988" y="2787650"/>
          <p14:tracePt t="31415" x="5013325" y="2889250"/>
          <p14:tracePt t="31421" x="5132388" y="2974975"/>
          <p14:tracePt t="31428" x="5276850" y="3076575"/>
          <p14:tracePt t="31434" x="5370513" y="3152775"/>
          <p14:tracePt t="31443" x="5446713" y="3238500"/>
          <p14:tracePt t="31448" x="5557838" y="3348038"/>
          <p14:tracePt t="31458" x="5641975" y="3433763"/>
          <p14:tracePt t="31462" x="5753100" y="3560763"/>
          <p14:tracePt t="31469" x="5864225" y="3713163"/>
          <p14:tracePt t="31477" x="5957888" y="3857625"/>
          <p14:tracePt t="31483" x="6034088" y="3976688"/>
          <p14:tracePt t="31490" x="6127750" y="4113213"/>
          <p14:tracePt t="31496" x="6186488" y="4275138"/>
          <p14:tracePt t="31504" x="6246813" y="4445000"/>
          <p14:tracePt t="31511" x="6254750" y="4657725"/>
          <p14:tracePt t="31517" x="6280150" y="4818063"/>
          <p14:tracePt t="31527" x="6313488" y="5013325"/>
          <p14:tracePt t="31530" x="6313488" y="5167313"/>
          <p14:tracePt t="31538" x="6280150" y="5311775"/>
          <p14:tracePt t="31545" x="6229350" y="5514975"/>
          <p14:tracePt t="31552" x="6127750" y="5710238"/>
          <p14:tracePt t="31559" x="6024563" y="5948363"/>
          <p14:tracePt t="31564" x="5999163" y="6084888"/>
          <p14:tracePt t="31841" x="5999163" y="6110288"/>
          <p14:tracePt t="31846" x="6034088" y="6161088"/>
          <p14:tracePt t="31853" x="6084888" y="6211888"/>
          <p14:tracePt t="31859" x="6178550" y="6288088"/>
          <p14:tracePt t="31867" x="6305550" y="6348413"/>
          <p14:tracePt t="31875" x="6492875" y="6381750"/>
          <p14:tracePt t="31895" x="6883400" y="6391275"/>
          <p14:tracePt t="31896" x="7104063" y="6365875"/>
          <p14:tracePt t="31902" x="7223125" y="6338888"/>
          <p14:tracePt t="31910" x="7359650" y="6305550"/>
          <p14:tracePt t="31915" x="7478713" y="6272213"/>
          <p14:tracePt t="31922" x="7597775" y="6221413"/>
          <p14:tracePt t="31928" x="7699375" y="6178550"/>
          <p14:tracePt t="31936" x="7800975" y="6143625"/>
          <p14:tracePt t="31943" x="7877175" y="6110288"/>
          <p14:tracePt t="31949" x="7927975" y="6092825"/>
          <p14:tracePt t="31957" x="7962900" y="6076950"/>
          <p14:tracePt t="31963" x="7980363" y="6067425"/>
          <p14:tracePt t="31970" x="7988300" y="6049963"/>
          <p14:tracePt t="31977" x="8005763" y="6042025"/>
          <p14:tracePt t="31983" x="8013700" y="6042025"/>
          <p14:tracePt t="31991" x="8013700" y="6034088"/>
          <p14:tracePt t="31997" x="8013700" y="6024563"/>
          <p14:tracePt t="32004" x="8021638" y="6016625"/>
          <p14:tracePt t="32010" x="8031163" y="6016625"/>
          <p14:tracePt t="32027" x="8039100" y="5999163"/>
          <p14:tracePt t="32031" x="8039100" y="5991225"/>
          <p14:tracePt t="32045" x="8039100" y="5973763"/>
          <p14:tracePt t="32053" x="8039100" y="5965825"/>
          <p14:tracePt t="32060" x="8047038" y="5948363"/>
          <p14:tracePt t="32067" x="8047038" y="5922963"/>
          <p14:tracePt t="32074" x="8047038" y="5889625"/>
          <p14:tracePt t="32080" x="8039100" y="5846763"/>
          <p14:tracePt t="32087" x="8021638" y="5788025"/>
          <p14:tracePt t="32094" x="7988300" y="5719763"/>
          <p14:tracePt t="32101" x="7937500" y="5641975"/>
          <p14:tracePt t="32110" x="7861300" y="5549900"/>
          <p14:tracePt t="32114" x="7767638" y="5472113"/>
          <p14:tracePt t="32120" x="7648575" y="5370513"/>
          <p14:tracePt t="32127" x="7529513" y="5302250"/>
          <p14:tracePt t="32135" x="7410450" y="5251450"/>
          <p14:tracePt t="32142" x="7283450" y="5218113"/>
          <p14:tracePt t="32149" x="7096125" y="5183188"/>
          <p14:tracePt t="32156" x="6908800" y="5149850"/>
          <p14:tracePt t="32161" x="6746875" y="5124450"/>
          <p14:tracePt t="32169" x="6543675" y="5124450"/>
          <p14:tracePt t="32176" x="6399213" y="5124450"/>
          <p14:tracePt t="32183" x="6272213" y="5124450"/>
          <p14:tracePt t="32191" x="6161088" y="5124450"/>
          <p14:tracePt t="32196" x="6049963" y="5132388"/>
          <p14:tracePt t="32203" x="5965825" y="5132388"/>
          <p14:tracePt t="32210" x="5932488" y="5141913"/>
          <p14:tracePt t="32217" x="5897563" y="5141913"/>
          <p14:tracePt t="32226" x="5880100" y="5141913"/>
          <p14:tracePt t="32230" x="5872163" y="5141913"/>
          <p14:tracePt t="32238" x="5864225" y="5141913"/>
          <p14:tracePt t="32260" x="5854700" y="5141913"/>
          <p14:tracePt t="32264" x="5846763" y="5141913"/>
          <p14:tracePt t="32272" x="5829300" y="5141913"/>
          <p14:tracePt t="32278" x="5795963" y="5124450"/>
          <p14:tracePt t="32286" x="5735638" y="5116513"/>
          <p14:tracePt t="32293" x="5634038" y="5081588"/>
          <p14:tracePt t="32300" x="5489575" y="5048250"/>
          <p14:tracePt t="32310" x="5260975" y="4972050"/>
          <p14:tracePt t="32313" x="4860925" y="4852988"/>
          <p14:tracePt t="32320" x="4538663" y="4749800"/>
          <p14:tracePt t="32326" x="4214813" y="4640263"/>
          <p14:tracePt t="32334" x="3976688" y="4564063"/>
          <p14:tracePt t="32342" x="3867150" y="4529138"/>
          <p14:tracePt t="32347" x="3748088" y="4495800"/>
          <p14:tracePt t="32354" x="3646488" y="4470400"/>
          <p14:tracePt t="32360" x="3543300" y="4435475"/>
          <p14:tracePt t="32367" x="3441700" y="4410075"/>
          <p14:tracePt t="32376" x="3355975" y="4402138"/>
          <p14:tracePt t="32381" x="3238500" y="4394200"/>
          <p14:tracePt t="32388" x="3127375" y="4376738"/>
          <p14:tracePt t="32396" x="3041650" y="4376738"/>
          <p14:tracePt t="32401" x="2957513" y="4376738"/>
          <p14:tracePt t="32410" x="2881313" y="4384675"/>
          <p14:tracePt t="32416" x="2805113" y="4402138"/>
          <p14:tracePt t="32422" x="2719388" y="4427538"/>
          <p14:tracePt t="32429" x="2633663" y="4460875"/>
          <p14:tracePt t="32435" x="2541588" y="4503738"/>
          <p14:tracePt t="32446" x="2447925" y="4546600"/>
          <p14:tracePt t="32449" x="2362200" y="4605338"/>
          <p14:tracePt t="32459" x="2268538" y="4673600"/>
          <p14:tracePt t="32463" x="2184400" y="4741863"/>
          <p14:tracePt t="32470" x="2108200" y="4810125"/>
          <p14:tracePt t="32477" x="2030413" y="4878388"/>
          <p14:tracePt t="32483" x="1963738" y="4937125"/>
          <p14:tracePt t="32491" x="1938338" y="4954588"/>
          <p14:tracePt t="32497" x="1938338" y="4962525"/>
          <p14:tracePt t="32504" x="1928813" y="4972050"/>
          <p14:tracePt t="32518" x="1928813" y="4979988"/>
          <p14:tracePt t="32600" x="1928813" y="4987925"/>
          <p14:tracePt t="32609" x="1928813" y="4997450"/>
          <p14:tracePt t="32614" x="1928813" y="5005388"/>
          <p14:tracePt t="32621" x="1928813" y="5022850"/>
          <p14:tracePt t="32628" x="1928813" y="5030788"/>
          <p14:tracePt t="32635" x="1928813" y="5048250"/>
          <p14:tracePt t="32645" x="1938338" y="5064125"/>
          <p14:tracePt t="32648" x="1938338" y="5073650"/>
          <p14:tracePt t="32657" x="1946275" y="5073650"/>
          <p14:tracePt t="32662" x="1954213" y="5081588"/>
          <p14:tracePt t="32669" x="1954213" y="5091113"/>
          <p14:tracePt t="32683" x="1954213" y="5099050"/>
          <p14:tracePt t="32691" x="1963738" y="5099050"/>
          <p14:tracePt t="32696" x="1963738" y="5106988"/>
          <p14:tracePt t="32711" x="1971675" y="5106988"/>
          <p14:tracePt t="32726" x="1979613" y="5106988"/>
          <p14:tracePt t="32738" x="1989138" y="5106988"/>
          <p14:tracePt t="32745" x="2005013" y="5106988"/>
          <p14:tracePt t="32751" x="2014538" y="5106988"/>
          <p14:tracePt t="32760" x="2047875" y="5106988"/>
          <p14:tracePt t="32764" x="2073275" y="5106988"/>
          <p14:tracePt t="32772" x="2082800" y="5106988"/>
          <p14:tracePt t="32779" x="2098675" y="5106988"/>
          <p14:tracePt t="32785" x="2108200" y="5106988"/>
          <p14:tracePt t="32793" x="2116138" y="5106988"/>
          <p14:tracePt t="32799" x="2133600" y="5106988"/>
          <p14:tracePt t="32812" x="2141538" y="5106988"/>
          <p14:tracePt t="32820" x="2159000" y="5106988"/>
          <p14:tracePt t="32841" x="2166938" y="5106988"/>
          <p14:tracePt t="32847" x="2174875" y="5106988"/>
          <p14:tracePt t="32875" x="2184400" y="5106988"/>
          <p14:tracePt t="32881" x="2192338" y="5106988"/>
          <p14:tracePt t="32895" x="2200275" y="5106988"/>
          <p14:tracePt t="32901" x="2227263" y="5106988"/>
          <p14:tracePt t="32909" x="2243138" y="5106988"/>
          <p14:tracePt t="32915" x="2286000" y="5099050"/>
          <p14:tracePt t="32923" x="2319338" y="5099050"/>
          <p14:tracePt t="32929" x="2354263" y="5099050"/>
          <p14:tracePt t="32936" x="2387600" y="5091113"/>
          <p14:tracePt t="32944" x="2430463" y="5091113"/>
          <p14:tracePt t="32949" x="2463800" y="5081588"/>
          <p14:tracePt t="32957" x="2498725" y="5081588"/>
          <p14:tracePt t="32963" x="2516188" y="5081588"/>
          <p14:tracePt t="32971" x="2549525" y="5081588"/>
          <p14:tracePt t="32977" x="2582863" y="5081588"/>
          <p14:tracePt t="32983" x="2608263" y="5081588"/>
          <p14:tracePt t="32993" x="2668588" y="5081588"/>
          <p14:tracePt t="32998" x="2727325" y="5081588"/>
          <p14:tracePt t="33006" x="2778125" y="5081588"/>
          <p14:tracePt t="33011" x="2863850" y="5081588"/>
          <p14:tracePt t="33018" x="2940050" y="5081588"/>
          <p14:tracePt t="33026" x="3008313" y="5073650"/>
          <p14:tracePt t="33031" x="3067050" y="5073650"/>
          <p14:tracePt t="33039" x="3101975" y="5064125"/>
          <p14:tracePt t="33045" x="3135313" y="5064125"/>
          <p14:tracePt t="33053" x="3144838" y="5056188"/>
          <p14:tracePt t="33060" x="3160713" y="5056188"/>
          <p14:tracePt t="33066" x="3170238" y="5048250"/>
          <p14:tracePt t="33075" x="3178175" y="5048250"/>
          <p14:tracePt t="33079" x="3186113" y="5048250"/>
          <p14:tracePt t="33086" x="3195638" y="5038725"/>
          <p14:tracePt t="33107" x="3203575" y="5038725"/>
          <p14:tracePt t="33115" x="3211513" y="5038725"/>
          <p14:tracePt t="33122" x="3221038" y="5030788"/>
          <p14:tracePt t="33127" x="3246438" y="5013325"/>
          <p14:tracePt t="33135" x="3279775" y="4987925"/>
          <p14:tracePt t="33143" x="3330575" y="4954588"/>
          <p14:tracePt t="33148" x="3365500" y="4929188"/>
          <p14:tracePt t="33156" x="3390900" y="4903788"/>
          <p14:tracePt t="33162" x="3416300" y="4886325"/>
          <p14:tracePt t="33169" x="3441700" y="4868863"/>
          <p14:tracePt t="33176" x="3459163" y="4852988"/>
          <p14:tracePt t="33183" x="3475038" y="4835525"/>
          <p14:tracePt t="33191" x="3475038" y="4827588"/>
          <p14:tracePt t="33196" x="3484563" y="4827588"/>
          <p14:tracePt t="33204" x="3484563" y="4818063"/>
          <p14:tracePt t="33211" x="3492500" y="4810125"/>
          <p14:tracePt t="33226" x="3502025" y="4802188"/>
          <p14:tracePt t="33230" x="3502025" y="4792663"/>
          <p14:tracePt t="33238" x="3502025" y="4775200"/>
          <p14:tracePt t="33244" x="3502025" y="4767263"/>
          <p14:tracePt t="33250" x="3492500" y="4749800"/>
          <p14:tracePt t="33258" x="3492500" y="4724400"/>
          <p14:tracePt t="33264" x="3475038" y="4708525"/>
          <p14:tracePt t="33271" x="3467100" y="4673600"/>
          <p14:tracePt t="33278" x="3441700" y="4648200"/>
          <p14:tracePt t="33285" x="3433763" y="4622800"/>
          <p14:tracePt t="33292" x="3416300" y="4597400"/>
          <p14:tracePt t="33298" x="3390900" y="4572000"/>
          <p14:tracePt t="33308" x="3382963" y="4564063"/>
          <p14:tracePt t="33312" x="3355975" y="4538663"/>
          <p14:tracePt t="33319" x="3314700" y="4503738"/>
          <p14:tracePt t="33327" x="3297238" y="4495800"/>
          <p14:tracePt t="33332" x="3263900" y="4478338"/>
          <p14:tracePt t="33341" x="3238500" y="4470400"/>
          <p14:tracePt t="33347" x="3203575" y="4460875"/>
          <p14:tracePt t="33354" x="3170238" y="4445000"/>
          <p14:tracePt t="33360" x="3135313" y="4435475"/>
          <p14:tracePt t="33368" x="3101975" y="4427538"/>
          <p14:tracePt t="33376" x="3076575" y="4427538"/>
          <p14:tracePt t="33382" x="3041650" y="4427538"/>
          <p14:tracePt t="33388" x="3016250" y="4427538"/>
          <p14:tracePt t="33395" x="3008313" y="4427538"/>
          <p14:tracePt t="33402" x="2990850" y="4427538"/>
          <p14:tracePt t="33409" x="2974975" y="4427538"/>
          <p14:tracePt t="33422" x="2957513" y="4427538"/>
          <p14:tracePt t="33429" x="2949575" y="4427538"/>
          <p14:tracePt t="33437" x="2932113" y="4427538"/>
          <p14:tracePt t="33443" x="2906713" y="4427538"/>
          <p14:tracePt t="33450" x="2871788" y="4427538"/>
          <p14:tracePt t="33459" x="2855913" y="4435475"/>
          <p14:tracePt t="33463" x="2830513" y="4445000"/>
          <p14:tracePt t="33471" x="2813050" y="4445000"/>
          <p14:tracePt t="33478" x="2795588" y="4445000"/>
          <p14:tracePt t="33485" x="2770188" y="4445000"/>
          <p14:tracePt t="33492" x="2736850" y="4452938"/>
          <p14:tracePt t="33497" x="2719388" y="4460875"/>
          <p14:tracePt t="33504" x="2711450" y="4460875"/>
          <p14:tracePt t="33511" x="2701925" y="4470400"/>
          <p14:tracePt t="33518" x="2693988" y="4470400"/>
          <p14:tracePt t="33526" x="2686050" y="4478338"/>
          <p14:tracePt t="33531" x="2676525" y="4478338"/>
          <p14:tracePt t="33539" x="2668588" y="4478338"/>
          <p14:tracePt t="33552" x="2660650" y="4486275"/>
          <p14:tracePt t="33568" x="2643188" y="4486275"/>
          <p14:tracePt t="33574" x="2633663" y="4495800"/>
          <p14:tracePt t="33580" x="2600325" y="4513263"/>
          <p14:tracePt t="33587" x="2574925" y="4521200"/>
          <p14:tracePt t="33594" x="2549525" y="4529138"/>
          <p14:tracePt t="33601" x="2541588" y="4538663"/>
          <p14:tracePt t="33609" x="2516188" y="4546600"/>
          <p14:tracePt t="33614" x="2489200" y="4554538"/>
          <p14:tracePt t="33622" x="2463800" y="4572000"/>
          <p14:tracePt t="33628" x="2438400" y="4589463"/>
          <p14:tracePt t="33635" x="2422525" y="4605338"/>
          <p14:tracePt t="33643" x="2405063" y="4614863"/>
          <p14:tracePt t="33648" x="2397125" y="4630738"/>
          <p14:tracePt t="33657" x="2387600" y="4630738"/>
          <p14:tracePt t="33662" x="2387600" y="4640263"/>
          <p14:tracePt t="33669" x="2379663" y="4640263"/>
          <p14:tracePt t="33676" x="2371725" y="4648200"/>
          <p14:tracePt t="33692" x="2362200" y="4657725"/>
          <p14:tracePt t="33703" x="2362200" y="4665663"/>
          <p14:tracePt t="33710" x="2354263" y="4665663"/>
          <p14:tracePt t="33717" x="2354263" y="4673600"/>
          <p14:tracePt t="33725" x="2344738" y="4673600"/>
          <p14:tracePt t="33744" x="2344738" y="4683125"/>
          <p14:tracePt t="33751" x="2344738" y="4699000"/>
          <p14:tracePt t="33765" x="2344738" y="4708525"/>
          <p14:tracePt t="33772" x="2344738" y="4716463"/>
          <p14:tracePt t="33778" x="2344738" y="4724400"/>
          <p14:tracePt t="33785" x="2344738" y="4733925"/>
          <p14:tracePt t="33794" x="2344738" y="4741863"/>
          <p14:tracePt t="33799" x="2354263" y="4759325"/>
          <p14:tracePt t="33807" x="2354263" y="4767263"/>
          <p14:tracePt t="33812" x="2371725" y="4775200"/>
          <p14:tracePt t="33819" x="2371725" y="4802188"/>
          <p14:tracePt t="33826" x="2397125" y="4827588"/>
          <p14:tracePt t="33833" x="2430463" y="4860925"/>
          <p14:tracePt t="33844" x="2447925" y="4886325"/>
          <p14:tracePt t="33847" x="2498725" y="4929188"/>
          <p14:tracePt t="33854" x="2566988" y="4979988"/>
          <p14:tracePt t="33860" x="2617788" y="5022850"/>
          <p14:tracePt t="33868" x="2686050" y="5064125"/>
          <p14:tracePt t="33875" x="2719388" y="5106988"/>
          <p14:tracePt t="33882" x="2752725" y="5124450"/>
          <p14:tracePt t="33888" x="2795588" y="5149850"/>
          <p14:tracePt t="33894" x="2813050" y="5167313"/>
          <p14:tracePt t="33902" x="2830513" y="5175250"/>
          <p14:tracePt t="33909" x="2838450" y="5183188"/>
          <p14:tracePt t="33916" x="2846388" y="5183188"/>
          <p14:tracePt t="33922" x="2855913" y="5192713"/>
          <p14:tracePt t="33929" x="2863850" y="5200650"/>
          <p14:tracePt t="33936" x="2871788" y="5200650"/>
          <p14:tracePt t="33958" x="2881313" y="5200650"/>
          <p14:tracePt t="33977" x="2897188" y="5208588"/>
          <p14:tracePt t="33984" x="2906713" y="5208588"/>
          <p14:tracePt t="33992" x="2914650" y="5208588"/>
          <p14:tracePt t="33997" x="2940050" y="5208588"/>
          <p14:tracePt t="34005" x="2974975" y="5200650"/>
          <p14:tracePt t="34011" x="3016250" y="5192713"/>
          <p14:tracePt t="34018" x="3067050" y="5175250"/>
          <p14:tracePt t="34026" x="3101975" y="5157788"/>
          <p14:tracePt t="34032" x="3152775" y="5149850"/>
          <p14:tracePt t="34039" x="3170238" y="5141913"/>
          <p14:tracePt t="34045" x="3195638" y="5141913"/>
          <p14:tracePt t="34052" x="3211513" y="5132388"/>
          <p14:tracePt t="34067" x="3221038" y="5132388"/>
          <p14:tracePt t="34074" x="3228975" y="5132388"/>
          <p14:tracePt t="34087" x="3238500" y="5132388"/>
          <p14:tracePt t="34094" x="3246438" y="5132388"/>
          <p14:tracePt t="34100" x="3254375" y="5132388"/>
          <p14:tracePt t="34114" x="3263900" y="5132388"/>
          <p14:tracePt t="34121" x="3271838" y="5132388"/>
          <p14:tracePt t="34127" x="3279775" y="5132388"/>
          <p14:tracePt t="34135" x="3289300" y="5132388"/>
          <p14:tracePt t="34142" x="3297238" y="5132388"/>
          <p14:tracePt t="34156" x="3305175" y="5132388"/>
          <p14:tracePt t="34162" x="3314700" y="5124450"/>
          <p14:tracePt t="34169" x="3322638" y="5124450"/>
          <p14:tracePt t="34183" x="3330575" y="5124450"/>
          <p14:tracePt t="34189" x="3340100" y="5124450"/>
          <p14:tracePt t="34217" x="3348038" y="5124450"/>
          <p14:tracePt t="34230" x="3355975" y="5124450"/>
          <p14:tracePt t="34244" x="3365500" y="5124450"/>
          <p14:tracePt t="34265" x="3373438" y="5124450"/>
          <p14:tracePt t="34272" x="3390900" y="5124450"/>
          <p14:tracePt t="34278" x="3398838" y="5124450"/>
          <p14:tracePt t="34285" x="3424238" y="5132388"/>
          <p14:tracePt t="34293" x="3441700" y="5141913"/>
          <p14:tracePt t="34300" x="3433763" y="5141913"/>
          <p14:tracePt t="34731" x="3297238" y="5157788"/>
          <p14:tracePt t="34738" x="3127375" y="5192713"/>
          <p14:tracePt t="34745" x="2982913" y="5218113"/>
          <p14:tracePt t="34752" x="2855913" y="5243513"/>
          <p14:tracePt t="34759" x="2752725" y="5251450"/>
          <p14:tracePt t="34766" x="2651125" y="5268913"/>
          <p14:tracePt t="34773" x="2566988" y="5276850"/>
          <p14:tracePt t="34779" x="2481263" y="5276850"/>
          <p14:tracePt t="34786" x="2422525" y="5276850"/>
          <p14:tracePt t="34796" x="2362200" y="5268913"/>
          <p14:tracePt t="34800" x="2311400" y="5251450"/>
          <p14:tracePt t="34810" x="2268538" y="5235575"/>
          <p14:tracePt t="34813" x="2217738" y="5218113"/>
          <p14:tracePt t="34820" x="2174875" y="5200650"/>
          <p14:tracePt t="34827" x="2149475" y="5175250"/>
          <p14:tracePt t="34834" x="2124075" y="5157788"/>
          <p14:tracePt t="34842" x="2098675" y="5141913"/>
          <p14:tracePt t="34847" x="2073275" y="5116513"/>
          <p14:tracePt t="34855" x="2047875" y="5091113"/>
          <p14:tracePt t="34861" x="2022475" y="5056188"/>
          <p14:tracePt t="34868" x="2005013" y="5022850"/>
          <p14:tracePt t="34876" x="1989138" y="4997450"/>
          <p14:tracePt t="34881" x="1971675" y="4979988"/>
          <p14:tracePt t="34889" x="1963738" y="4972050"/>
          <p14:tracePt t="34908" x="1954213" y="4954588"/>
          <p14:tracePt t="34913" x="1954213" y="4946650"/>
          <p14:tracePt t="34925" x="1946275" y="4937125"/>
          <p14:tracePt t="34931" x="1946275" y="4929188"/>
          <p14:tracePt t="34950" x="1946275" y="4911725"/>
          <p14:tracePt t="34959" x="1963738" y="4894263"/>
          <p14:tracePt t="34964" x="1989138" y="4868863"/>
          <p14:tracePt t="34971" x="2014538" y="4835525"/>
          <p14:tracePt t="34978" x="2055813" y="4784725"/>
          <p14:tracePt t="34985" x="2108200" y="4741863"/>
          <p14:tracePt t="34993" x="2159000" y="4699000"/>
          <p14:tracePt t="34998" x="2209800" y="4665663"/>
          <p14:tracePt t="35005" x="2235200" y="4640263"/>
          <p14:tracePt t="35012" x="2268538" y="4622800"/>
          <p14:tracePt t="35019" x="2303463" y="4589463"/>
          <p14:tracePt t="35027" x="2328863" y="4589463"/>
          <p14:tracePt t="35032" x="2354263" y="4579938"/>
          <p14:tracePt t="35040" x="2371725" y="4579938"/>
          <p14:tracePt t="35046" x="2387600" y="4579938"/>
          <p14:tracePt t="35053" x="2413000" y="4579938"/>
          <p14:tracePt t="35060" x="2397125" y="4579938"/>
          <p14:tracePt t="36247" x="2387600" y="4564063"/>
          <p14:tracePt t="36253" x="2371725" y="4546600"/>
          <p14:tracePt t="36259" x="2354263" y="4529138"/>
          <p14:tracePt t="36266" x="2344738" y="4521200"/>
          <p14:tracePt t="36275" x="2328863" y="4495800"/>
          <p14:tracePt t="36281" x="2303463" y="4470400"/>
          <p14:tracePt t="36287" x="2278063" y="4445000"/>
          <p14:tracePt t="36293" x="2252663" y="4394200"/>
          <p14:tracePt t="36301" x="2192338" y="4291013"/>
          <p14:tracePt t="36309" x="2133600" y="4156075"/>
          <p14:tracePt t="36315" x="2090738" y="3994150"/>
          <p14:tracePt t="36321" x="2082800" y="3781425"/>
          <p14:tracePt t="36328" x="2082800" y="3603625"/>
          <p14:tracePt t="36335" x="2108200" y="3441700"/>
          <p14:tracePt t="36342" x="2149475" y="3238500"/>
          <p14:tracePt t="36348" x="2227263" y="3008313"/>
          <p14:tracePt t="36360" x="2268538" y="2838450"/>
          <p14:tracePt t="36362" x="2303463" y="2719388"/>
          <p14:tracePt t="36370" x="2336800" y="2617788"/>
          <p14:tracePt t="36377" x="2371725" y="2498725"/>
          <p14:tracePt t="36383" x="2397125" y="2413000"/>
          <p14:tracePt t="36393" x="2413000" y="2328863"/>
          <p14:tracePt t="36396" x="2422525" y="2268538"/>
          <p14:tracePt t="36404" x="2438400" y="2217738"/>
          <p14:tracePt t="36410" x="2438400" y="2174875"/>
          <p14:tracePt t="36418" x="2438400" y="2159000"/>
          <p14:tracePt t="36425" x="2438400" y="2141538"/>
          <p14:tracePt t="36432" x="2438400" y="2133600"/>
          <p14:tracePt t="36438" x="2438400" y="2124075"/>
          <p14:tracePt t="36444" x="2438400" y="2116138"/>
          <p14:tracePt t="36548" x="2430463" y="2116138"/>
          <p14:tracePt t="36561" x="2422525" y="2116138"/>
          <p14:tracePt t="36568" x="2413000" y="2116138"/>
          <p14:tracePt t="36575" x="2405063" y="2116138"/>
          <p14:tracePt t="36589" x="2387600" y="2116138"/>
          <p14:tracePt t="36595" x="2379663" y="2116138"/>
          <p14:tracePt t="36603" x="2371725" y="2116138"/>
          <p14:tracePt t="36609" x="2354263" y="2124075"/>
          <p14:tracePt t="36618" x="2344738" y="2124075"/>
          <p14:tracePt t="36625" x="2319338" y="2133600"/>
          <p14:tracePt t="36629" x="2286000" y="2133600"/>
          <p14:tracePt t="36637" x="2252663" y="2133600"/>
          <p14:tracePt t="36643" x="2227263" y="2141538"/>
          <p14:tracePt t="36650" x="2192338" y="2141538"/>
          <p14:tracePt t="36659" x="2149475" y="2149475"/>
          <p14:tracePt t="36665" x="2116138" y="2149475"/>
          <p14:tracePt t="36671" x="2082800" y="2159000"/>
          <p14:tracePt t="36678" x="2055813" y="2159000"/>
          <p14:tracePt t="36686" x="2047875" y="2159000"/>
          <p14:tracePt t="36692" x="2030413" y="2166938"/>
          <p14:tracePt t="36698" x="2022475" y="2166938"/>
          <p14:tracePt t="36711" x="2005013" y="2166938"/>
          <p14:tracePt t="36733" x="1997075" y="2166938"/>
          <p14:tracePt t="36745" x="1989138" y="2166938"/>
          <p14:tracePt t="36760" x="1979613" y="2166938"/>
          <p14:tracePt t="36782" x="1979613" y="2174875"/>
          <p14:tracePt t="36808" x="1979613" y="2184400"/>
          <p14:tracePt t="36823" x="1979613" y="2192338"/>
          <p14:tracePt t="36836" x="1979613" y="2200275"/>
          <p14:tracePt t="36842" x="1979613" y="2209800"/>
          <p14:tracePt t="36850" x="1989138" y="2227263"/>
          <p14:tracePt t="36858" x="1989138" y="2217738"/>
          <p14:tracePt t="37167" x="2005013" y="2336800"/>
          <p14:tracePt t="37171" x="2047875" y="2455863"/>
          <p14:tracePt t="37177" x="2090738" y="2557463"/>
          <p14:tracePt t="37185" x="2124075" y="2633663"/>
          <p14:tracePt t="37192" x="2184400" y="2701925"/>
          <p14:tracePt t="37198" x="2217738" y="2752725"/>
          <p14:tracePt t="37205" x="2243138" y="2770188"/>
          <p14:tracePt t="37212" x="2268538" y="2795588"/>
          <p14:tracePt t="37218" x="2293938" y="2820988"/>
          <p14:tracePt t="37227" x="2319338" y="2830513"/>
          <p14:tracePt t="37232" x="2344738" y="2846388"/>
          <p14:tracePt t="37241" x="2371725" y="2863850"/>
          <p14:tracePt t="37246" x="2387600" y="2871788"/>
          <p14:tracePt t="37253" x="2413000" y="2881313"/>
          <p14:tracePt t="37260" x="2447925" y="2897188"/>
          <p14:tracePt t="37266" x="2473325" y="2906713"/>
          <p14:tracePt t="37275" x="2498725" y="2906713"/>
          <p14:tracePt t="37280" x="2532063" y="2914650"/>
          <p14:tracePt t="37288" x="2566988" y="2922588"/>
          <p14:tracePt t="37294" x="2600325" y="2932113"/>
          <p14:tracePt t="37300" x="2633663" y="2940050"/>
          <p14:tracePt t="37308" x="2668588" y="2940050"/>
          <p14:tracePt t="37314" x="2693988" y="2940050"/>
          <p14:tracePt t="37321" x="2727325" y="2949575"/>
          <p14:tracePt t="37328" x="2770188" y="2949575"/>
          <p14:tracePt t="37335" x="2820988" y="2949575"/>
          <p14:tracePt t="37342" x="2863850" y="2949575"/>
          <p14:tracePt t="37349" x="2906713" y="2949575"/>
          <p14:tracePt t="37355" x="2949575" y="2949575"/>
          <p14:tracePt t="37363" x="2990850" y="2949575"/>
          <p14:tracePt t="37369" x="3025775" y="2949575"/>
          <p14:tracePt t="37376" x="3059113" y="2949575"/>
          <p14:tracePt t="37383" x="3084513" y="2949575"/>
          <p14:tracePt t="37391" x="3109913" y="2949575"/>
          <p14:tracePt t="37396" x="3127375" y="2949575"/>
          <p14:tracePt t="37405" x="3135313" y="2949575"/>
          <p14:tracePt t="37410" x="3152775" y="2949575"/>
          <p14:tracePt t="37418" x="3160713" y="2949575"/>
          <p14:tracePt t="37431" x="3170238" y="2949575"/>
          <p14:tracePt t="37438" x="3178175" y="2949575"/>
          <p14:tracePt t="37444" x="3186113" y="2949575"/>
          <p14:tracePt t="37465" x="3195638" y="2949575"/>
          <p14:tracePt t="37486" x="3203575" y="2949575"/>
          <p14:tracePt t="37493" x="3203575" y="2940050"/>
          <p14:tracePt t="37527" x="3203575" y="2932113"/>
          <p14:tracePt t="37541" x="3203575" y="2922588"/>
          <p14:tracePt t="37561" x="3203575" y="2914650"/>
          <p14:tracePt t="37575" x="3211513" y="2914650"/>
          <p14:tracePt t="37590" x="3221038" y="2906713"/>
          <p14:tracePt t="37595" x="3228975" y="2906713"/>
          <p14:tracePt t="37603" x="3238500" y="2897188"/>
          <p14:tracePt t="37610" x="3246438" y="2897188"/>
          <p14:tracePt t="37617" x="3254375" y="2897188"/>
          <p14:tracePt t="37625" x="3279775" y="2897188"/>
          <p14:tracePt t="37630" x="3305175" y="2897188"/>
          <p14:tracePt t="37637" x="3322638" y="2897188"/>
          <p14:tracePt t="37643" x="3355975" y="2897188"/>
          <p14:tracePt t="37650" x="3373438" y="2897188"/>
          <p14:tracePt t="37658" x="3390900" y="2897188"/>
          <p14:tracePt t="37665" x="3398838" y="2906713"/>
          <p14:tracePt t="37672" x="3416300" y="2914650"/>
          <p14:tracePt t="37685" x="3424238" y="2914650"/>
          <p14:tracePt t="37692" x="3441700" y="2932113"/>
          <p14:tracePt t="37698" x="3449638" y="2940050"/>
          <p14:tracePt t="37709" x="3475038" y="2965450"/>
          <p14:tracePt t="37712" x="3502025" y="2982913"/>
          <p14:tracePt t="37719" x="3535363" y="3016250"/>
          <p14:tracePt t="37728" x="3560763" y="3041650"/>
          <p14:tracePt t="37733" x="3611563" y="3067050"/>
          <p14:tracePt t="37741" x="3646488" y="3109913"/>
          <p14:tracePt t="37746" x="3697288" y="3135313"/>
          <p14:tracePt t="37753" x="3748088" y="3160713"/>
          <p14:tracePt t="37760" x="3781425" y="3186113"/>
          <p14:tracePt t="37767" x="3756025" y="3170238"/>
          <p14:tracePt t="38056" x="3697288" y="3246438"/>
          <p14:tracePt t="38062" x="3629025" y="3382963"/>
          <p14:tracePt t="38068" x="3578225" y="3517900"/>
          <p14:tracePt t="38075" x="3543300" y="3654425"/>
          <p14:tracePt t="38083" x="3509963" y="3798888"/>
          <p14:tracePt t="38092" x="3509963" y="3968750"/>
          <p14:tracePt t="38096" x="3492500" y="4113213"/>
          <p14:tracePt t="38103" x="3502025" y="4257675"/>
          <p14:tracePt t="38109" x="3509963" y="4359275"/>
          <p14:tracePt t="38116" x="3543300" y="4460875"/>
          <p14:tracePt t="38125" x="3586163" y="4564063"/>
          <p14:tracePt t="38131" x="3646488" y="4640263"/>
          <p14:tracePt t="38138" x="3713163" y="4716463"/>
          <p14:tracePt t="38144" x="3763963" y="4784725"/>
          <p14:tracePt t="38151" x="3841750" y="4827588"/>
          <p14:tracePt t="38158" x="3908425" y="4868863"/>
          <p14:tracePt t="38165" x="3986213" y="4903788"/>
          <p14:tracePt t="38173" x="4062413" y="4929188"/>
          <p14:tracePt t="38178" x="4130675" y="4946650"/>
          <p14:tracePt t="38186" x="4206875" y="4972050"/>
          <p14:tracePt t="38192" x="4283075" y="4972050"/>
          <p14:tracePt t="38198" x="4333875" y="4972050"/>
          <p14:tracePt t="38209" x="4394200" y="4962525"/>
          <p14:tracePt t="38212" x="4478338" y="4954588"/>
          <p14:tracePt t="38219" x="4572000" y="4919663"/>
          <p14:tracePt t="38226" x="4673600" y="4886325"/>
          <p14:tracePt t="38234" x="4827588" y="4810125"/>
          <p14:tracePt t="38241" x="4962525" y="4733925"/>
          <p14:tracePt t="38246" x="5106988" y="4657725"/>
          <p14:tracePt t="38253" x="5243513" y="4589463"/>
          <p14:tracePt t="38260" x="5413375" y="4486275"/>
          <p14:tracePt t="38268" x="5489575" y="4427538"/>
          <p14:tracePt t="38275" x="5565775" y="4376738"/>
          <p14:tracePt t="38282" x="5600700" y="4359275"/>
          <p14:tracePt t="38288" x="5626100" y="4333875"/>
          <p14:tracePt t="38295" x="5641975" y="4316413"/>
          <p14:tracePt t="38302" x="5668963" y="4300538"/>
          <p14:tracePt t="38309" x="5676900" y="4283075"/>
          <p14:tracePt t="38316" x="5694363" y="4275138"/>
          <p14:tracePt t="38324" x="5710238" y="4257675"/>
          <p14:tracePt t="38328" x="5735638" y="4240213"/>
          <p14:tracePt t="38336" x="5761038" y="4214813"/>
          <p14:tracePt t="38344" x="5788025" y="4189413"/>
          <p14:tracePt t="38350" x="5821363" y="4164013"/>
          <p14:tracePt t="38358" x="5880100" y="4130675"/>
          <p14:tracePt t="38362" x="5973763" y="4087813"/>
          <p14:tracePt t="38370" x="6102350" y="4027488"/>
          <p14:tracePt t="38376" x="6237288" y="3994150"/>
          <p14:tracePt t="38384" x="6365875" y="3968750"/>
          <p14:tracePt t="38391" x="6543675" y="3960813"/>
          <p14:tracePt t="38397" x="6746875" y="3960813"/>
          <p14:tracePt t="38405" x="6891338" y="3986213"/>
          <p14:tracePt t="38411" x="7053263" y="4011613"/>
          <p14:tracePt t="38418" x="7197725" y="4037013"/>
          <p14:tracePt t="38425" x="7308850" y="4044950"/>
          <p14:tracePt t="38431" x="7435850" y="4070350"/>
          <p14:tracePt t="38439" x="7537450" y="4079875"/>
          <p14:tracePt t="38445" x="7623175" y="4087813"/>
          <p14:tracePt t="38452" x="7699375" y="4113213"/>
          <p14:tracePt t="38459" x="7758113" y="4121150"/>
          <p14:tracePt t="38465" x="7818438" y="4130675"/>
          <p14:tracePt t="38474" x="7894638" y="4138613"/>
          <p14:tracePt t="38479" x="7962900" y="4164013"/>
          <p14:tracePt t="38486" x="8039100" y="4171950"/>
          <p14:tracePt t="38493" x="8124825" y="4181475"/>
          <p14:tracePt t="38499" x="8218488" y="4206875"/>
          <p14:tracePt t="38508" x="8302625" y="4232275"/>
          <p14:tracePt t="38515" x="8362950" y="4249738"/>
          <p14:tracePt t="38521" x="8421688" y="4257675"/>
          <p14:tracePt t="38527" x="8464550" y="4257675"/>
          <p14:tracePt t="38534" x="8515350" y="4265613"/>
          <p14:tracePt t="38541" x="8558213" y="4265613"/>
          <p14:tracePt t="38548" x="8591550" y="4265613"/>
          <p14:tracePt t="38558" x="8634413" y="4265613"/>
          <p14:tracePt t="38562" x="8677275" y="4257675"/>
          <p14:tracePt t="38568" x="8728075" y="4249738"/>
          <p14:tracePt t="38576" x="8786813" y="4232275"/>
          <p14:tracePt t="38582" x="8812213" y="4206875"/>
          <p14:tracePt t="38591" x="8847138" y="4181475"/>
          <p14:tracePt t="38597" x="8888413" y="4130675"/>
          <p14:tracePt t="38604" x="8923338" y="4052888"/>
          <p14:tracePt t="38611" x="8956675" y="3917950"/>
          <p14:tracePt t="38617" x="8982075" y="3697288"/>
          <p14:tracePt t="38624" x="8966200" y="3484563"/>
          <p14:tracePt t="38630" x="8923338" y="3279775"/>
          <p14:tracePt t="38638" x="8847138" y="3101975"/>
          <p14:tracePt t="38643" x="8693150" y="2820988"/>
          <p14:tracePt t="38652" x="8566150" y="2617788"/>
          <p14:tracePt t="38658" x="8472488" y="2498725"/>
          <p14:tracePt t="38665" x="8362950" y="2344738"/>
          <p14:tracePt t="38672" x="8269288" y="2235200"/>
          <p14:tracePt t="38678" x="8150225" y="2090738"/>
          <p14:tracePt t="38687" x="8056563" y="1946275"/>
          <p14:tracePt t="38692" x="7937500" y="1819275"/>
          <p14:tracePt t="38699" x="7843838" y="1725613"/>
          <p14:tracePt t="38709" x="7750175" y="1631950"/>
          <p14:tracePt t="38713" x="7631113" y="1546225"/>
          <p14:tracePt t="38720" x="7486650" y="1444625"/>
          <p14:tracePt t="38726" x="7342188" y="1350963"/>
          <p14:tracePt t="38734" x="7146925" y="1231900"/>
          <p14:tracePt t="38742" x="6951663" y="1130300"/>
          <p14:tracePt t="38748" x="6789738" y="1044575"/>
          <p14:tracePt t="38755" x="6551613" y="952500"/>
          <p14:tracePt t="38760" x="6381750" y="909638"/>
          <p14:tracePt t="38768" x="6153150" y="866775"/>
          <p14:tracePt t="38774" x="6008688" y="849313"/>
          <p14:tracePt t="38782" x="5821363" y="849313"/>
          <p14:tracePt t="38789" x="5591175" y="892175"/>
          <p14:tracePt t="38794" x="5337175" y="952500"/>
          <p14:tracePt t="38802" x="5073650" y="1054100"/>
          <p14:tracePt t="38808" x="4767263" y="1181100"/>
          <p14:tracePt t="38817" x="4486275" y="1333500"/>
          <p14:tracePt t="38825" x="4206875" y="1512888"/>
          <p14:tracePt t="38829" x="3951288" y="1665288"/>
          <p14:tracePt t="38837" x="3748088" y="1793875"/>
          <p14:tracePt t="38842" x="3629025" y="1878013"/>
          <p14:tracePt t="38850" x="3509963" y="1954213"/>
          <p14:tracePt t="38857" x="3441700" y="2022475"/>
          <p14:tracePt t="38864" x="3408363" y="2065338"/>
          <p14:tracePt t="38871" x="3382963" y="2090738"/>
          <p14:tracePt t="38878" x="3373438" y="2098675"/>
          <p14:tracePt t="38884" x="3355975" y="2116138"/>
          <p14:tracePt t="38891" x="3348038" y="2124075"/>
          <p14:tracePt t="38897" x="3348038" y="2133600"/>
          <p14:tracePt t="38904" x="3340100" y="2149475"/>
          <p14:tracePt t="38911" x="3322638" y="2174875"/>
          <p14:tracePt t="38919" x="3305175" y="2200275"/>
          <p14:tracePt t="38926" x="3279775" y="2235200"/>
          <p14:tracePt t="38933" x="3228975" y="2293938"/>
          <p14:tracePt t="38940" x="3152775" y="2405063"/>
          <p14:tracePt t="38945" x="3041650" y="2532063"/>
          <p14:tracePt t="38953" x="2906713" y="2711450"/>
          <p14:tracePt t="38961" x="2787650" y="2838450"/>
          <p14:tracePt t="38967" x="2693988" y="2932113"/>
          <p14:tracePt t="38974" x="2617788" y="3000375"/>
          <p14:tracePt t="38980" x="2549525" y="3051175"/>
          <p14:tracePt t="38987" x="2489200" y="3094038"/>
          <p14:tracePt t="38993" x="2438400" y="3127375"/>
          <p14:tracePt t="39001" x="2405063" y="3144838"/>
          <p14:tracePt t="39008" x="2371725" y="3160713"/>
          <p14:tracePt t="39015" x="2328863" y="3186113"/>
          <p14:tracePt t="39023" x="2286000" y="3195638"/>
          <p14:tracePt t="39028" x="2235200" y="3221038"/>
          <p14:tracePt t="39036" x="2200275" y="3228975"/>
          <p14:tracePt t="39043" x="2184400" y="3238500"/>
          <p14:tracePt t="39049" x="2166938" y="3238500"/>
          <p14:tracePt t="39058" x="2159000" y="3238500"/>
          <p14:tracePt t="39069" x="2149475" y="3238500"/>
          <p14:tracePt t="39076" x="2141538" y="3238500"/>
          <p14:tracePt t="39083" x="2133600" y="3238500"/>
          <p14:tracePt t="39096" x="2124075" y="3238500"/>
          <p14:tracePt t="39110" x="2116138" y="3238500"/>
          <p14:tracePt t="39118" x="2116138" y="3228975"/>
          <p14:tracePt t="39125" x="2082800" y="3221038"/>
          <p14:tracePt t="39141" x="1954213" y="3152775"/>
          <p14:tracePt t="39145" x="1827213" y="3094038"/>
          <p14:tracePt t="39152" x="1631950" y="2990850"/>
          <p14:tracePt t="39159" x="1487488" y="2957513"/>
          <p14:tracePt t="39166" x="1360488" y="2906713"/>
          <p14:tracePt t="39174" x="1257300" y="2889250"/>
          <p14:tracePt t="39178" x="1181100" y="2871788"/>
          <p14:tracePt t="39187" x="1147763" y="2871788"/>
          <p14:tracePt t="39192" x="1112838" y="2871788"/>
          <p14:tracePt t="39199" x="1104900" y="2871788"/>
          <p14:tracePt t="39208" x="1087438" y="2871788"/>
          <p14:tracePt t="39213" x="1079500" y="2871788"/>
          <p14:tracePt t="39221" x="1069975" y="2871788"/>
          <p14:tracePt t="39226" x="1062038" y="2871788"/>
          <p14:tracePt t="39234" x="1054100" y="2871788"/>
          <p14:tracePt t="39241" x="1036638" y="2871788"/>
          <p14:tracePt t="39247" x="1003300" y="2881313"/>
          <p14:tracePt t="39254" x="968375" y="2897188"/>
          <p14:tracePt t="39260" x="917575" y="2932113"/>
          <p14:tracePt t="39267" x="841375" y="2974975"/>
          <p14:tracePt t="39275" x="739775" y="3059113"/>
          <p14:tracePt t="39282" x="603250" y="3203575"/>
          <p14:tracePt t="39288" x="476250" y="3355975"/>
          <p14:tracePt t="39295" x="374650" y="3527425"/>
          <p14:tracePt t="39302" x="331788" y="3629025"/>
          <p14:tracePt t="39309" x="296863" y="3730625"/>
          <p14:tracePt t="39315" x="271463" y="3824288"/>
          <p14:tracePt t="39324" x="263525" y="3892550"/>
          <p14:tracePt t="39330" x="263525" y="3968750"/>
          <p14:tracePt t="39336" x="263525" y="4027488"/>
          <p14:tracePt t="39343" x="263525" y="4070350"/>
          <p14:tracePt t="39349" x="263525" y="4130675"/>
          <p14:tracePt t="39357" x="271463" y="4171950"/>
          <p14:tracePt t="39364" x="280988" y="4232275"/>
          <p14:tracePt t="39371" x="314325" y="4308475"/>
          <p14:tracePt t="39377" x="347663" y="4384675"/>
          <p14:tracePt t="39383" x="382588" y="4460875"/>
          <p14:tracePt t="39391" x="415925" y="4538663"/>
          <p14:tracePt t="39398" x="450850" y="4614863"/>
          <p14:tracePt t="39406" x="492125" y="4699000"/>
          <p14:tracePt t="39411" x="527050" y="4775200"/>
          <p14:tracePt t="39418" x="544513" y="4843463"/>
          <p14:tracePt t="39425" x="577850" y="4903788"/>
          <p14:tracePt t="39432" x="595313" y="4937125"/>
          <p14:tracePt t="39439" x="611188" y="4987925"/>
          <p14:tracePt t="39445" x="628650" y="5013325"/>
          <p14:tracePt t="39452" x="646113" y="5048250"/>
          <p14:tracePt t="39459" x="663575" y="5081588"/>
          <p14:tracePt t="39467" x="688975" y="5116513"/>
          <p14:tracePt t="39474" x="722313" y="5167313"/>
          <p14:tracePt t="39479" x="755650" y="5243513"/>
          <p14:tracePt t="39486" x="808038" y="5319713"/>
          <p14:tracePt t="39493" x="892175" y="5438775"/>
          <p14:tracePt t="39501" x="1028700" y="5583238"/>
          <p14:tracePt t="39509" x="1147763" y="5719763"/>
          <p14:tracePt t="39514" x="1223963" y="5813425"/>
          <p14:tracePt t="39521" x="1292225" y="5872163"/>
          <p14:tracePt t="39527" x="1343025" y="5932488"/>
          <p14:tracePt t="39536" x="1368425" y="5948363"/>
          <p14:tracePt t="39542" x="1393825" y="5973763"/>
          <p14:tracePt t="39549" x="1401763" y="5991225"/>
          <p14:tracePt t="39558" x="1411288" y="5999163"/>
          <p14:tracePt t="39561" x="1427163" y="6008688"/>
          <p14:tracePt t="39569" x="1427163" y="6016625"/>
          <p14:tracePt t="39576" x="1436688" y="6016625"/>
          <p14:tracePt t="39583" x="1444625" y="6016625"/>
          <p14:tracePt t="39591" x="1444625" y="6024563"/>
          <p14:tracePt t="39610" x="1452563" y="6034088"/>
          <p14:tracePt t="39616" x="1462088" y="6034088"/>
          <p14:tracePt t="39630" x="1477963" y="6042025"/>
          <p14:tracePt t="39637" x="1512888" y="6059488"/>
          <p14:tracePt t="39644" x="1538288" y="6084888"/>
          <p14:tracePt t="39651" x="1597025" y="6127750"/>
          <p14:tracePt t="39657" x="1665288" y="6169025"/>
          <p14:tracePt t="39664" x="1741488" y="6237288"/>
          <p14:tracePt t="39671" x="1835150" y="6297613"/>
          <p14:tracePt t="39677" x="1938338" y="6356350"/>
          <p14:tracePt t="39685" x="2055813" y="6399213"/>
          <p14:tracePt t="39693" x="2133600" y="6432550"/>
          <p14:tracePt t="39698" x="2192338" y="6450013"/>
          <p14:tracePt t="39708" x="2252663" y="6457950"/>
          <p14:tracePt t="39712" x="2293938" y="6457950"/>
          <p14:tracePt t="39720" x="2344738" y="6475413"/>
          <p14:tracePt t="39726" x="2413000" y="6475413"/>
          <p14:tracePt t="39734" x="2541588" y="6467475"/>
          <p14:tracePt t="39741" x="2719388" y="6457950"/>
          <p14:tracePt t="39747" x="3000375" y="6407150"/>
          <p14:tracePt t="39754" x="3221038" y="6365875"/>
          <p14:tracePt t="39760" x="3509963" y="6280150"/>
          <p14:tracePt t="39768" x="3841750" y="6153150"/>
          <p14:tracePt t="39776" x="4062413" y="6042025"/>
          <p14:tracePt t="39781" x="4224338" y="5940425"/>
          <p14:tracePt t="39788" x="4394200" y="5846763"/>
          <p14:tracePt t="39794" x="4538663" y="5753100"/>
          <p14:tracePt t="39802" x="4673600" y="5694363"/>
          <p14:tracePt t="39809" x="4775200" y="5608638"/>
          <p14:tracePt t="39817" x="4868863" y="5565775"/>
          <p14:tracePt t="39824" x="4929188" y="5524500"/>
          <p14:tracePt t="39829" x="5022850" y="5489575"/>
          <p14:tracePt t="39836" x="5081588" y="5446713"/>
          <p14:tracePt t="39844" x="5149850" y="5405438"/>
          <p14:tracePt t="39850" x="5235575" y="5370513"/>
          <p14:tracePt t="39857" x="5327650" y="5327650"/>
          <p14:tracePt t="39864" x="5430838" y="5268913"/>
          <p14:tracePt t="39871" x="5524500" y="5218113"/>
          <p14:tracePt t="39877" x="5600700" y="5175250"/>
          <p14:tracePt t="39884" x="5659438" y="5132388"/>
          <p14:tracePt t="39890" x="5727700" y="5099050"/>
          <p14:tracePt t="39907" x="5795963" y="5064125"/>
          <p14:tracePt t="39911" x="5813425" y="5064125"/>
          <p14:tracePt t="39918" x="5829300" y="5056188"/>
          <p14:tracePt t="39926" x="5846763" y="5048250"/>
          <p14:tracePt t="39932" x="5864225" y="5038725"/>
          <p14:tracePt t="39938" x="5880100" y="5030788"/>
          <p14:tracePt t="39945" x="5897563" y="5022850"/>
          <p14:tracePt t="39953" x="5897563" y="5013325"/>
          <p14:tracePt t="39959" x="5915025" y="5013325"/>
          <p14:tracePt t="39967" x="5932488" y="5005388"/>
          <p14:tracePt t="39974" x="5940425" y="5005388"/>
          <p14:tracePt t="39979" x="5965825" y="4987925"/>
          <p14:tracePt t="39987" x="5983288" y="4979988"/>
          <p14:tracePt t="39993" x="5991225" y="4972050"/>
          <p14:tracePt t="40001" x="6008688" y="4954588"/>
          <p14:tracePt t="40009" x="6034088" y="4954588"/>
          <p14:tracePt t="40015" x="6059488" y="4937125"/>
          <p14:tracePt t="40021" x="6084888" y="4919663"/>
          <p14:tracePt t="40028" x="6102350" y="4911725"/>
          <p14:tracePt t="40035" x="6127750" y="4894263"/>
          <p14:tracePt t="40041" x="6153150" y="4886325"/>
          <p14:tracePt t="40048" x="6186488" y="4878388"/>
          <p14:tracePt t="40058" x="6246813" y="4860925"/>
          <p14:tracePt t="40062" x="6305550" y="4852988"/>
          <p14:tracePt t="40069" x="6391275" y="4835525"/>
          <p14:tracePt t="40076" x="6492875" y="4818063"/>
          <p14:tracePt t="40082" x="6602413" y="4802188"/>
          <p14:tracePt t="40091" x="6764338" y="4792663"/>
          <p14:tracePt t="40096" x="6900863" y="4792663"/>
          <p14:tracePt t="40103" x="7027863" y="4792663"/>
          <p14:tracePt t="40109" x="7146925" y="4810125"/>
          <p14:tracePt t="40118" x="7240588" y="4810125"/>
          <p14:tracePt t="40124" x="7316788" y="4818063"/>
          <p14:tracePt t="40130" x="7377113" y="4818063"/>
          <p14:tracePt t="40137" x="7418388" y="4818063"/>
          <p14:tracePt t="40144" x="7478713" y="4818063"/>
          <p14:tracePt t="40151" x="7529513" y="4818063"/>
          <p14:tracePt t="40158" x="7580313" y="4818063"/>
          <p14:tracePt t="40165" x="7623175" y="4818063"/>
          <p14:tracePt t="40172" x="7681913" y="4818063"/>
          <p14:tracePt t="40178" x="7724775" y="4818063"/>
          <p14:tracePt t="40186" x="7783513" y="4792663"/>
          <p14:tracePt t="40192" x="7843838" y="4775200"/>
          <p14:tracePt t="40199" x="7894638" y="4759325"/>
          <p14:tracePt t="40207" x="7954963" y="4724400"/>
          <p14:tracePt t="40212" x="8021638" y="4683125"/>
          <p14:tracePt t="40219" x="8115300" y="4614863"/>
          <p14:tracePt t="40226" x="8208963" y="4546600"/>
          <p14:tracePt t="40234" x="8285163" y="4478338"/>
          <p14:tracePt t="40241" x="8362950" y="4394200"/>
          <p14:tracePt t="40247" x="8429625" y="4333875"/>
          <p14:tracePt t="40254" x="8489950" y="4249738"/>
          <p14:tracePt t="40260" x="8532813" y="4164013"/>
          <p14:tracePt t="40268" x="8574088" y="4070350"/>
          <p14:tracePt t="40274" x="8599488" y="3986213"/>
          <p14:tracePt t="40282" x="8616950" y="3892550"/>
          <p14:tracePt t="40288" x="8634413" y="3806825"/>
          <p14:tracePt t="40295" x="8624888" y="3722688"/>
          <p14:tracePt t="40302" x="8609013" y="3603625"/>
          <p14:tracePt t="40309" x="8548688" y="3416300"/>
          <p14:tracePt t="40316" x="8421688" y="3170238"/>
          <p14:tracePt t="40325" x="8259763" y="2889250"/>
          <p14:tracePt t="40328" x="8140700" y="2711450"/>
          <p14:tracePt t="40337" x="8056563" y="2566988"/>
          <p14:tracePt t="40342" x="7927975" y="2413000"/>
          <p14:tracePt t="40351" x="7835900" y="2227263"/>
          <p14:tracePt t="40358" x="7767638" y="2090738"/>
          <p14:tracePt t="40363" x="7707313" y="1954213"/>
          <p14:tracePt t="40371" x="7656513" y="1835150"/>
          <p14:tracePt t="40377" x="7613650" y="1725613"/>
          <p14:tracePt t="40384" x="7562850" y="1606550"/>
          <p14:tracePt t="40391" x="7521575" y="1487488"/>
          <p14:tracePt t="40398" x="7486650" y="1385888"/>
          <p14:tracePt t="40407" x="7453313" y="1300163"/>
          <p14:tracePt t="40411" x="7418388" y="1206500"/>
          <p14:tracePt t="40418" x="7385050" y="1155700"/>
          <p14:tracePt t="40426" x="7359650" y="1104900"/>
          <p14:tracePt t="40433" x="7316788" y="1069975"/>
          <p14:tracePt t="40441" x="7291388" y="1028700"/>
          <p14:tracePt t="40446" x="7273925" y="1019175"/>
          <p14:tracePt t="40453" x="7248525" y="1003300"/>
          <p14:tracePt t="40460" x="7232650" y="985838"/>
          <p14:tracePt t="40466" x="7197725" y="960438"/>
          <p14:tracePt t="40474" x="7180263" y="952500"/>
          <p14:tracePt t="40481" x="7146925" y="935038"/>
          <p14:tracePt t="40486" x="7113588" y="925513"/>
          <p14:tracePt t="40493" x="7061200" y="917575"/>
          <p14:tracePt t="40501" x="7019925" y="909638"/>
          <p14:tracePt t="40508" x="6985000" y="909638"/>
          <p14:tracePt t="40515" x="6943725" y="909638"/>
          <p14:tracePt t="40522" x="6883400" y="909638"/>
          <p14:tracePt t="40528" x="6824663" y="909638"/>
          <p14:tracePt t="40536" x="6756400" y="917575"/>
          <p14:tracePt t="40542" x="6696075" y="935038"/>
          <p14:tracePt t="40548" x="6637338" y="952500"/>
          <p14:tracePt t="40556" x="6577013" y="960438"/>
          <p14:tracePt t="40562" x="6510338" y="977900"/>
          <p14:tracePt t="40569" x="6467475" y="993775"/>
          <p14:tracePt t="40576" x="6416675" y="1011238"/>
          <p14:tracePt t="40583" x="6381750" y="1019175"/>
          <p14:tracePt t="40591" x="6365875" y="1028700"/>
          <p14:tracePt t="40596" x="6338888" y="1036638"/>
          <p14:tracePt t="40604" x="6323013" y="1036638"/>
          <p14:tracePt t="40618" x="6313488" y="1036638"/>
          <p14:tracePt t="40627" x="6305550" y="1044575"/>
          <p14:tracePt t="40632" x="6297613" y="1054100"/>
          <p14:tracePt t="40638" x="6272213" y="1069975"/>
          <p14:tracePt t="40644" x="6237288" y="1087438"/>
          <p14:tracePt t="40652" x="6169025" y="1130300"/>
          <p14:tracePt t="40658" x="6076950" y="1189038"/>
          <p14:tracePt t="40666" x="5973763" y="1266825"/>
          <p14:tracePt t="40674" x="5838825" y="1360488"/>
          <p14:tracePt t="40678" x="5719763" y="1436688"/>
          <p14:tracePt t="40687" x="5634038" y="1495425"/>
          <p14:tracePt t="40692" x="5600700" y="1520825"/>
          <p14:tracePt t="40700" x="5575300" y="1538288"/>
          <p14:tracePt t="40707" x="5565775" y="1546225"/>
          <p14:tracePt t="40713" x="5565775" y="1555750"/>
          <p14:tracePt t="40720" x="5557838" y="1555750"/>
          <p14:tracePt t="40726" x="5557838" y="1563688"/>
          <p14:tracePt t="40734" x="5549900" y="1563688"/>
          <p14:tracePt t="40741" x="5549900" y="1571625"/>
          <p14:tracePt t="40748" x="5540375" y="1571625"/>
          <p14:tracePt t="40757" x="5540375" y="1581150"/>
          <p14:tracePt t="40782" x="5532438" y="1581150"/>
          <p14:tracePt t="40795" x="5524500" y="1581150"/>
          <p14:tracePt t="40816" x="5514975" y="1581150"/>
          <p14:tracePt t="40825" x="5497513" y="1581150"/>
          <p14:tracePt t="40837" x="5489575" y="1581150"/>
          <p14:tracePt t="40843" x="5481638" y="1581150"/>
          <p14:tracePt t="40850" x="5472113" y="1581150"/>
          <p14:tracePt t="40857" x="5464175" y="1581150"/>
          <p14:tracePt t="40864" x="5446713" y="1571625"/>
          <p14:tracePt t="40872" x="5421313" y="1563688"/>
          <p14:tracePt t="40894" x="5302250" y="1530350"/>
          <p14:tracePt t="40897" x="5260975" y="1520825"/>
          <p14:tracePt t="40908" x="5200650" y="1512888"/>
          <p14:tracePt t="40912" x="5099050" y="1512888"/>
          <p14:tracePt t="40918" x="4972050" y="1512888"/>
          <p14:tracePt t="40925" x="4733925" y="1546225"/>
          <p14:tracePt t="40933" x="4410075" y="1631950"/>
          <p14:tracePt t="40940" x="3968750" y="1809750"/>
          <p14:tracePt t="40948" x="3636963" y="1963738"/>
          <p14:tracePt t="40953" x="3340100" y="2082800"/>
          <p14:tracePt t="40959" x="3067050" y="2200275"/>
          <p14:tracePt t="40967" x="2795588" y="2344738"/>
          <p14:tracePt t="40974" x="2463800" y="2489200"/>
          <p14:tracePt t="40980" x="2124075" y="2651125"/>
          <p14:tracePt t="40987" x="1852613" y="2795588"/>
          <p14:tracePt t="40994" x="1571625" y="2949575"/>
          <p14:tracePt t="41001" x="1360488" y="3025775"/>
          <p14:tracePt t="41008" x="1112838" y="3144838"/>
          <p14:tracePt t="41015" x="909638" y="3203575"/>
          <p14:tracePt t="41023" x="739775" y="3238500"/>
          <p14:tracePt t="41028" x="611188" y="3289300"/>
          <p14:tracePt t="41036" x="476250" y="3322638"/>
          <p14:tracePt t="41043" x="365125" y="3355975"/>
          <p14:tracePt t="41049" x="263525" y="3390900"/>
          <p14:tracePt t="41058" x="144463" y="3416300"/>
          <p14:tracePt t="41062" x="25400" y="3449638"/>
          <p14:tracePt t="41651" x="3730625" y="6594475"/>
          <p14:tracePt t="41658" x="3908425" y="6457950"/>
          <p14:tracePt t="41666" x="4037013" y="6356350"/>
          <p14:tracePt t="41673" x="4206875" y="6246813"/>
          <p14:tracePt t="41679" x="4341813" y="6127750"/>
          <p14:tracePt t="41686" x="4410075" y="6016625"/>
          <p14:tracePt t="41692" x="4478338" y="5915025"/>
          <p14:tracePt t="41700" x="4529138" y="5821363"/>
          <p14:tracePt t="41707" x="4579938" y="5735638"/>
          <p14:tracePt t="41714" x="4630738" y="5641975"/>
          <p14:tracePt t="41720" x="4657725" y="5557838"/>
          <p14:tracePt t="41726" x="4683125" y="5464175"/>
          <p14:tracePt t="41734" x="4708525" y="5380038"/>
          <p14:tracePt t="41741" x="4749800" y="5260975"/>
          <p14:tracePt t="41748" x="4784725" y="5132388"/>
          <p14:tracePt t="41756" x="4852988" y="4979988"/>
          <p14:tracePt t="41761" x="4911725" y="4852988"/>
          <p14:tracePt t="41768" x="4954588" y="4733925"/>
          <p14:tracePt t="41777" x="5013325" y="4622800"/>
          <p14:tracePt t="41782" x="5048250" y="4513263"/>
          <p14:tracePt t="41790" x="5091113" y="4435475"/>
          <p14:tracePt t="41795" x="5116513" y="4376738"/>
          <p14:tracePt t="41803" x="5132388" y="4333875"/>
          <p14:tracePt t="41808" x="5157788" y="4300538"/>
          <p14:tracePt t="41817" x="5167313" y="4275138"/>
          <p14:tracePt t="41824" x="5192713" y="4249738"/>
          <p14:tracePt t="41830" x="5208588" y="4232275"/>
          <p14:tracePt t="41837" x="5235575" y="4197350"/>
          <p14:tracePt t="41843" x="5268913" y="4164013"/>
          <p14:tracePt t="41851" x="5319713" y="4113213"/>
          <p14:tracePt t="41858" x="5395913" y="4070350"/>
          <p14:tracePt t="41865" x="5481638" y="4011613"/>
          <p14:tracePt t="41872" x="5540375" y="3986213"/>
          <p14:tracePt t="41892" x="5659438" y="3935413"/>
          <p14:tracePt t="41898" x="5676900" y="3925888"/>
          <p14:tracePt t="41907" x="5702300" y="3925888"/>
          <p14:tracePt t="41911" x="5735638" y="3925888"/>
          <p14:tracePt t="41919" x="5761038" y="3925888"/>
          <p14:tracePt t="41925" x="5795963" y="3925888"/>
          <p14:tracePt t="41932" x="5846763" y="3925888"/>
          <p14:tracePt t="41940" x="5905500" y="3925888"/>
          <p14:tracePt t="41945" x="5991225" y="3935413"/>
          <p14:tracePt t="41954" x="6076950" y="3943350"/>
          <p14:tracePt t="41959" x="6153150" y="3951288"/>
          <p14:tracePt t="41967" x="6221413" y="3976688"/>
          <p14:tracePt t="41975" x="6297613" y="3986213"/>
          <p14:tracePt t="41980" x="6373813" y="4011613"/>
          <p14:tracePt t="41992" x="6475413" y="4044950"/>
          <p14:tracePt t="41994" x="6577013" y="4079875"/>
          <p14:tracePt t="42000" x="6662738" y="4113213"/>
          <p14:tracePt t="42008" x="6756400" y="4146550"/>
          <p14:tracePt t="42014" x="6832600" y="4164013"/>
          <p14:tracePt t="42023" x="6908800" y="4197350"/>
          <p14:tracePt t="42028" x="7010400" y="4232275"/>
          <p14:tracePt t="42036" x="7113588" y="4275138"/>
          <p14:tracePt t="42042" x="7232650" y="4316413"/>
          <p14:tracePt t="42048" x="7334250" y="4351338"/>
          <p14:tracePt t="42057" x="7418388" y="4359275"/>
          <p14:tracePt t="42062" x="7478713" y="4368800"/>
          <p14:tracePt t="42070" x="7537450" y="4376738"/>
          <p14:tracePt t="42076" x="7580313" y="4376738"/>
          <p14:tracePt t="42083" x="7639050" y="4368800"/>
          <p14:tracePt t="42090" x="7732713" y="4341813"/>
          <p14:tracePt t="42097" x="7793038" y="4308475"/>
          <p14:tracePt t="42104" x="7869238" y="4257675"/>
          <p14:tracePt t="42110" x="7954963" y="4189413"/>
          <p14:tracePt t="42117" x="8031163" y="4095750"/>
          <p14:tracePt t="42125" x="8115300" y="3960813"/>
          <p14:tracePt t="42132" x="8175625" y="3824288"/>
          <p14:tracePt t="42140" x="8234363" y="3722688"/>
          <p14:tracePt t="42145" x="8259763" y="3619500"/>
          <p14:tracePt t="42152" x="8294688" y="3517900"/>
          <p14:tracePt t="42160" x="8320088" y="3398838"/>
          <p14:tracePt t="42167" x="8335963" y="3271838"/>
          <p14:tracePt t="42174" x="8353425" y="3144838"/>
          <p14:tracePt t="42179" x="8362950" y="3033713"/>
          <p14:tracePt t="42188" x="8362950" y="2922588"/>
          <p14:tracePt t="42193" x="8362950" y="2820988"/>
          <p14:tracePt t="42200" x="8353425" y="2744788"/>
          <p14:tracePt t="42208" x="8328025" y="2686050"/>
          <p14:tracePt t="42213" x="8310563" y="2608263"/>
          <p14:tracePt t="42220" x="8277225" y="2524125"/>
          <p14:tracePt t="42227" x="8218488" y="2430463"/>
          <p14:tracePt t="42234" x="8175625" y="2336800"/>
          <p14:tracePt t="42241" x="8107363" y="2243138"/>
          <p14:tracePt t="42247" x="8039100" y="2166938"/>
          <p14:tracePt t="42255" x="7970838" y="2073275"/>
          <p14:tracePt t="42261" x="7902575" y="1997075"/>
          <p14:tracePt t="42268" x="7818438" y="1920875"/>
          <p14:tracePt t="42275" x="7750175" y="1835150"/>
          <p14:tracePt t="42282" x="7681913" y="1758950"/>
          <p14:tracePt t="42290" x="7631113" y="1690688"/>
          <p14:tracePt t="42295" x="7572375" y="1631950"/>
          <p14:tracePt t="42302" x="7537450" y="1589088"/>
          <p14:tracePt t="42309" x="7504113" y="1563688"/>
          <p14:tracePt t="42316" x="7453313" y="1530350"/>
          <p14:tracePt t="42324" x="7402513" y="1504950"/>
          <p14:tracePt t="42330" x="7342188" y="1470025"/>
          <p14:tracePt t="42337" x="7265988" y="1462088"/>
          <p14:tracePt t="42343" x="7215188" y="1444625"/>
          <p14:tracePt t="42350" x="7180263" y="1436688"/>
          <p14:tracePt t="42358" x="7154863" y="1427163"/>
          <p14:tracePt t="42365" x="7121525" y="1427163"/>
          <p14:tracePt t="42374" x="7088188" y="1419225"/>
          <p14:tracePt t="42377" x="7053263" y="1419225"/>
          <p14:tracePt t="42386" x="7019925" y="1411288"/>
          <p14:tracePt t="42393" x="6994525" y="1411288"/>
          <p14:tracePt t="42398" x="6951663" y="1411288"/>
          <p14:tracePt t="42407" x="6900863" y="1411288"/>
          <p14:tracePt t="42413" x="6858000" y="1411288"/>
          <p14:tracePt t="42419" x="6815138" y="1419225"/>
          <p14:tracePt t="42426" x="6764338" y="1427163"/>
          <p14:tracePt t="42433" x="6721475" y="1427163"/>
          <p14:tracePt t="42440" x="6680200" y="1436688"/>
          <p14:tracePt t="42446" x="6627813" y="1452563"/>
          <p14:tracePt t="42454" x="6586538" y="1470025"/>
          <p14:tracePt t="42459" x="6535738" y="1487488"/>
          <p14:tracePt t="42467" x="6492875" y="1495425"/>
          <p14:tracePt t="42477" x="6442075" y="1520825"/>
          <p14:tracePt t="42480" x="6365875" y="1546225"/>
          <p14:tracePt t="42487" x="6272213" y="1581150"/>
          <p14:tracePt t="42494" x="6186488" y="1614488"/>
          <p14:tracePt t="42501" x="6084888" y="1657350"/>
          <p14:tracePt t="42510" x="5965825" y="1716088"/>
          <p14:tracePt t="42515" x="5864225" y="1766888"/>
          <p14:tracePt t="42526" x="5745163" y="1809750"/>
          <p14:tracePt t="42530" x="5616575" y="1860550"/>
          <p14:tracePt t="42534" x="5438775" y="1920875"/>
          <p14:tracePt t="42542" x="5243513" y="1979613"/>
          <p14:tracePt t="42548" x="5106988" y="2030413"/>
          <p14:tracePt t="42557" x="4979988" y="2055813"/>
          <p14:tracePt t="42562" x="4878388" y="2090738"/>
          <p14:tracePt t="42570" x="4759325" y="2108200"/>
          <p14:tracePt t="42576" x="4657725" y="2141538"/>
          <p14:tracePt t="42584" x="4589463" y="2159000"/>
          <p14:tracePt t="42590" x="4529138" y="2174875"/>
          <p14:tracePt t="42597" x="4503738" y="2174875"/>
          <p14:tracePt t="42604" x="4486275" y="2184400"/>
          <p14:tracePt t="42611" x="4478338" y="2184400"/>
          <p14:tracePt t="42632" x="4470400" y="2184400"/>
          <p14:tracePt t="42641" x="4452938" y="2184400"/>
          <p14:tracePt t="42645" x="4427538" y="2184400"/>
          <p14:tracePt t="42653" x="4384675" y="2184400"/>
          <p14:tracePt t="42658" x="4325938" y="2184400"/>
          <p14:tracePt t="42666" x="4257675" y="2184400"/>
          <p14:tracePt t="42674" x="4197350" y="2192338"/>
          <p14:tracePt t="42679" x="4121150" y="2192338"/>
          <p14:tracePt t="42686" x="4052888" y="2200275"/>
          <p14:tracePt t="42693" x="3935413" y="2200275"/>
          <p14:tracePt t="42701" x="3824288" y="2227263"/>
          <p14:tracePt t="42708" x="3697288" y="2235200"/>
          <p14:tracePt t="42714" x="3578225" y="2260600"/>
          <p14:tracePt t="42720" x="3433763" y="2268538"/>
          <p14:tracePt t="42728" x="3322638" y="2286000"/>
          <p14:tracePt t="42736" x="3221038" y="2293938"/>
          <p14:tracePt t="42742" x="3119438" y="2303463"/>
          <p14:tracePt t="42748" x="3051175" y="2319338"/>
          <p14:tracePt t="42757" x="2990850" y="2319338"/>
          <p14:tracePt t="42761" x="2914650" y="2328863"/>
          <p14:tracePt t="42768" x="2830513" y="2336800"/>
          <p14:tracePt t="42775" x="2762250" y="2344738"/>
          <p14:tracePt t="42783" x="2668588" y="2362200"/>
          <p14:tracePt t="42790" x="2600325" y="2371725"/>
          <p14:tracePt t="42797" x="2566988" y="2379663"/>
          <p14:tracePt t="42803" x="2524125" y="2387600"/>
          <p14:tracePt t="42809" x="2506663" y="2387600"/>
          <p14:tracePt t="42817" x="2489200" y="2397125"/>
          <p14:tracePt t="42830" x="2481263" y="2397125"/>
          <p14:tracePt t="42851" x="2473325" y="2397125"/>
          <p14:tracePt t="42865" x="2463800" y="2397125"/>
          <p14:tracePt t="42873" x="2463800" y="2405063"/>
          <p14:tracePt t="42878" x="2455863" y="2405063"/>
          <p14:tracePt t="42892" x="2413000" y="2413000"/>
          <p14:tracePt t="42898" x="2387600" y="2422525"/>
          <p14:tracePt t="42906" x="2362200" y="2422525"/>
          <p14:tracePt t="42912" x="2354263" y="2430463"/>
          <p14:tracePt t="42919" x="2328863" y="2430463"/>
          <p14:tracePt t="42925" x="2303463" y="2430463"/>
          <p14:tracePt t="42933" x="2268538" y="2438400"/>
          <p14:tracePt t="42940" x="2252663" y="2438400"/>
          <p14:tracePt t="42947" x="2227263" y="2447925"/>
          <p14:tracePt t="42954" x="2200275" y="2447925"/>
          <p14:tracePt t="42960" x="2184400" y="2447925"/>
          <p14:tracePt t="42967" x="2149475" y="2447925"/>
          <p14:tracePt t="42975" x="2116138" y="2447925"/>
          <p14:tracePt t="42981" x="2082800" y="2438400"/>
          <p14:tracePt t="42988" x="2047875" y="2438400"/>
          <p14:tracePt t="42994" x="2030413" y="2430463"/>
          <p14:tracePt t="43001" x="1997075" y="2413000"/>
          <p14:tracePt t="43009" x="1963738" y="2405063"/>
          <p14:tracePt t="43014" x="1938338" y="2397125"/>
          <p14:tracePt t="43023" x="1903413" y="2379663"/>
          <p14:tracePt t="43028" x="1878013" y="2379663"/>
          <p14:tracePt t="43036" x="1870075" y="2371725"/>
          <p14:tracePt t="43042" x="1844675" y="2371725"/>
          <p14:tracePt t="43049" x="1819275" y="2362200"/>
          <p14:tracePt t="43057" x="1801813" y="2362200"/>
          <p14:tracePt t="43063" x="1784350" y="2362200"/>
          <p14:tracePt t="43071" x="1766888" y="2362200"/>
          <p14:tracePt t="43084" x="1751013" y="2362200"/>
          <p14:tracePt t="43091" x="1741488" y="2362200"/>
          <p14:tracePt t="43097" x="1716088" y="2371725"/>
          <p14:tracePt t="43107" x="1708150" y="2371725"/>
          <p14:tracePt t="43111" x="1700213" y="2371725"/>
          <p14:tracePt t="43118" x="1690688" y="2379663"/>
          <p14:tracePt t="43125" x="1674813" y="2379663"/>
          <p14:tracePt t="43141" x="1665288" y="2397125"/>
          <p14:tracePt t="43145" x="1631950" y="2413000"/>
          <p14:tracePt t="43153" x="1606550" y="2438400"/>
          <p14:tracePt t="43159" x="1563688" y="2473325"/>
          <p14:tracePt t="43168" x="1512888" y="2532063"/>
          <p14:tracePt t="43173" x="1477963" y="2582863"/>
          <p14:tracePt t="43180" x="1427163" y="2643188"/>
          <p14:tracePt t="43188" x="1393825" y="2693988"/>
          <p14:tracePt t="43194" x="1350963" y="2762250"/>
          <p14:tracePt t="43201" x="1325563" y="2805113"/>
          <p14:tracePt t="43207" x="1308100" y="2838450"/>
          <p14:tracePt t="43215" x="1292225" y="2863850"/>
          <p14:tracePt t="43223" x="1292225" y="2889250"/>
          <p14:tracePt t="43227" x="1282700" y="2906713"/>
          <p14:tracePt t="43235" x="1274763" y="2914650"/>
          <p14:tracePt t="43242" x="1274763" y="2932113"/>
          <p14:tracePt t="43248" x="1274763" y="2940050"/>
          <p14:tracePt t="43257" x="1274763" y="2949575"/>
          <p14:tracePt t="43263" x="1274763" y="2974975"/>
          <p14:tracePt t="43268" x="1274763" y="2990850"/>
          <p14:tracePt t="43275" x="1274763" y="3016250"/>
          <p14:tracePt t="43283" x="1274763" y="3059113"/>
          <p14:tracePt t="43291" x="1274763" y="3094038"/>
          <p14:tracePt t="43298" x="1274763" y="3144838"/>
          <p14:tracePt t="43304" x="1282700" y="3195638"/>
          <p14:tracePt t="43309" x="1292225" y="3238500"/>
          <p14:tracePt t="43318" x="1292225" y="3271838"/>
          <p14:tracePt t="43323" x="1300163" y="3297238"/>
          <p14:tracePt t="43330" x="1300163" y="3314700"/>
          <p14:tracePt t="43338" x="1308100" y="3322638"/>
          <p14:tracePt t="43344" x="1308100" y="3330575"/>
          <p14:tracePt t="43352" x="1317625" y="3340100"/>
          <p14:tracePt t="43358" x="1317625" y="3348038"/>
          <p14:tracePt t="43364" x="1317625" y="3355975"/>
          <p14:tracePt t="43378" x="1317625" y="3365500"/>
          <p14:tracePt t="43385" x="1317625" y="3373438"/>
          <p14:tracePt t="43392" x="1317625" y="3382963"/>
          <p14:tracePt t="43399" x="1325563" y="3382963"/>
          <p14:tracePt t="43407" x="1325563" y="3398838"/>
          <p14:tracePt t="43412" x="1333500" y="3441700"/>
          <p14:tracePt t="43420" x="1333500" y="3484563"/>
          <p14:tracePt t="43426" x="1360488" y="3568700"/>
          <p14:tracePt t="43434" x="1376363" y="3730625"/>
          <p14:tracePt t="43440" x="1401763" y="3875088"/>
          <p14:tracePt t="43447" x="1427163" y="4019550"/>
          <p14:tracePt t="43454" x="1452563" y="4121150"/>
          <p14:tracePt t="43460" x="1462088" y="4189413"/>
          <p14:tracePt t="43468" x="1470025" y="4240213"/>
          <p14:tracePt t="43474" x="1487488" y="4283075"/>
          <p14:tracePt t="43482" x="1504950" y="4325938"/>
          <p14:tracePt t="43489" x="1512888" y="4351338"/>
          <p14:tracePt t="43496" x="1520825" y="4376738"/>
          <p14:tracePt t="43502" x="1538288" y="4410075"/>
          <p14:tracePt t="43508" x="1555750" y="4460875"/>
          <p14:tracePt t="43516" x="1581150" y="4503738"/>
          <p14:tracePt t="43525" x="1597025" y="4554538"/>
          <p14:tracePt t="43529" x="1631950" y="4630738"/>
          <p14:tracePt t="43536" x="1674813" y="4733925"/>
          <p14:tracePt t="43543" x="1725613" y="4835525"/>
          <p14:tracePt t="43550" x="1758950" y="4954588"/>
          <p14:tracePt t="43558" x="1801813" y="5030788"/>
          <p14:tracePt t="43565" x="1835150" y="5091113"/>
          <p14:tracePt t="43573" x="1852613" y="5141913"/>
          <p14:tracePt t="43579" x="1870075" y="5175250"/>
          <p14:tracePt t="43583" x="1885950" y="5192713"/>
          <p14:tracePt t="43591" x="1895475" y="5208588"/>
          <p14:tracePt t="43597" x="1903413" y="5226050"/>
          <p14:tracePt t="43605" x="1911350" y="5226050"/>
          <p14:tracePt t="43611" x="1920875" y="5243513"/>
          <p14:tracePt t="43617" x="1938338" y="5251450"/>
          <p14:tracePt t="43632" x="1946275" y="5268913"/>
          <p14:tracePt t="43640" x="1971675" y="5276850"/>
          <p14:tracePt t="43646" x="1989138" y="5294313"/>
          <p14:tracePt t="43653" x="2022475" y="5311775"/>
          <p14:tracePt t="43659" x="2055813" y="5337175"/>
          <p14:tracePt t="43667" x="2090738" y="5362575"/>
          <p14:tracePt t="43674" x="2166938" y="5405438"/>
          <p14:tracePt t="43681" x="2260600" y="5456238"/>
          <p14:tracePt t="43686" x="2379663" y="5514975"/>
          <p14:tracePt t="43693" x="2506663" y="5557838"/>
          <p14:tracePt t="43701" x="2608263" y="5608638"/>
          <p14:tracePt t="43708" x="2676525" y="5626100"/>
          <p14:tracePt t="43715" x="2736850" y="5634038"/>
          <p14:tracePt t="43724" x="2762250" y="5641975"/>
          <p14:tracePt t="43727" x="2795588" y="5651500"/>
          <p14:tracePt t="43734" x="2830513" y="5651500"/>
          <p14:tracePt t="43741" x="2863850" y="5651500"/>
          <p14:tracePt t="43749" x="2889250" y="5651500"/>
          <p14:tracePt t="43756" x="2914650" y="5641975"/>
          <p14:tracePt t="43762" x="2965450" y="5634038"/>
          <p14:tracePt t="43769" x="3000375" y="5634038"/>
          <p14:tracePt t="43775" x="3041650" y="5616575"/>
          <p14:tracePt t="43782" x="3084513" y="5600700"/>
          <p14:tracePt t="43790" x="3135313" y="5591175"/>
          <p14:tracePt t="43795" x="3170238" y="5575300"/>
          <p14:tracePt t="43805" x="3203575" y="5540375"/>
          <p14:tracePt t="43809" x="3254375" y="5524500"/>
          <p14:tracePt t="43817" x="3289300" y="5497513"/>
          <p14:tracePt t="43825" x="3340100" y="5464175"/>
          <p14:tracePt t="43830" x="3365500" y="5438775"/>
          <p14:tracePt t="43840" x="3408363" y="5405438"/>
          <p14:tracePt t="43844" x="3441700" y="5380038"/>
          <p14:tracePt t="43852" x="3467100" y="5353050"/>
          <p14:tracePt t="43860" x="3502025" y="5319713"/>
          <p14:tracePt t="43864" x="3527425" y="5286375"/>
          <p14:tracePt t="43874" x="3543300" y="5260975"/>
          <p14:tracePt t="43878" x="3560763" y="5243513"/>
          <p14:tracePt t="43887" x="3578225" y="5218113"/>
          <p14:tracePt t="43907" x="3611563" y="5116513"/>
          <p14:tracePt t="43912" x="3619500" y="5081588"/>
          <p14:tracePt t="43921" x="3629025" y="5048250"/>
          <p14:tracePt t="43926" x="3636963" y="5005388"/>
          <p14:tracePt t="43934" x="3636963" y="4972050"/>
          <p14:tracePt t="43941" x="3636963" y="4937125"/>
          <p14:tracePt t="43948" x="3636963" y="4894263"/>
          <p14:tracePt t="43955" x="3636963" y="4878388"/>
          <p14:tracePt t="43960" x="3636963" y="4843463"/>
          <p14:tracePt t="43967" x="3629025" y="4810125"/>
          <p14:tracePt t="43975" x="3619500" y="4775200"/>
          <p14:tracePt t="43982" x="3619500" y="4759325"/>
          <p14:tracePt t="43989" x="3611563" y="4733925"/>
          <p14:tracePt t="43996" x="3611563" y="4716463"/>
          <p14:tracePt t="44002" x="3603625" y="4708525"/>
          <p14:tracePt t="44008" x="3603625" y="4699000"/>
          <p14:tracePt t="44017" x="3603625" y="4683125"/>
          <p14:tracePt t="44023" x="3603625" y="4648200"/>
          <p14:tracePt t="44029" x="3603625" y="4630738"/>
          <p14:tracePt t="44039" x="3594100" y="4614863"/>
          <p14:tracePt t="44042" x="3586163" y="4597400"/>
          <p14:tracePt t="44049" x="3578225" y="4572000"/>
          <p14:tracePt t="44057" x="3568700" y="4546600"/>
          <p14:tracePt t="44064" x="3552825" y="4521200"/>
          <p14:tracePt t="44073" x="3535363" y="4495800"/>
          <p14:tracePt t="44077" x="3517900" y="4470400"/>
          <p14:tracePt t="44085" x="3502025" y="4452938"/>
          <p14:tracePt t="44090" x="3459163" y="4427538"/>
          <p14:tracePt t="44098" x="3424238" y="4410075"/>
          <p14:tracePt t="44107" x="3390900" y="4394200"/>
          <p14:tracePt t="44111" x="3365500" y="4384675"/>
          <p14:tracePt t="44118" x="3322638" y="4376738"/>
          <p14:tracePt t="44125" x="3289300" y="4368800"/>
          <p14:tracePt t="44132" x="3263900" y="4368800"/>
          <p14:tracePt t="44141" x="3228975" y="4368800"/>
          <p14:tracePt t="44146" x="3195638" y="4368800"/>
          <p14:tracePt t="44153" x="3160713" y="4376738"/>
          <p14:tracePt t="44159" x="3127375" y="4384675"/>
          <p14:tracePt t="44167" x="3094038" y="4402138"/>
          <p14:tracePt t="44173" x="3059113" y="4410075"/>
          <p14:tracePt t="44180" x="3041650" y="4427538"/>
          <p14:tracePt t="44188" x="3016250" y="4435475"/>
          <p14:tracePt t="44193" x="3008313" y="4445000"/>
          <p14:tracePt t="44201" x="3000375" y="4452938"/>
          <p14:tracePt t="44208" x="2990850" y="4452938"/>
          <p14:tracePt t="44214" x="2982913" y="4452938"/>
          <p14:tracePt t="44223" x="2974975" y="4452938"/>
          <p14:tracePt t="44234" x="2974975" y="4460875"/>
          <p14:tracePt t="44248" x="2965450" y="4470400"/>
          <p14:tracePt t="44262" x="2957513" y="4470400"/>
          <p14:tracePt t="44275" x="2957513" y="4478338"/>
          <p14:tracePt t="44284" x="2957513" y="4486275"/>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ext&#10;&#10;Description automatically generated">
            <a:extLst>
              <a:ext uri="{FF2B5EF4-FFF2-40B4-BE49-F238E27FC236}">
                <a16:creationId xmlns:a16="http://schemas.microsoft.com/office/drawing/2014/main" id="{2A86FC09-3914-4068-9829-36416C249BE0}"/>
              </a:ext>
            </a:extLst>
          </p:cNvPr>
          <p:cNvPicPr>
            <a:picLocks noChangeAspect="1"/>
          </p:cNvPicPr>
          <p:nvPr/>
        </p:nvPicPr>
        <p:blipFill>
          <a:blip r:embed="rId4"/>
          <a:stretch>
            <a:fillRect/>
          </a:stretch>
        </p:blipFill>
        <p:spPr>
          <a:xfrm>
            <a:off x="4640479" y="1231987"/>
            <a:ext cx="3780459" cy="5169453"/>
          </a:xfrm>
          <a:prstGeom prst="rect">
            <a:avLst/>
          </a:prstGeom>
        </p:spPr>
      </p:pic>
      <p:pic>
        <p:nvPicPr>
          <p:cNvPr id="6" name="Picture 6" descr="Text&#10;&#10;Description automatically generated">
            <a:extLst>
              <a:ext uri="{FF2B5EF4-FFF2-40B4-BE49-F238E27FC236}">
                <a16:creationId xmlns:a16="http://schemas.microsoft.com/office/drawing/2014/main" id="{CDF22359-B36B-47A4-A5BD-11EBDBCE5F4E}"/>
              </a:ext>
            </a:extLst>
          </p:cNvPr>
          <p:cNvPicPr>
            <a:picLocks noChangeAspect="1"/>
          </p:cNvPicPr>
          <p:nvPr/>
        </p:nvPicPr>
        <p:blipFill>
          <a:blip r:embed="rId5"/>
          <a:stretch>
            <a:fillRect/>
          </a:stretch>
        </p:blipFill>
        <p:spPr>
          <a:xfrm>
            <a:off x="290030" y="1234170"/>
            <a:ext cx="3840881" cy="5185227"/>
          </a:xfrm>
          <a:prstGeom prst="rect">
            <a:avLst/>
          </a:prstGeom>
        </p:spPr>
      </p:pic>
      <p:cxnSp>
        <p:nvCxnSpPr>
          <p:cNvPr id="9" name="Straight Arrow Connector 8">
            <a:extLst>
              <a:ext uri="{FF2B5EF4-FFF2-40B4-BE49-F238E27FC236}">
                <a16:creationId xmlns:a16="http://schemas.microsoft.com/office/drawing/2014/main" id="{4605C66D-102E-4DC0-9B35-65DAF4E2D460}"/>
              </a:ext>
            </a:extLst>
          </p:cNvPr>
          <p:cNvCxnSpPr/>
          <p:nvPr/>
        </p:nvCxnSpPr>
        <p:spPr>
          <a:xfrm>
            <a:off x="4497478" y="1028197"/>
            <a:ext cx="1" cy="567975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2" name="Title 2">
            <a:extLst>
              <a:ext uri="{FF2B5EF4-FFF2-40B4-BE49-F238E27FC236}">
                <a16:creationId xmlns:a16="http://schemas.microsoft.com/office/drawing/2014/main" id="{E2D7B657-6C88-4B03-862D-FDC571219C2F}"/>
              </a:ext>
            </a:extLst>
          </p:cNvPr>
          <p:cNvSpPr>
            <a:spLocks noGrp="1"/>
          </p:cNvSpPr>
          <p:nvPr/>
        </p:nvSpPr>
        <p:spPr bwMode="auto">
          <a:xfrm>
            <a:off x="180654" y="202990"/>
            <a:ext cx="7042080" cy="55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ea typeface="+mj-lt"/>
                <a:cs typeface="+mj-lt"/>
              </a:rPr>
              <a:t>RTL Verilog Code </a:t>
            </a:r>
            <a:r>
              <a:rPr lang="en-US" b="0">
                <a:ea typeface="+mj-lt"/>
                <a:cs typeface="+mj-lt"/>
              </a:rPr>
              <a:t>(Inverse Mix Column)</a:t>
            </a:r>
            <a:endParaRPr lang="en-US" b="0"/>
          </a:p>
        </p:txBody>
      </p:sp>
      <p:pic>
        <p:nvPicPr>
          <p:cNvPr id="2" name="Audio 1">
            <a:hlinkClick r:id="" action="ppaction://media"/>
            <a:extLst>
              <a:ext uri="{FF2B5EF4-FFF2-40B4-BE49-F238E27FC236}">
                <a16:creationId xmlns:a16="http://schemas.microsoft.com/office/drawing/2014/main" id="{55991E9A-3843-43DC-840D-A705A83887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61113457"/>
      </p:ext>
    </p:extLst>
  </p:cSld>
  <p:clrMapOvr>
    <a:masterClrMapping/>
  </p:clrMapOvr>
  <p:transition spd="slow" advTm="15581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15" x="3211513" y="4275138"/>
          <p14:tracePt t="320" x="3935413" y="3713163"/>
          <p14:tracePt t="327" x="4419600" y="3424238"/>
          <p14:tracePt t="335" x="4665663" y="3289300"/>
          <p14:tracePt t="341" x="4987925" y="3059113"/>
          <p14:tracePt t="349" x="5243513" y="2932113"/>
          <p14:tracePt t="354" x="5497513" y="2752725"/>
          <p14:tracePt t="362" x="5735638" y="2566988"/>
          <p14:tracePt t="368" x="5915025" y="2447925"/>
          <p14:tracePt t="376" x="6084888" y="2354263"/>
          <p14:tracePt t="386" x="6186488" y="2286000"/>
          <p14:tracePt t="389" x="6288088" y="2227263"/>
          <p14:tracePt t="396" x="6356350" y="2192338"/>
          <p14:tracePt t="402" x="6399213" y="2174875"/>
          <p14:tracePt t="410" x="6424613" y="2166938"/>
          <p14:tracePt t="417" x="6442075" y="2166938"/>
          <p14:tracePt t="423" x="6442075" y="2159000"/>
          <p14:tracePt t="436" x="6450013" y="2159000"/>
          <p14:tracePt t="533" x="6450013" y="2149475"/>
          <p14:tracePt t="540" x="6457950" y="2149475"/>
          <p14:tracePt t="553" x="6467475" y="2149475"/>
          <p14:tracePt t="561" x="6475413" y="2141538"/>
          <p14:tracePt t="568" x="6483350" y="2133600"/>
          <p14:tracePt t="575" x="6492875" y="2124075"/>
          <p14:tracePt t="581" x="6510338" y="2116138"/>
          <p14:tracePt t="587" x="6518275" y="2116138"/>
          <p14:tracePt t="595" x="6526213" y="2108200"/>
          <p14:tracePt t="602" x="6526213" y="2098675"/>
          <p14:tracePt t="609" x="6535738" y="2098675"/>
          <p14:tracePt t="617" x="6543675" y="2090738"/>
          <p14:tracePt t="621" x="6543675" y="2082800"/>
          <p14:tracePt t="629" x="6551613" y="2073275"/>
          <p14:tracePt t="635" x="6551613" y="2047875"/>
          <p14:tracePt t="643" x="6551613" y="2022475"/>
          <p14:tracePt t="651" x="6551613" y="1997075"/>
          <p14:tracePt t="656" x="6551613" y="1938338"/>
          <p14:tracePt t="665" x="6551613" y="1870075"/>
          <p14:tracePt t="670" x="6551613" y="1751013"/>
          <p14:tracePt t="678" x="6543675" y="1597025"/>
          <p14:tracePt t="684" x="6526213" y="1343025"/>
          <p14:tracePt t="691" x="6500813" y="1096963"/>
          <p14:tracePt t="698" x="6475413" y="968375"/>
          <p14:tracePt t="704" x="6450013" y="874713"/>
          <p14:tracePt t="712" x="6432550" y="815975"/>
          <p14:tracePt t="718" x="6424613" y="781050"/>
          <p14:tracePt t="725" x="6416675" y="765175"/>
          <p14:tracePt t="732" x="6407150" y="755650"/>
          <p14:tracePt t="738" x="6407150" y="747713"/>
          <p14:tracePt t="745" x="6399213" y="739775"/>
          <p14:tracePt t="752" x="6381750" y="739775"/>
          <p14:tracePt t="760" x="6373813" y="730250"/>
          <p14:tracePt t="767" x="6356350" y="722313"/>
          <p14:tracePt t="774" x="6338888" y="714375"/>
          <p14:tracePt t="780" x="6305550" y="704850"/>
          <p14:tracePt t="786" x="6297613" y="704850"/>
          <p14:tracePt t="793" x="6262688" y="696913"/>
          <p14:tracePt t="801" x="6237288" y="696913"/>
          <p14:tracePt t="807" x="6221413" y="688975"/>
          <p14:tracePt t="821" x="6203950" y="688975"/>
          <p14:tracePt t="821" x="6178550" y="679450"/>
          <p14:tracePt t="828" x="6143625" y="671513"/>
          <p14:tracePt t="835" x="6118225" y="671513"/>
          <p14:tracePt t="842" x="6067425" y="654050"/>
          <p14:tracePt t="851" x="5999163" y="646113"/>
          <p14:tracePt t="855" x="5880100" y="620713"/>
          <p14:tracePt t="862" x="5753100" y="595313"/>
          <p14:tracePt t="869" x="5626100" y="560388"/>
          <p14:tracePt t="876" x="5497513" y="544513"/>
          <p14:tracePt t="884" x="5395913" y="527050"/>
          <p14:tracePt t="903" x="5200650" y="484188"/>
          <p14:tracePt t="910" x="5157788" y="476250"/>
          <p14:tracePt t="917" x="5124450" y="466725"/>
          <p14:tracePt t="923" x="5099050" y="466725"/>
          <p14:tracePt t="931" x="5073650" y="458788"/>
          <p14:tracePt t="937" x="5056188" y="458788"/>
          <p14:tracePt t="946" x="5030788" y="458788"/>
          <p14:tracePt t="952" x="5022850" y="450850"/>
          <p14:tracePt t="958" x="5005388" y="450850"/>
          <p14:tracePt t="966" x="4987925" y="450850"/>
          <p14:tracePt t="971" x="4979988" y="441325"/>
          <p14:tracePt t="979" x="4954588" y="441325"/>
          <p14:tracePt t="985" x="4937125" y="433388"/>
          <p14:tracePt t="992" x="4929188" y="433388"/>
          <p14:tracePt t="999" x="4911725" y="425450"/>
          <p14:tracePt t="1005" x="4919663" y="425450"/>
          <p14:tracePt t="3946" x="4911725" y="425450"/>
          <p14:tracePt t="3953" x="4903788" y="425450"/>
          <p14:tracePt t="3960" x="4860925" y="425450"/>
          <p14:tracePt t="3970" x="4802188" y="425450"/>
          <p14:tracePt t="3974" x="4699000" y="407988"/>
          <p14:tracePt t="3981" x="4521200" y="400050"/>
          <p14:tracePt t="3987" x="4333875" y="374650"/>
          <p14:tracePt t="3995" x="4146550" y="339725"/>
          <p14:tracePt t="4000" x="3943350" y="296863"/>
          <p14:tracePt t="4008" x="3816350" y="280988"/>
          <p14:tracePt t="4016" x="3687763" y="246063"/>
          <p14:tracePt t="4021" x="3586163" y="230188"/>
          <p14:tracePt t="4029" x="3502025" y="212725"/>
          <p14:tracePt t="4036" x="3416300" y="212725"/>
          <p14:tracePt t="4043" x="3314700" y="195263"/>
          <p14:tracePt t="4050" x="3238500" y="195263"/>
          <p14:tracePt t="4055" x="3186113" y="195263"/>
          <p14:tracePt t="4063" x="3152775" y="195263"/>
          <p14:tracePt t="4069" x="3135313" y="195263"/>
          <p14:tracePt t="4090" x="3127375" y="203200"/>
          <p14:tracePt t="4104" x="3127375" y="212725"/>
          <p14:tracePt t="4152" x="3119438" y="212725"/>
          <p14:tracePt t="4166" x="3109913" y="220663"/>
          <p14:tracePt t="4172" x="3101975" y="238125"/>
          <p14:tracePt t="4180" x="3076575" y="255588"/>
          <p14:tracePt t="4186" x="3059113" y="263525"/>
          <p14:tracePt t="4193" x="3033713" y="288925"/>
          <p14:tracePt t="4201" x="3000375" y="331788"/>
          <p14:tracePt t="4207" x="2974975" y="347663"/>
          <p14:tracePt t="4214" x="2940050" y="390525"/>
          <p14:tracePt t="4220" x="2906713" y="441325"/>
          <p14:tracePt t="4227" x="2881313" y="492125"/>
          <p14:tracePt t="4235" x="2846388" y="527050"/>
          <p14:tracePt t="4241" x="2830513" y="560388"/>
          <p14:tracePt t="4247" x="2820988" y="577850"/>
          <p14:tracePt t="4254" x="2820988" y="595313"/>
          <p14:tracePt t="4261" x="2813050" y="595313"/>
          <p14:tracePt t="4268" x="2813050" y="611188"/>
          <p14:tracePt t="4275" x="2805113" y="611188"/>
          <p14:tracePt t="4283" x="2805113" y="620713"/>
          <p14:tracePt t="4295" x="2795588" y="628650"/>
          <p14:tracePt t="4302" x="2795588" y="636588"/>
          <p14:tracePt t="4310" x="2795588" y="646113"/>
          <p14:tracePt t="4317" x="2795588" y="663575"/>
          <p14:tracePt t="4323" x="2787650" y="696913"/>
          <p14:tracePt t="4330" x="2787650" y="722313"/>
          <p14:tracePt t="4336" x="2787650" y="781050"/>
          <p14:tracePt t="4343" x="2778125" y="849313"/>
          <p14:tracePt t="4351" x="2752725" y="952500"/>
          <p14:tracePt t="4357" x="2744788" y="1044575"/>
          <p14:tracePt t="4366" x="2719388" y="1104900"/>
          <p14:tracePt t="4370" x="2719388" y="1130300"/>
          <p14:tracePt t="4378" x="2711450" y="1155700"/>
          <p14:tracePt t="4385" x="2711450" y="1173163"/>
          <p14:tracePt t="4391" x="2711450" y="1181100"/>
          <p14:tracePt t="4400" x="2701925" y="1189038"/>
          <p14:tracePt t="4405" x="2701925" y="1206500"/>
          <p14:tracePt t="4412" x="2701925" y="1241425"/>
          <p14:tracePt t="4418" x="2676525" y="1282700"/>
          <p14:tracePt t="4425" x="2643188" y="1411288"/>
          <p14:tracePt t="4434" x="2566988" y="1682750"/>
          <p14:tracePt t="4439" x="2473325" y="2082800"/>
          <p14:tracePt t="4446" x="2413000" y="2286000"/>
          <p14:tracePt t="4453" x="2371725" y="2405063"/>
          <p14:tracePt t="4460" x="2344738" y="2481263"/>
          <p14:tracePt t="4468" x="2328863" y="2541588"/>
          <p14:tracePt t="4473" x="2311400" y="2574925"/>
          <p14:tracePt t="4481" x="2293938" y="2600325"/>
          <p14:tracePt t="4487" x="2286000" y="2625725"/>
          <p14:tracePt t="4495" x="2278063" y="2633663"/>
          <p14:tracePt t="4505" x="2268538" y="2651125"/>
          <p14:tracePt t="4507" x="2268538" y="2660650"/>
          <p14:tracePt t="4516" x="2268538" y="2668588"/>
          <p14:tracePt t="4521" x="2268538" y="2676525"/>
          <p14:tracePt t="4528" x="2252663" y="2701925"/>
          <p14:tracePt t="4535" x="2235200" y="2736850"/>
          <p14:tracePt t="4542" x="2217738" y="2770188"/>
          <p14:tracePt t="4551" x="2184400" y="2820988"/>
          <p14:tracePt t="4555" x="2159000" y="2871788"/>
          <p14:tracePt t="4563" x="2141538" y="2906713"/>
          <p14:tracePt t="4569" x="2116138" y="2949575"/>
          <p14:tracePt t="4576" x="2098675" y="2990850"/>
          <p14:tracePt t="4584" x="2090738" y="3016250"/>
          <p14:tracePt t="4590" x="2073275" y="3041650"/>
          <p14:tracePt t="4598" x="2065338" y="3067050"/>
          <p14:tracePt t="4605" x="2065338" y="3076575"/>
          <p14:tracePt t="4618" x="2065338" y="3084513"/>
          <p14:tracePt t="4624" x="2065338" y="3094038"/>
          <p14:tracePt t="4634" x="2055813" y="3094038"/>
          <p14:tracePt t="4652" x="2047875" y="3094038"/>
          <p14:tracePt t="4669" x="2047875" y="3101975"/>
          <p14:tracePt t="4672" x="2039938" y="3101975"/>
          <p14:tracePt t="4680" x="2030413" y="3101975"/>
          <p14:tracePt t="5016" x="2379663" y="3170238"/>
          <p14:tracePt t="5024" x="2863850" y="3289300"/>
          <p14:tracePt t="5029" x="3101975" y="3305175"/>
          <p14:tracePt t="5035" x="3314700" y="3322638"/>
          <p14:tracePt t="5043" x="3629025" y="3322638"/>
          <p14:tracePt t="5050" x="3781425" y="3322638"/>
          <p14:tracePt t="5055" x="3986213" y="3314700"/>
          <p14:tracePt t="5063" x="4181475" y="3271838"/>
          <p14:tracePt t="5069" x="4325938" y="3238500"/>
          <p14:tracePt t="5076" x="4470400" y="3203575"/>
          <p14:tracePt t="5084" x="4554538" y="3170238"/>
          <p14:tracePt t="5090" x="4630738" y="3127375"/>
          <p14:tracePt t="5097" x="4691063" y="3094038"/>
          <p14:tracePt t="5104" x="4733925" y="3076575"/>
          <p14:tracePt t="5111" x="4741863" y="3051175"/>
          <p14:tracePt t="5119" x="4749800" y="3051175"/>
          <p14:tracePt t="5125" x="4759325" y="3041650"/>
          <p14:tracePt t="5133" x="4767263" y="3041650"/>
          <p14:tracePt t="5145" x="4767263" y="3033713"/>
          <p14:tracePt t="5159" x="4767263" y="3025775"/>
          <p14:tracePt t="5167" x="4775200" y="2990850"/>
          <p14:tracePt t="5173" x="4792663" y="2889250"/>
          <p14:tracePt t="5180" x="4792663" y="2719388"/>
          <p14:tracePt t="5186" x="4792663" y="2516188"/>
          <p14:tracePt t="5194" x="4775200" y="2293938"/>
          <p14:tracePt t="5201" x="4741863" y="2149475"/>
          <p14:tracePt t="5207" x="4691063" y="2030413"/>
          <p14:tracePt t="5217" x="4648200" y="1954213"/>
          <p14:tracePt t="5221" x="4589463" y="1878013"/>
          <p14:tracePt t="5227" x="4513263" y="1809750"/>
          <p14:tracePt t="5235" x="4435475" y="1741488"/>
          <p14:tracePt t="5242" x="4341813" y="1700213"/>
          <p14:tracePt t="5247" x="4224338" y="1649413"/>
          <p14:tracePt t="5255" x="4079875" y="1597025"/>
          <p14:tracePt t="5261" x="3951288" y="1563688"/>
          <p14:tracePt t="5268" x="3849688" y="1530350"/>
          <p14:tracePt t="5275" x="3756025" y="1512888"/>
          <p14:tracePt t="5283" x="3687763" y="1495425"/>
          <p14:tracePt t="5290" x="3611563" y="1470025"/>
          <p14:tracePt t="5296" x="3543300" y="1436688"/>
          <p14:tracePt t="5302" x="3502025" y="1419225"/>
          <p14:tracePt t="5310" x="3467100" y="1411288"/>
          <p14:tracePt t="5317" x="3441700" y="1393825"/>
          <p14:tracePt t="5324" x="3424238" y="1385888"/>
          <p14:tracePt t="5331" x="3416300" y="1376363"/>
          <p14:tracePt t="5337" x="3408363" y="1368425"/>
          <p14:tracePt t="5344" x="3390900" y="1368425"/>
          <p14:tracePt t="5351" x="3382963" y="1360488"/>
          <p14:tracePt t="5365" x="3373438" y="1360488"/>
          <p14:tracePt t="5371" x="3365500" y="1350963"/>
          <p14:tracePt t="5385" x="3365500" y="1343025"/>
          <p14:tracePt t="5405" x="3355975" y="1343025"/>
          <p14:tracePt t="5426" x="3355975" y="1333500"/>
          <p14:tracePt t="5440" x="3355975" y="1325563"/>
          <p14:tracePt t="5467" x="3355975" y="1317625"/>
          <p14:tracePt t="5489" x="3365500" y="1308100"/>
          <p14:tracePt t="5494" x="3382963" y="1292225"/>
          <p14:tracePt t="5501" x="3433763" y="1282700"/>
          <p14:tracePt t="5510" x="3509963" y="1257300"/>
          <p14:tracePt t="5516" x="3594100" y="1223963"/>
          <p14:tracePt t="5523" x="3671888" y="1198563"/>
          <p14:tracePt t="5529" x="3738563" y="1189038"/>
          <p14:tracePt t="5535" x="3816350" y="1163638"/>
          <p14:tracePt t="5545" x="3892550" y="1155700"/>
          <p14:tracePt t="5550" x="3951288" y="1138238"/>
          <p14:tracePt t="5556" x="4027488" y="1130300"/>
          <p14:tracePt t="5567" x="4113213" y="1104900"/>
          <p14:tracePt t="5570" x="4189413" y="1096963"/>
          <p14:tracePt t="5576" x="4249738" y="1087438"/>
          <p14:tracePt t="5584" x="4316413" y="1069975"/>
          <p14:tracePt t="5591" x="4394200" y="1062038"/>
          <p14:tracePt t="5597" x="4452938" y="1054100"/>
          <p14:tracePt t="5604" x="4521200" y="1054100"/>
          <p14:tracePt t="5612" x="4579938" y="1054100"/>
          <p14:tracePt t="5618" x="4622800" y="1044575"/>
          <p14:tracePt t="5625" x="4648200" y="1044575"/>
          <p14:tracePt t="5633" x="4673600" y="1044575"/>
          <p14:tracePt t="5645" x="4691063" y="1044575"/>
          <p14:tracePt t="5659" x="4699000" y="1044575"/>
          <p14:tracePt t="5672" x="4708525" y="1044575"/>
          <p14:tracePt t="5681" x="4716463" y="1044575"/>
          <p14:tracePt t="5686" x="4724400" y="1044575"/>
          <p14:tracePt t="5694" x="4724400" y="1036638"/>
          <p14:tracePt t="5700" x="4741863" y="1036638"/>
          <p14:tracePt t="5707" x="4759325" y="1028700"/>
          <p14:tracePt t="5717" x="4792663" y="1019175"/>
          <p14:tracePt t="5720" x="4843463" y="1011238"/>
          <p14:tracePt t="5728" x="4886325" y="1003300"/>
          <p14:tracePt t="5735" x="4946650" y="1003300"/>
          <p14:tracePt t="5741" x="5022850" y="993775"/>
          <p14:tracePt t="5750" x="5116513" y="993775"/>
          <p14:tracePt t="5755" x="5235575" y="985838"/>
          <p14:tracePt t="5762" x="5345113" y="968375"/>
          <p14:tracePt t="5768" x="5472113" y="960438"/>
          <p14:tracePt t="5775" x="5575300" y="960438"/>
          <p14:tracePt t="5784" x="5659438" y="960438"/>
          <p14:tracePt t="5789" x="5745163" y="960438"/>
          <p14:tracePt t="5796" x="5803900" y="960438"/>
          <p14:tracePt t="5802" x="5846763" y="960438"/>
          <p14:tracePt t="5810" x="5889625" y="960438"/>
          <p14:tracePt t="5817" x="5932488" y="960438"/>
          <p14:tracePt t="5824" x="5965825" y="960438"/>
          <p14:tracePt t="5831" x="5991225" y="968375"/>
          <p14:tracePt t="5837" x="6024563" y="968375"/>
          <p14:tracePt t="5845" x="6067425" y="968375"/>
          <p14:tracePt t="5851" x="6092825" y="968375"/>
          <p14:tracePt t="5858" x="6135688" y="968375"/>
          <p14:tracePt t="5866" x="6186488" y="968375"/>
          <p14:tracePt t="5871" x="6229350" y="968375"/>
          <p14:tracePt t="5878" x="6272213" y="960438"/>
          <p14:tracePt t="5885" x="6323013" y="952500"/>
          <p14:tracePt t="5892" x="6381750" y="925513"/>
          <p14:tracePt t="5901" x="6442075" y="917575"/>
          <p14:tracePt t="5905" x="6500813" y="900113"/>
          <p14:tracePt t="5913" x="6561138" y="874713"/>
          <p14:tracePt t="5919" x="6619875" y="866775"/>
          <p14:tracePt t="5926" x="6670675" y="849313"/>
          <p14:tracePt t="5934" x="6731000" y="841375"/>
          <p14:tracePt t="5940" x="6772275" y="833438"/>
          <p14:tracePt t="5947" x="6807200" y="823913"/>
          <p14:tracePt t="5953" x="6840538" y="815975"/>
          <p14:tracePt t="5961" x="6865938" y="815975"/>
          <p14:tracePt t="5968" x="6883400" y="815975"/>
          <p14:tracePt t="5974" x="6908800" y="815975"/>
          <p14:tracePt t="5983" x="6926263" y="815975"/>
          <p14:tracePt t="5987" x="6934200" y="815975"/>
          <p14:tracePt t="5995" x="6951663" y="815975"/>
          <p14:tracePt t="6001" x="6959600" y="815975"/>
          <p14:tracePt t="6017" x="6977063" y="815975"/>
          <p14:tracePt t="6022" x="6985000" y="815975"/>
          <p14:tracePt t="6036" x="6994525" y="815975"/>
          <p14:tracePt t="6043" x="7002463" y="815975"/>
          <p14:tracePt t="6064" x="7010400" y="815975"/>
          <p14:tracePt t="6077" x="7019925" y="815975"/>
          <p14:tracePt t="6090" x="7019925" y="823913"/>
          <p14:tracePt t="6099" x="7027863" y="823913"/>
          <p14:tracePt t="6105" x="7027863" y="833438"/>
          <p14:tracePt t="6111" x="7035800" y="849313"/>
          <p14:tracePt t="6118" x="7035800" y="866775"/>
          <p14:tracePt t="6125" x="7045325" y="884238"/>
          <p14:tracePt t="6134" x="7053263" y="909638"/>
          <p14:tracePt t="6139" x="7053263" y="935038"/>
          <p14:tracePt t="6145" x="7053263" y="960438"/>
          <p14:tracePt t="6152" x="7053263" y="1003300"/>
          <p14:tracePt t="6159" x="7053263" y="1054100"/>
          <p14:tracePt t="6167" x="7045325" y="1112838"/>
          <p14:tracePt t="6173" x="7027863" y="1163638"/>
          <p14:tracePt t="6180" x="7002463" y="1223963"/>
          <p14:tracePt t="6186" x="6969125" y="1282700"/>
          <p14:tracePt t="6194" x="6926263" y="1360488"/>
          <p14:tracePt t="6200" x="6883400" y="1462088"/>
          <p14:tracePt t="6207" x="6772275" y="1622425"/>
          <p14:tracePt t="6216" x="6662738" y="1776413"/>
          <p14:tracePt t="6221" x="6510338" y="1979613"/>
          <p14:tracePt t="6227" x="6348413" y="2192338"/>
          <p14:tracePt t="6235" x="6194425" y="2379663"/>
          <p14:tracePt t="6242" x="5922963" y="2701925"/>
          <p14:tracePt t="6249" x="5668963" y="2982913"/>
          <p14:tracePt t="6255" x="5481638" y="3221038"/>
          <p14:tracePt t="6263" x="5302250" y="3408363"/>
          <p14:tracePt t="6268" x="5091113" y="3671888"/>
          <p14:tracePt t="6275" x="4894263" y="3935413"/>
          <p14:tracePt t="6284" x="4699000" y="4156075"/>
          <p14:tracePt t="6290" x="4529138" y="4394200"/>
          <p14:tracePt t="6296" x="4394200" y="4572000"/>
          <p14:tracePt t="6302" x="4224338" y="4802188"/>
          <p14:tracePt t="6310" x="4121150" y="4997450"/>
          <p14:tracePt t="6317" x="4002088" y="5175250"/>
          <p14:tracePt t="6324" x="3892550" y="5302250"/>
          <p14:tracePt t="6332" x="3816350" y="5395913"/>
          <p14:tracePt t="6337" x="3781425" y="5514975"/>
          <p14:tracePt t="6345" x="3756025" y="5575300"/>
          <p14:tracePt t="6681" x="3875088" y="5226050"/>
          <p14:tracePt t="6688" x="4359275" y="4257675"/>
          <p14:tracePt t="6695" x="4673600" y="3748088"/>
          <p14:tracePt t="6701" x="4894263" y="3449638"/>
          <p14:tracePt t="6708" x="5091113" y="3186113"/>
          <p14:tracePt t="6716" x="5294313" y="2897188"/>
          <p14:tracePt t="6722" x="5456238" y="2668588"/>
          <p14:tracePt t="6729" x="5575300" y="2489200"/>
          <p14:tracePt t="6735" x="5659438" y="2371725"/>
          <p14:tracePt t="6742" x="5702300" y="2278063"/>
          <p14:tracePt t="6750" x="5719763" y="2235200"/>
          <p14:tracePt t="6756" x="5727700" y="2209800"/>
          <p14:tracePt t="6763" x="5727700" y="2192338"/>
          <p14:tracePt t="6838" x="5710238" y="2200275"/>
          <p14:tracePt t="6845" x="5719763" y="2200275"/>
          <p14:tracePt t="7585" x="5337175" y="2524125"/>
          <p14:tracePt t="7592" x="4605338" y="3152775"/>
          <p14:tracePt t="7599" x="4214813" y="3568700"/>
          <p14:tracePt t="7605" x="3968750" y="3781425"/>
          <p14:tracePt t="7612" x="3730625" y="3968750"/>
          <p14:tracePt t="7619" x="3502025" y="4113213"/>
          <p14:tracePt t="7626" x="3373438" y="4232275"/>
          <p14:tracePt t="7634" x="3178175" y="4410075"/>
          <p14:tracePt t="7640" x="3084513" y="4503738"/>
          <p14:tracePt t="7647" x="2990850" y="4597400"/>
          <p14:tracePt t="7653" x="2932113" y="4657725"/>
          <p14:tracePt t="7660" x="2863850" y="4724400"/>
          <p14:tracePt t="7668" x="2820988" y="4775200"/>
          <p14:tracePt t="7674" x="2787650" y="4827588"/>
          <p14:tracePt t="7683" x="2770188" y="4886325"/>
          <p14:tracePt t="7688" x="2752725" y="4962525"/>
          <p14:tracePt t="7695" x="2736850" y="5005388"/>
          <p14:tracePt t="7701" x="2736850" y="5064125"/>
          <p14:tracePt t="7709" x="2736850" y="5099050"/>
          <p14:tracePt t="7716" x="2762250" y="5149850"/>
          <p14:tracePt t="7723" x="2778125" y="5183188"/>
          <p14:tracePt t="7729" x="2787650" y="5208588"/>
          <p14:tracePt t="7735" x="2813050" y="5218113"/>
          <p14:tracePt t="7743" x="2820988" y="5243513"/>
          <p14:tracePt t="7750" x="2846388" y="5260975"/>
          <p14:tracePt t="7756" x="2871788" y="5276850"/>
          <p14:tracePt t="7768" x="2906713" y="5294313"/>
          <p14:tracePt t="7771" x="2940050" y="5319713"/>
          <p14:tracePt t="7777" x="3008313" y="5345113"/>
          <p14:tracePt t="7785" x="3076575" y="5362575"/>
          <p14:tracePt t="7790" x="3170238" y="5387975"/>
          <p14:tracePt t="7799" x="3263900" y="5395913"/>
          <p14:tracePt t="7804" x="3390900" y="5405438"/>
          <p14:tracePt t="7811" x="3517900" y="5405438"/>
          <p14:tracePt t="7818" x="3646488" y="5405438"/>
          <p14:tracePt t="7826" x="3790950" y="5395913"/>
          <p14:tracePt t="7833" x="3935413" y="5370513"/>
          <p14:tracePt t="7839" x="4044950" y="5362575"/>
          <p14:tracePt t="7846" x="4164013" y="5319713"/>
          <p14:tracePt t="7852" x="4308475" y="5302250"/>
          <p14:tracePt t="7860" x="4410075" y="5276850"/>
          <p14:tracePt t="7867" x="4521200" y="5251450"/>
          <p14:tracePt t="7873" x="4622800" y="5235575"/>
          <p14:tracePt t="7881" x="4699000" y="5200650"/>
          <p14:tracePt t="7901" x="4962525" y="5132388"/>
          <p14:tracePt t="7906" x="5038725" y="5116513"/>
          <p14:tracePt t="7914" x="5099050" y="5081588"/>
          <p14:tracePt t="7920" x="5149850" y="5073650"/>
          <p14:tracePt t="7927" x="5183188" y="5056188"/>
          <p14:tracePt t="7935" x="5208588" y="5048250"/>
          <p14:tracePt t="7941" x="5243513" y="5030788"/>
          <p14:tracePt t="7949" x="5251450" y="5022850"/>
          <p14:tracePt t="7955" x="5268913" y="5013325"/>
          <p14:tracePt t="7962" x="5294313" y="4997450"/>
          <p14:tracePt t="7968" x="5319713" y="4979988"/>
          <p14:tracePt t="7976" x="5337175" y="4962525"/>
          <p14:tracePt t="7983" x="5370513" y="4946650"/>
          <p14:tracePt t="7989" x="5395913" y="4946650"/>
          <p14:tracePt t="7996" x="5413375" y="4929188"/>
          <p14:tracePt t="8002" x="5438775" y="4911725"/>
          <p14:tracePt t="8011" x="5464175" y="4894263"/>
          <p14:tracePt t="8017" x="5472113" y="4886325"/>
          <p14:tracePt t="8023" x="5481638" y="4886325"/>
          <p14:tracePt t="8031" x="5497513" y="4878388"/>
          <p14:tracePt t="8045" x="5514975" y="4878388"/>
          <p14:tracePt t="8058" x="5532438" y="4878388"/>
          <p14:tracePt t="8067" x="5549900" y="4878388"/>
          <p14:tracePt t="8071" x="5565775" y="4878388"/>
          <p14:tracePt t="8078" x="5591175" y="4878388"/>
          <p14:tracePt t="8085" x="5626100" y="4886325"/>
          <p14:tracePt t="8092" x="5659438" y="4886325"/>
          <p14:tracePt t="8099" x="5694363" y="4903788"/>
          <p14:tracePt t="8105" x="5710238" y="4903788"/>
          <p14:tracePt t="8114" x="5745163" y="4911725"/>
          <p14:tracePt t="8119" x="5770563" y="4919663"/>
          <p14:tracePt t="8126" x="5788025" y="4929188"/>
          <p14:tracePt t="8134" x="5803900" y="4937125"/>
          <p14:tracePt t="8140" x="5813425" y="4937125"/>
          <p14:tracePt t="8149" x="5829300" y="4937125"/>
          <p14:tracePt t="8155" x="5838825" y="4937125"/>
          <p14:tracePt t="8504" x="6373813" y="4724400"/>
          <p14:tracePt t="8510" x="6943725" y="4554538"/>
          <p14:tracePt t="8517" x="7078663" y="4503738"/>
          <p14:tracePt t="8524" x="7258050" y="4478338"/>
          <p14:tracePt t="8530" x="7359650" y="4452938"/>
          <p14:tracePt t="8538" x="7443788" y="4452938"/>
          <p14:tracePt t="8544" x="7504113" y="4445000"/>
          <p14:tracePt t="8554" x="7546975" y="4435475"/>
          <p14:tracePt t="8558" x="7572375" y="4435475"/>
          <p14:tracePt t="8565" x="7597775" y="4435475"/>
          <p14:tracePt t="8579" x="7613650" y="4427538"/>
          <p14:tracePt t="8585" x="7623175" y="4427538"/>
          <p14:tracePt t="8592" x="7631113" y="4427538"/>
          <p14:tracePt t="8599" x="7639050" y="4427538"/>
          <p14:tracePt t="8608" x="7648575" y="4419600"/>
          <p14:tracePt t="8612" x="7656513" y="4419600"/>
          <p14:tracePt t="8626" x="7666038" y="4419600"/>
          <p14:tracePt t="8633" x="7673975" y="4419600"/>
          <p14:tracePt t="8653" x="7681913" y="4419600"/>
          <p14:tracePt t="8675" x="7691438" y="4419600"/>
          <p14:tracePt t="8702" x="7691438" y="4410075"/>
          <p14:tracePt t="8729" x="7691438" y="4402138"/>
          <p14:tracePt t="8763" x="7691438" y="4394200"/>
          <p14:tracePt t="8770" x="7691438" y="4384675"/>
          <p14:tracePt t="8777" x="7691438" y="4376738"/>
          <p14:tracePt t="8784" x="7691438" y="4359275"/>
          <p14:tracePt t="8799" x="7681913" y="4341813"/>
          <p14:tracePt t="8804" x="7673975" y="4325938"/>
          <p14:tracePt t="8811" x="7673975" y="4316413"/>
          <p14:tracePt t="8818" x="7666038" y="4308475"/>
          <p14:tracePt t="8825" x="7648575" y="4291013"/>
          <p14:tracePt t="8832" x="7631113" y="4283075"/>
          <p14:tracePt t="8839" x="7623175" y="4265613"/>
          <p14:tracePt t="8845" x="7597775" y="4249738"/>
          <p14:tracePt t="8853" x="7572375" y="4232275"/>
          <p14:tracePt t="8859" x="7546975" y="4224338"/>
          <p14:tracePt t="8867" x="7512050" y="4214813"/>
          <p14:tracePt t="8882" x="7461250" y="4197350"/>
          <p14:tracePt t="8887" x="7435850" y="4197350"/>
          <p14:tracePt t="8893" x="7402513" y="4189413"/>
          <p14:tracePt t="8900" x="7385050" y="4189413"/>
          <p14:tracePt t="8907" x="7350125" y="4189413"/>
          <p14:tracePt t="8915" x="7324725" y="4189413"/>
          <p14:tracePt t="8922" x="7299325" y="4189413"/>
          <p14:tracePt t="8927" x="7265988" y="4189413"/>
          <p14:tracePt t="8934" x="7223125" y="4189413"/>
          <p14:tracePt t="8941" x="7189788" y="4189413"/>
          <p14:tracePt t="8948" x="7146925" y="4189413"/>
          <p14:tracePt t="8954" x="7104063" y="4189413"/>
          <p14:tracePt t="8961" x="7070725" y="4197350"/>
          <p14:tracePt t="8968" x="7035800" y="4197350"/>
          <p14:tracePt t="8975" x="7010400" y="4206875"/>
          <p14:tracePt t="8983" x="6994525" y="4206875"/>
          <p14:tracePt t="8989" x="6977063" y="4206875"/>
          <p14:tracePt t="8996" x="6969125" y="4206875"/>
          <p14:tracePt t="9002" x="6959600" y="4206875"/>
          <p14:tracePt t="9010" x="6943725" y="4206875"/>
          <p14:tracePt t="9017" x="6934200" y="4206875"/>
          <p14:tracePt t="9024" x="6916738" y="4206875"/>
          <p14:tracePt t="9032" x="6908800" y="4206875"/>
          <p14:tracePt t="9038" x="6891338" y="4206875"/>
          <p14:tracePt t="9046" x="6883400" y="4206875"/>
          <p14:tracePt t="9052" x="6875463" y="4214813"/>
          <p14:tracePt t="9057" x="6858000" y="4214813"/>
          <p14:tracePt t="9065" x="6850063" y="4224338"/>
          <p14:tracePt t="9072" x="6840538" y="4224338"/>
          <p14:tracePt t="9079" x="6824663" y="4224338"/>
          <p14:tracePt t="9092" x="6807200" y="4224338"/>
          <p14:tracePt t="9099" x="6799263" y="4232275"/>
          <p14:tracePt t="9106" x="6799263" y="4240213"/>
          <p14:tracePt t="9113" x="6781800" y="4249738"/>
          <p14:tracePt t="9120" x="6772275" y="4249738"/>
          <p14:tracePt t="9126" x="6772275" y="4257675"/>
          <p14:tracePt t="9133" x="6756400" y="4265613"/>
          <p14:tracePt t="9140" x="6746875" y="4265613"/>
          <p14:tracePt t="9149" x="6746875" y="4275138"/>
          <p14:tracePt t="9154" x="6731000" y="4275138"/>
          <p14:tracePt t="9167" x="6721475" y="4283075"/>
          <p14:tracePt t="9183" x="6713538" y="4283075"/>
          <p14:tracePt t="9188" x="6705600" y="4291013"/>
          <p14:tracePt t="9202" x="6696075" y="4300538"/>
          <p14:tracePt t="9210" x="6680200" y="4308475"/>
          <p14:tracePt t="9217" x="6654800" y="4333875"/>
          <p14:tracePt t="9222" x="6619875" y="4351338"/>
          <p14:tracePt t="9232" x="6586538" y="4368800"/>
          <p14:tracePt t="9236" x="6535738" y="4394200"/>
          <p14:tracePt t="9244" x="6483350" y="4427538"/>
          <p14:tracePt t="9250" x="6450013" y="4452938"/>
          <p14:tracePt t="9257" x="6424613" y="4460875"/>
          <p14:tracePt t="9268" x="6416675" y="4478338"/>
          <p14:tracePt t="9271" x="6407150" y="4478338"/>
          <p14:tracePt t="9278" x="6399213" y="4486275"/>
          <p14:tracePt t="9284" x="6391275" y="4486275"/>
          <p14:tracePt t="9291" x="6391275" y="4495800"/>
          <p14:tracePt t="9299" x="6381750" y="4495800"/>
          <p14:tracePt t="9305" x="6373813" y="4503738"/>
          <p14:tracePt t="9333" x="6365875" y="4513263"/>
          <p14:tracePt t="9348" x="6365875" y="4521200"/>
          <p14:tracePt t="9360" x="6365875" y="4529138"/>
          <p14:tracePt t="9367" x="6391275" y="4538663"/>
          <p14:tracePt t="9374" x="6424613" y="4554538"/>
          <p14:tracePt t="9382" x="6475413" y="4579938"/>
          <p14:tracePt t="9388" x="6561138" y="4614863"/>
          <p14:tracePt t="9394" x="6680200" y="4630738"/>
          <p14:tracePt t="9400" x="6807200" y="4665663"/>
          <p14:tracePt t="9409" x="6951663" y="4691063"/>
          <p14:tracePt t="9416" x="7061200" y="4708525"/>
          <p14:tracePt t="9421" x="7146925" y="4716463"/>
          <p14:tracePt t="9431" x="7223125" y="4716463"/>
          <p14:tracePt t="9435" x="7283450" y="4716463"/>
          <p14:tracePt t="9442" x="7324725" y="4716463"/>
          <p14:tracePt t="9451" x="7367588" y="4716463"/>
          <p14:tracePt t="9456" x="7392988" y="4716463"/>
          <p14:tracePt t="9466" x="7435850" y="4716463"/>
          <p14:tracePt t="9470" x="7461250" y="4716463"/>
          <p14:tracePt t="9479" x="7494588" y="4716463"/>
          <p14:tracePt t="9484" x="7521575" y="4708525"/>
          <p14:tracePt t="9491" x="7554913" y="4699000"/>
          <p14:tracePt t="9499" x="7580313" y="4691063"/>
          <p14:tracePt t="9504" x="7588250" y="4683125"/>
          <p14:tracePt t="9512" x="7605713" y="4683125"/>
          <p14:tracePt t="9518" x="7613650" y="4673600"/>
          <p14:tracePt t="9525" x="7623175" y="4673600"/>
          <p14:tracePt t="9532" x="7631113" y="4673600"/>
          <p14:tracePt t="9553" x="7639050" y="4665663"/>
          <p14:tracePt t="9560" x="7648575" y="4665663"/>
          <p14:tracePt t="9581" x="7656513" y="4665663"/>
          <p14:tracePt t="9607" x="7666038" y="4665663"/>
          <p14:tracePt t="9615" x="7666038" y="4657725"/>
          <p14:tracePt t="9628" x="7673975" y="4657725"/>
          <p14:tracePt t="9648" x="7673975" y="4648200"/>
          <p14:tracePt t="9655" x="7681913" y="4648200"/>
          <p14:tracePt t="9662" x="7681913" y="4640263"/>
          <p14:tracePt t="9669" x="7691438" y="4640263"/>
          <p14:tracePt t="9711" x="7681913" y="4630738"/>
          <p14:tracePt t="9725" x="7656513" y="4630738"/>
          <p14:tracePt t="9731" x="7673975" y="4630738"/>
          <p14:tracePt t="10822" x="7673975" y="4622800"/>
          <p14:tracePt t="10835" x="7673975" y="4614863"/>
          <p14:tracePt t="10848" x="7673975" y="4605338"/>
          <p14:tracePt t="10856" x="7666038" y="4605338"/>
          <p14:tracePt t="10864" x="7666038" y="4597400"/>
          <p14:tracePt t="10876" x="7666038" y="4589463"/>
          <p14:tracePt t="10910" x="7666038" y="4579938"/>
          <p14:tracePt t="10924" x="7666038" y="4572000"/>
          <p14:tracePt t="10964" x="7656513" y="4572000"/>
          <p14:tracePt t="10972" x="7656513" y="4564063"/>
          <p14:tracePt t="10985" x="7656513" y="4554538"/>
          <p14:tracePt t="10992" x="7648575" y="4554538"/>
          <p14:tracePt t="10999" x="7639050" y="4546600"/>
          <p14:tracePt t="11005" x="7631113" y="4546600"/>
          <p14:tracePt t="11013" x="7613650" y="4538663"/>
          <p14:tracePt t="11019" x="7597775" y="4529138"/>
          <p14:tracePt t="11026" x="7572375" y="4521200"/>
          <p14:tracePt t="11034" x="7537450" y="4503738"/>
          <p14:tracePt t="11041" x="7521575" y="4495800"/>
          <p14:tracePt t="11049" x="7486650" y="4486275"/>
          <p14:tracePt t="11056" x="7461250" y="4478338"/>
          <p14:tracePt t="11061" x="7443788" y="4470400"/>
          <p14:tracePt t="11067" x="7435850" y="4470400"/>
          <p14:tracePt t="11075" x="7418388" y="4470400"/>
          <p14:tracePt t="11083" x="7410450" y="4470400"/>
          <p14:tracePt t="11096" x="7392988" y="4470400"/>
          <p14:tracePt t="11109" x="7385050" y="4470400"/>
          <p14:tracePt t="11123" x="7377113" y="4470400"/>
          <p14:tracePt t="11135" x="7367588" y="4470400"/>
          <p14:tracePt t="11156" x="7377113" y="4470400"/>
          <p14:tracePt t="11167" x="7385050" y="4478338"/>
          <p14:tracePt t="11170" x="7402513" y="4495800"/>
          <p14:tracePt t="11179" x="7435850" y="4521200"/>
          <p14:tracePt t="11184" x="7469188" y="4538663"/>
          <p14:tracePt t="11192" x="7521575" y="4564063"/>
          <p14:tracePt t="11199" x="7572375" y="4597400"/>
          <p14:tracePt t="11205" x="7605713" y="4614863"/>
          <p14:tracePt t="11211" x="7656513" y="4630738"/>
          <p14:tracePt t="11218" x="7691438" y="4640263"/>
          <p14:tracePt t="11225" x="7716838" y="4648200"/>
          <p14:tracePt t="11233" x="7750175" y="4648200"/>
          <p14:tracePt t="11239" x="7793038" y="4648200"/>
          <p14:tracePt t="11246" x="7851775" y="4648200"/>
          <p14:tracePt t="11252" x="7886700" y="4630738"/>
          <p14:tracePt t="11260" x="7937500" y="4622800"/>
          <p14:tracePt t="11266" x="7970838" y="4614863"/>
          <p14:tracePt t="11274" x="8013700" y="4597400"/>
          <p14:tracePt t="11280" x="8047038" y="4589463"/>
          <p14:tracePt t="11287" x="8074025" y="4579938"/>
          <p14:tracePt t="11293" x="8099425" y="4572000"/>
          <p14:tracePt t="11300" x="8107363" y="4564063"/>
          <p14:tracePt t="11309" x="8124825" y="4564063"/>
          <p14:tracePt t="11315" x="8140700" y="4554538"/>
          <p14:tracePt t="11322" x="8140700" y="4546600"/>
          <p14:tracePt t="11329" x="8150225" y="4546600"/>
          <p14:tracePt t="11334" x="8158163" y="4546600"/>
          <p14:tracePt t="11342" x="8166100" y="4538663"/>
          <p14:tracePt t="11349" x="8175625" y="4529138"/>
          <p14:tracePt t="11355" x="8175625" y="4521200"/>
          <p14:tracePt t="11364" x="8183563" y="4513263"/>
          <p14:tracePt t="11369" x="8183563" y="4503738"/>
          <p14:tracePt t="11375" x="8183563" y="4495800"/>
          <p14:tracePt t="11383" x="8183563" y="4470400"/>
          <p14:tracePt t="11390" x="8183563" y="4445000"/>
          <p14:tracePt t="11397" x="8175625" y="4427538"/>
          <p14:tracePt t="11403" x="8158163" y="4394200"/>
          <p14:tracePt t="11411" x="8132763" y="4351338"/>
          <p14:tracePt t="11417" x="8081963" y="4308475"/>
          <p14:tracePt t="11424" x="8013700" y="4265613"/>
          <p14:tracePt t="11432" x="7937500" y="4214813"/>
          <p14:tracePt t="11437" x="7869238" y="4181475"/>
          <p14:tracePt t="11444" x="7826375" y="4171950"/>
          <p14:tracePt t="11451" x="7775575" y="4156075"/>
          <p14:tracePt t="11458" x="7724775" y="4156075"/>
          <p14:tracePt t="11466" x="7691438" y="4156075"/>
          <p14:tracePt t="11473" x="7673975" y="4156075"/>
          <p14:tracePt t="11480" x="7639050" y="4156075"/>
          <p14:tracePt t="11485" x="7631113" y="4164013"/>
          <p14:tracePt t="11493" x="7605713" y="4164013"/>
          <p14:tracePt t="11499" x="7588250" y="4164013"/>
          <p14:tracePt t="11506" x="7580313" y="4171950"/>
          <p14:tracePt t="11517" x="7554913" y="4181475"/>
          <p14:tracePt t="11519" x="7537450" y="4189413"/>
          <p14:tracePt t="11526" x="7529513" y="4197350"/>
          <p14:tracePt t="11533" x="7512050" y="4206875"/>
          <p14:tracePt t="11541" x="7494588" y="4206875"/>
          <p14:tracePt t="11549" x="7486650" y="4206875"/>
          <p14:tracePt t="11554" x="7469188" y="4214813"/>
          <p14:tracePt t="11561" x="7443788" y="4214813"/>
          <p14:tracePt t="11568" x="7418388" y="4224338"/>
          <p14:tracePt t="11574" x="7410450" y="4224338"/>
          <p14:tracePt t="11582" x="7385050" y="4224338"/>
          <p14:tracePt t="11588" x="7359650" y="4224338"/>
          <p14:tracePt t="11595" x="7342188" y="4224338"/>
          <p14:tracePt t="11602" x="7316788" y="4224338"/>
          <p14:tracePt t="11609" x="7291388" y="4224338"/>
          <p14:tracePt t="11616" x="7273925" y="4224338"/>
          <p14:tracePt t="11622" x="7248525" y="4224338"/>
          <p14:tracePt t="11631" x="7215188" y="4224338"/>
          <p14:tracePt t="11636" x="7197725" y="4224338"/>
          <p14:tracePt t="11644" x="7172325" y="4224338"/>
          <p14:tracePt t="11650" x="7146925" y="4224338"/>
          <p14:tracePt t="11656" x="7129463" y="4224338"/>
          <p14:tracePt t="11665" x="7113588" y="4224338"/>
          <p14:tracePt t="11670" x="7088188" y="4224338"/>
          <p14:tracePt t="11678" x="7070725" y="4224338"/>
          <p14:tracePt t="11684" x="7053263" y="4224338"/>
          <p14:tracePt t="11691" x="7027863" y="4224338"/>
          <p14:tracePt t="11699" x="7010400" y="4224338"/>
          <p14:tracePt t="11704" x="6985000" y="4224338"/>
          <p14:tracePt t="11714" x="6959600" y="4232275"/>
          <p14:tracePt t="11718" x="6943725" y="4232275"/>
          <p14:tracePt t="11725" x="6926263" y="4232275"/>
          <p14:tracePt t="11733" x="6900863" y="4232275"/>
          <p14:tracePt t="11739" x="6883400" y="4240213"/>
          <p14:tracePt t="11747" x="6875463" y="4240213"/>
          <p14:tracePt t="11753" x="6858000" y="4249738"/>
          <p14:tracePt t="11760" x="6850063" y="4249738"/>
          <p14:tracePt t="11767" x="6840538" y="4249738"/>
          <p14:tracePt t="11775" x="6832600" y="4249738"/>
          <p14:tracePt t="11781" x="6824663" y="4257675"/>
          <p14:tracePt t="11788" x="6807200" y="4257675"/>
          <p14:tracePt t="11796" x="6799263" y="4265613"/>
          <p14:tracePt t="11800" x="6781800" y="4275138"/>
          <p14:tracePt t="11808" x="6764338" y="4275138"/>
          <p14:tracePt t="11817" x="6756400" y="4275138"/>
          <p14:tracePt t="11822" x="6731000" y="4283075"/>
          <p14:tracePt t="11829" x="6713538" y="4291013"/>
          <p14:tracePt t="11834" x="6705600" y="4300538"/>
          <p14:tracePt t="11842" x="6688138" y="4300538"/>
          <p14:tracePt t="11849" x="6670675" y="4300538"/>
          <p14:tracePt t="11855" x="6662738" y="4308475"/>
          <p14:tracePt t="11865" x="6645275" y="4308475"/>
          <p14:tracePt t="11869" x="6637338" y="4316413"/>
          <p14:tracePt t="11883" x="6627813" y="4316413"/>
          <p14:tracePt t="11899" x="6611938" y="4316413"/>
          <p14:tracePt t="11904" x="6602413" y="4316413"/>
          <p14:tracePt t="11911" x="6594475" y="4316413"/>
          <p14:tracePt t="11917" x="6586538" y="4325938"/>
          <p14:tracePt t="11925" x="6577013" y="4325938"/>
          <p14:tracePt t="11932" x="6569075" y="4333875"/>
          <p14:tracePt t="11946" x="6551613" y="4341813"/>
          <p14:tracePt t="11951" x="6543675" y="4341813"/>
          <p14:tracePt t="11965" x="6535738" y="4341813"/>
          <p14:tracePt t="11972" x="6526213" y="4341813"/>
          <p14:tracePt t="11979" x="6526213" y="4351338"/>
          <p14:tracePt t="11993" x="6518275" y="4359275"/>
          <p14:tracePt t="12020" x="6518275" y="4368800"/>
          <p14:tracePt t="12026" x="6518275" y="4376738"/>
          <p14:tracePt t="12033" x="6518275" y="4384675"/>
          <p14:tracePt t="12039" x="6518275" y="4410075"/>
          <p14:tracePt t="12049" x="6518275" y="4435475"/>
          <p14:tracePt t="12053" x="6535738" y="4470400"/>
          <p14:tracePt t="12061" x="6561138" y="4513263"/>
          <p14:tracePt t="12067" x="6586538" y="4554538"/>
          <p14:tracePt t="12075" x="6611938" y="4605338"/>
          <p14:tracePt t="12082" x="6637338" y="4622800"/>
          <p14:tracePt t="12087" x="6680200" y="4665663"/>
          <p14:tracePt t="12095" x="6705600" y="4683125"/>
          <p14:tracePt t="12101" x="6721475" y="4699000"/>
          <p14:tracePt t="12109" x="6738938" y="4708525"/>
          <p14:tracePt t="12116" x="6764338" y="4716463"/>
          <p14:tracePt t="12122" x="6789738" y="4716463"/>
          <p14:tracePt t="12129" x="6815138" y="4716463"/>
          <p14:tracePt t="12135" x="6850063" y="4716463"/>
          <p14:tracePt t="12143" x="6883400" y="4716463"/>
          <p14:tracePt t="12150" x="6934200" y="4716463"/>
          <p14:tracePt t="12156" x="7010400" y="4699000"/>
          <p14:tracePt t="12168" x="7088188" y="4673600"/>
          <p14:tracePt t="12171" x="7172325" y="4657725"/>
          <p14:tracePt t="12177" x="7265988" y="4622800"/>
          <p14:tracePt t="12184" x="7367588" y="4589463"/>
          <p14:tracePt t="12192" x="7469188" y="4564063"/>
          <p14:tracePt t="12199" x="7572375" y="4538663"/>
          <p14:tracePt t="12205" x="7639050" y="4521200"/>
          <p14:tracePt t="12211" x="7707313" y="4503738"/>
          <p14:tracePt t="12218" x="7767638" y="4478338"/>
          <p14:tracePt t="12225" x="7810500" y="4470400"/>
          <p14:tracePt t="12234" x="7843838" y="4452938"/>
          <p14:tracePt t="12240" x="7877175" y="4452938"/>
          <p14:tracePt t="12246" x="7902575" y="4445000"/>
          <p14:tracePt t="12252" x="7937500" y="4435475"/>
          <p14:tracePt t="12260" x="7970838" y="4427538"/>
          <p14:tracePt t="12267" x="8013700" y="4419600"/>
          <p14:tracePt t="12274" x="8056563" y="4410075"/>
          <p14:tracePt t="12280" x="8132763" y="4402138"/>
          <p14:tracePt t="12286" x="8208963" y="4394200"/>
          <p14:tracePt t="12294" x="8277225" y="4376738"/>
          <p14:tracePt t="12300" x="8335963" y="4376738"/>
          <p14:tracePt t="12307" x="8378825" y="4368800"/>
          <p14:tracePt t="12316" x="8429625" y="4368800"/>
          <p14:tracePt t="12321" x="8455025" y="4368800"/>
          <p14:tracePt t="12329" x="8497888" y="4368800"/>
          <p14:tracePt t="12335" x="8523288" y="4368800"/>
          <p14:tracePt t="12342" x="8558213" y="4368800"/>
          <p14:tracePt t="12350" x="8566150" y="4359275"/>
          <p14:tracePt t="12356" x="8583613" y="4359275"/>
          <p14:tracePt t="12365" x="8591550" y="4359275"/>
          <p14:tracePt t="12369" x="8599488" y="4359275"/>
          <p14:tracePt t="12376" x="8609013" y="4359275"/>
          <p14:tracePt t="12383" x="8616950" y="4359275"/>
          <p14:tracePt t="12390" x="8616950" y="4351338"/>
          <p14:tracePt t="12396" x="8616950" y="4341813"/>
          <p14:tracePt t="12404" x="8616950" y="4325938"/>
          <p14:tracePt t="12410" x="8616950" y="4308475"/>
          <p14:tracePt t="12418" x="8616950" y="4283075"/>
          <p14:tracePt t="12425" x="8583613" y="4240213"/>
          <p14:tracePt t="12432" x="8548688" y="4189413"/>
          <p14:tracePt t="12438" x="8489950" y="4121150"/>
          <p14:tracePt t="12444" x="8421688" y="4044950"/>
          <p14:tracePt t="12451" x="8362950" y="3994150"/>
          <p14:tracePt t="12459" x="8294688" y="3925888"/>
          <p14:tracePt t="12467" x="8226425" y="3883025"/>
          <p14:tracePt t="12472" x="8191500" y="3857625"/>
          <p14:tracePt t="12479" x="8115300" y="3824288"/>
          <p14:tracePt t="12485" x="8031163" y="3790950"/>
          <p14:tracePt t="12493" x="7937500" y="3756025"/>
          <p14:tracePt t="12500" x="7851775" y="3748088"/>
          <p14:tracePt t="12505" x="7742238" y="3730625"/>
          <p14:tracePt t="12516" x="7623175" y="3730625"/>
          <p14:tracePt t="12519" x="7537450" y="3748088"/>
          <p14:tracePt t="12526" x="7418388" y="3781425"/>
          <p14:tracePt t="12533" x="7291388" y="3832225"/>
          <p14:tracePt t="12802" x="6985000" y="3968750"/>
          <p14:tracePt t="12808" x="6561138" y="4214813"/>
          <p14:tracePt t="12815" x="6135688" y="4503738"/>
          <p14:tracePt t="12823" x="5897563" y="4673600"/>
          <p14:tracePt t="12832" x="5694363" y="4810125"/>
          <p14:tracePt t="12835" x="5464175" y="4962525"/>
          <p14:tracePt t="12843" x="5311775" y="5064125"/>
          <p14:tracePt t="12850" x="5175250" y="5141913"/>
          <p14:tracePt t="12856" x="5073650" y="5218113"/>
          <p14:tracePt t="12865" x="4972050" y="5260975"/>
          <p14:tracePt t="12870" x="4903788" y="5294313"/>
          <p14:tracePt t="12876" x="4852988" y="5319713"/>
          <p14:tracePt t="12901" x="4818063" y="5337175"/>
          <p14:tracePt t="12904" x="4810125" y="5337175"/>
          <p14:tracePt t="12959" x="4802188" y="5337175"/>
          <p14:tracePt t="12967" x="4792663" y="5337175"/>
          <p14:tracePt t="12972" x="4784725" y="5327650"/>
          <p14:tracePt t="12980" x="4775200" y="5319713"/>
          <p14:tracePt t="12986" x="4759325" y="5311775"/>
          <p14:tracePt t="12993" x="4741863" y="5302250"/>
          <p14:tracePt t="13000" x="4716463" y="5286375"/>
          <p14:tracePt t="13007" x="4683125" y="5268913"/>
          <p14:tracePt t="13015" x="4648200" y="5251450"/>
          <p14:tracePt t="13021" x="4589463" y="5235575"/>
          <p14:tracePt t="13027" x="4554538" y="5218113"/>
          <p14:tracePt t="13034" x="4503738" y="5208588"/>
          <p14:tracePt t="13041" x="4470400" y="5200650"/>
          <p14:tracePt t="13048" x="4452938" y="5192713"/>
          <p14:tracePt t="13055" x="4427538" y="5183188"/>
          <p14:tracePt t="13062" x="4410075" y="5183188"/>
          <p14:tracePt t="13076" x="4402138" y="5175250"/>
          <p14:tracePt t="13084" x="4394200" y="5175250"/>
          <p14:tracePt t="13090" x="4394200" y="5167313"/>
          <p14:tracePt t="13098" x="4384675" y="5167313"/>
          <p14:tracePt t="13110" x="4376738" y="5167313"/>
          <p14:tracePt t="13151" x="4376738" y="5157788"/>
          <p14:tracePt t="13166" x="4376738" y="5149850"/>
          <p14:tracePt t="13171" x="4384675" y="5149850"/>
          <p14:tracePt t="13177" x="4384675" y="5141913"/>
          <p14:tracePt t="13185" x="4394200" y="5132388"/>
          <p14:tracePt t="13193" x="4402138" y="5116513"/>
          <p14:tracePt t="13200" x="4419600" y="5116513"/>
          <p14:tracePt t="13205" x="4427538" y="5099050"/>
          <p14:tracePt t="13214" x="4445000" y="5073650"/>
          <p14:tracePt t="13218" x="4478338" y="5048250"/>
          <p14:tracePt t="13226" x="4529138" y="5005388"/>
          <p14:tracePt t="13233" x="4597400" y="4962525"/>
          <p14:tracePt t="13239" x="4673600" y="4929188"/>
          <p14:tracePt t="13247" x="4724400" y="4903788"/>
          <p14:tracePt t="13253" x="4759325" y="4868863"/>
          <p14:tracePt t="13261" x="4784725" y="4868863"/>
          <p14:tracePt t="13267" x="4802188" y="4860925"/>
          <p14:tracePt t="13275" x="4810125" y="4852988"/>
          <p14:tracePt t="13282" x="4818063" y="4852988"/>
          <p14:tracePt t="13287" x="4827588" y="4852988"/>
          <p14:tracePt t="13295" x="4827588" y="4843463"/>
          <p14:tracePt t="13301" x="4835525" y="4843463"/>
          <p14:tracePt t="13308" x="4843463" y="4835525"/>
          <p14:tracePt t="13330" x="4852988" y="4835525"/>
          <p14:tracePt t="13343" x="4860925" y="4827588"/>
          <p14:tracePt t="13355" x="4868863" y="4827588"/>
          <p14:tracePt t="13376" x="4868863" y="4818063"/>
          <p14:tracePt t="13404" x="4868863" y="4810125"/>
          <p14:tracePt t="13426" x="4868863" y="4802188"/>
          <p14:tracePt t="13438" x="4868863" y="4792663"/>
          <p14:tracePt t="13466" x="4878388" y="4792663"/>
          <p14:tracePt t="13473" x="4886325" y="4784725"/>
          <p14:tracePt t="13481" x="4886325" y="4775200"/>
          <p14:tracePt t="13486" x="4894263" y="4775200"/>
          <p14:tracePt t="13494" x="4903788" y="4767263"/>
          <p14:tracePt t="13500" x="4911725" y="4767263"/>
          <p14:tracePt t="13507" x="4919663" y="4759325"/>
          <p14:tracePt t="13515" x="4919663" y="4749800"/>
          <p14:tracePt t="13520" x="4929188" y="4749800"/>
          <p14:tracePt t="13528" x="4937125" y="4749800"/>
          <p14:tracePt t="13541" x="4946650" y="4741863"/>
          <p14:tracePt t="13555" x="4954588" y="4733925"/>
          <p14:tracePt t="13582" x="4962525" y="4733925"/>
          <p14:tracePt t="13591" x="4972050" y="4724400"/>
          <p14:tracePt t="13596" x="4979988" y="4724400"/>
          <p14:tracePt t="13603" x="5005388" y="4716463"/>
          <p14:tracePt t="13610" x="5038725" y="4708525"/>
          <p14:tracePt t="13616" x="5091113" y="4691063"/>
          <p14:tracePt t="13624" x="5175250" y="4683125"/>
          <p14:tracePt t="13631" x="5260975" y="4657725"/>
          <p14:tracePt t="13637" x="5345113" y="4648200"/>
          <p14:tracePt t="13644" x="5387975" y="4648200"/>
          <p14:tracePt t="13651" x="5438775" y="4640263"/>
          <p14:tracePt t="13659" x="5464175" y="4640263"/>
          <p14:tracePt t="13666" x="5481638" y="4640263"/>
          <p14:tracePt t="13672" x="5489575" y="4640263"/>
          <p14:tracePt t="13678" x="5497513" y="4640263"/>
          <p14:tracePt t="13686" x="5507038" y="4640263"/>
          <p14:tracePt t="13699" x="5514975" y="4640263"/>
          <p14:tracePt t="13706" x="5524500" y="4640263"/>
          <p14:tracePt t="13733" x="5532438" y="4640263"/>
          <p14:tracePt t="13748" x="5540375" y="4640263"/>
          <p14:tracePt t="13781" x="5549900" y="4640263"/>
          <p14:tracePt t="13788" x="5557838" y="4648200"/>
          <p14:tracePt t="13797" x="5565775" y="4648200"/>
          <p14:tracePt t="13801" x="5575300" y="4648200"/>
          <p14:tracePt t="13809" x="5591175" y="4648200"/>
          <p14:tracePt t="13816" x="5608638" y="4648200"/>
          <p14:tracePt t="13822" x="5634038" y="4657725"/>
          <p14:tracePt t="13832" x="5659438" y="4657725"/>
          <p14:tracePt t="13835" x="5684838" y="4665663"/>
          <p14:tracePt t="13843" x="5702300" y="4665663"/>
          <p14:tracePt t="13849" x="5727700" y="4673600"/>
          <p14:tracePt t="13856" x="5753100" y="4673600"/>
          <p14:tracePt t="13865" x="5761038" y="4673600"/>
          <p14:tracePt t="13871" x="5788025" y="4683125"/>
          <p14:tracePt t="13878" x="5803900" y="4683125"/>
          <p14:tracePt t="13884" x="5813425" y="4691063"/>
          <p14:tracePt t="13891" x="5838825" y="4691063"/>
          <p14:tracePt t="13899" x="5846763" y="4699000"/>
          <p14:tracePt t="13905" x="5854700" y="4699000"/>
          <p14:tracePt t="13912" x="5872163" y="4699000"/>
          <p14:tracePt t="13918" x="5880100" y="4699000"/>
          <p14:tracePt t="13926" x="5889625" y="4699000"/>
          <p14:tracePt t="13932" x="5905500" y="4699000"/>
          <p14:tracePt t="13939" x="5915025" y="4699000"/>
          <p14:tracePt t="13947" x="5922963" y="4699000"/>
          <p14:tracePt t="13952" x="5932488" y="4699000"/>
          <p14:tracePt t="13960" x="5948363" y="4699000"/>
          <p14:tracePt t="13966" x="5957888" y="4699000"/>
          <p14:tracePt t="13983" x="5973763" y="4699000"/>
          <p14:tracePt t="13986" x="5983288" y="4699000"/>
          <p14:tracePt t="14000" x="5991225" y="4699000"/>
          <p14:tracePt t="14007" x="5999163" y="4699000"/>
          <p14:tracePt t="14021" x="6008688" y="4699000"/>
          <p14:tracePt t="14048" x="6016625" y="4699000"/>
          <p14:tracePt t="14123" x="6016625" y="4691063"/>
          <p14:tracePt t="14151" x="6008688" y="4691063"/>
          <p14:tracePt t="14157" x="6008688" y="4683125"/>
          <p14:tracePt t="14171" x="5999163" y="4673600"/>
          <p14:tracePt t="14185" x="5991225" y="4665663"/>
          <p14:tracePt t="14198" x="5983288" y="4665663"/>
          <p14:tracePt t="14205" x="5973763" y="4665663"/>
          <p14:tracePt t="14215" x="5973763" y="4657725"/>
          <p14:tracePt t="14220" x="5965825" y="4648200"/>
          <p14:tracePt t="14232" x="5957888" y="4640263"/>
          <p14:tracePt t="14240" x="5948363" y="4630738"/>
          <p14:tracePt t="14248" x="5948363" y="4622800"/>
          <p14:tracePt t="14253" x="5940425" y="4622800"/>
          <p14:tracePt t="14267" x="5932488" y="4614863"/>
          <p14:tracePt t="14275" x="5932488" y="4605338"/>
          <p14:tracePt t="14301" x="5922963" y="4605338"/>
          <p14:tracePt t="14316" x="5915025" y="4605338"/>
          <p14:tracePt t="14321" x="5915025" y="4597400"/>
          <p14:tracePt t="14330" x="5915025" y="4589463"/>
          <p14:tracePt t="14335" x="5905500" y="4579938"/>
          <p14:tracePt t="14349" x="5897563" y="4572000"/>
          <p14:tracePt t="14355" x="5889625" y="4572000"/>
          <p14:tracePt t="14364" x="5889625" y="4564063"/>
          <p14:tracePt t="14377" x="5889625" y="4554538"/>
          <p14:tracePt t="14384" x="5880100" y="4554538"/>
          <p14:tracePt t="14391" x="5880100" y="4546600"/>
          <p14:tracePt t="14401" x="5872163" y="4546600"/>
          <p14:tracePt t="14412" x="5872163" y="4538663"/>
          <p14:tracePt t="14417" x="5864225" y="4538663"/>
          <p14:tracePt t="14541" x="5872163" y="4538663"/>
          <p14:tracePt t="14548" x="5880100" y="4546600"/>
          <p14:tracePt t="14555" x="5889625" y="4554538"/>
          <p14:tracePt t="14562" x="5905500" y="4554538"/>
          <p14:tracePt t="14568" x="5915025" y="4564063"/>
          <p14:tracePt t="14575" x="5932488" y="4572000"/>
          <p14:tracePt t="14584" x="5957888" y="4572000"/>
          <p14:tracePt t="14589" x="5973763" y="4579938"/>
          <p14:tracePt t="14596" x="5983288" y="4579938"/>
          <p14:tracePt t="14602" x="5999163" y="4589463"/>
          <p14:tracePt t="14609" x="6008688" y="4589463"/>
          <p14:tracePt t="14616" x="6016625" y="4589463"/>
          <p14:tracePt t="14623" x="6024563" y="4597400"/>
          <p14:tracePt t="14637" x="6034088" y="4597400"/>
          <p14:tracePt t="14644" x="6042025" y="4597400"/>
          <p14:tracePt t="14650" x="6049963" y="4597400"/>
          <p14:tracePt t="14672" x="6059488" y="4597400"/>
          <p14:tracePt t="14678" x="6067425" y="4597400"/>
          <p14:tracePt t="14720" x="6076950" y="4605338"/>
          <p14:tracePt t="14725" x="6084888" y="4605338"/>
          <p14:tracePt t="14732" x="6092825" y="4605338"/>
          <p14:tracePt t="14747" x="6102350" y="4605338"/>
          <p14:tracePt t="14754" x="6110288" y="4605338"/>
          <p14:tracePt t="14775" x="6118225" y="4605338"/>
          <p14:tracePt t="14782" x="6127750" y="4605338"/>
          <p14:tracePt t="14787" x="6135688" y="4605338"/>
          <p14:tracePt t="14809" x="6143625" y="4605338"/>
          <p14:tracePt t="14831" x="6153150" y="4614863"/>
          <p14:tracePt t="14856" x="6161088" y="4614863"/>
          <p14:tracePt t="14904" x="6169025" y="4614863"/>
          <p14:tracePt t="14932" x="6178550" y="4614863"/>
          <p14:tracePt t="14952" x="6186488" y="4614863"/>
          <p14:tracePt t="14959" x="6194425" y="4614863"/>
          <p14:tracePt t="14965" x="6203950" y="4614863"/>
          <p14:tracePt t="14973" x="6221413" y="4614863"/>
          <p14:tracePt t="14981" x="6229350" y="4614863"/>
          <p14:tracePt t="14987" x="6246813" y="4614863"/>
          <p14:tracePt t="14995" x="6254750" y="4614863"/>
          <p14:tracePt t="15000" x="6272213" y="4614863"/>
          <p14:tracePt t="15008" x="6288088" y="4614863"/>
          <p14:tracePt t="15021" x="6305550" y="4614863"/>
          <p14:tracePt t="15028" x="6313488" y="4614863"/>
          <p14:tracePt t="15041" x="6323013" y="4614863"/>
          <p14:tracePt t="15047" x="6330950" y="4614863"/>
          <p14:tracePt t="15062" x="6338888" y="4614863"/>
          <p14:tracePt t="15068" x="6348413" y="4614863"/>
          <p14:tracePt t="15082" x="6356350" y="4614863"/>
          <p14:tracePt t="15116" x="6365875" y="4614863"/>
          <p14:tracePt t="15131" x="6373813" y="4614863"/>
          <p14:tracePt t="15158" x="6381750" y="4614863"/>
          <p14:tracePt t="15180" x="6391275" y="4614863"/>
          <p14:tracePt t="15186" x="6399213" y="4614863"/>
          <p14:tracePt t="15198" x="6407150" y="4614863"/>
          <p14:tracePt t="15206" x="6424613" y="4614863"/>
          <p14:tracePt t="15219" x="6442075" y="4614863"/>
          <p14:tracePt t="15233" x="6457950" y="4614863"/>
          <p14:tracePt t="15240" x="6475413" y="4614863"/>
          <p14:tracePt t="15256" x="6492875" y="4614863"/>
          <p14:tracePt t="15261" x="6500813" y="4614863"/>
          <p14:tracePt t="15267" x="6518275" y="4614863"/>
          <p14:tracePt t="15276" x="6526213" y="4614863"/>
          <p14:tracePt t="15288" x="6535738" y="4614863"/>
          <p14:tracePt t="15295" x="6551613" y="4614863"/>
          <p14:tracePt t="15309" x="6561138" y="4614863"/>
          <p14:tracePt t="15322" x="6569075" y="4614863"/>
          <p14:tracePt t="15349" x="6577013" y="4614863"/>
          <p14:tracePt t="15383" x="6569075" y="4614863"/>
          <p14:tracePt t="15391" x="6561138" y="4605338"/>
          <p14:tracePt t="15397" x="6543675" y="4605338"/>
          <p14:tracePt t="15405" x="6518275" y="4597400"/>
          <p14:tracePt t="15413" x="6483350" y="4597400"/>
          <p14:tracePt t="15417" x="6450013" y="4589463"/>
          <p14:tracePt t="15425" x="6424613" y="4579938"/>
          <p14:tracePt t="15432" x="6391275" y="4579938"/>
          <p14:tracePt t="15439" x="6356350" y="4572000"/>
          <p14:tracePt t="15447" x="6338888" y="4572000"/>
          <p14:tracePt t="15453" x="6330950" y="4572000"/>
          <p14:tracePt t="15460" x="6323013" y="4572000"/>
          <p14:tracePt t="15466" x="6313488" y="4572000"/>
          <p14:tracePt t="15474" x="6305550" y="4572000"/>
          <p14:tracePt t="15481" x="6297613" y="4572000"/>
          <p14:tracePt t="15493" x="6288088" y="4572000"/>
          <p14:tracePt t="15500" x="6280150" y="4572000"/>
          <p14:tracePt t="15515" x="6272213" y="4572000"/>
          <p14:tracePt t="15548" x="6262688" y="4572000"/>
          <p14:tracePt t="15692" x="6280150" y="4572000"/>
          <p14:tracePt t="15699" x="6288088" y="4572000"/>
          <p14:tracePt t="15705" x="6297613" y="4572000"/>
          <p14:tracePt t="15713" x="6323013" y="4572000"/>
          <p14:tracePt t="15719" x="6348413" y="4572000"/>
          <p14:tracePt t="15726" x="6356350" y="4579938"/>
          <p14:tracePt t="15733" x="6381750" y="4579938"/>
          <p14:tracePt t="15740" x="6407150" y="4579938"/>
          <p14:tracePt t="15748" x="6416675" y="4589463"/>
          <p14:tracePt t="15754" x="6442075" y="4589463"/>
          <p14:tracePt t="15760" x="6467475" y="4589463"/>
          <p14:tracePt t="15767" x="6483350" y="4589463"/>
          <p14:tracePt t="15774" x="6510338" y="4589463"/>
          <p14:tracePt t="15781" x="6535738" y="4589463"/>
          <p14:tracePt t="15788" x="6561138" y="4589463"/>
          <p14:tracePt t="15794" x="6577013" y="4589463"/>
          <p14:tracePt t="15801" x="6594475" y="4589463"/>
          <p14:tracePt t="15808" x="6602413" y="4589463"/>
          <p14:tracePt t="15815" x="6627813" y="4579938"/>
          <p14:tracePt t="15822" x="6637338" y="4579938"/>
          <p14:tracePt t="15831" x="6645275" y="4579938"/>
          <p14:tracePt t="15835" x="6654800" y="4579938"/>
          <p14:tracePt t="15843" x="6662738" y="4579938"/>
          <p14:tracePt t="15856" x="6670675" y="4579938"/>
          <p14:tracePt t="15865" x="6680200" y="4579938"/>
          <p14:tracePt t="15898" x="6696075" y="4579938"/>
          <p14:tracePt t="15904" x="6705600" y="4579938"/>
          <p14:tracePt t="15940" x="6713538" y="4579938"/>
          <p14:tracePt t="16000" x="6713538" y="4572000"/>
          <p14:tracePt t="16028" x="6705600" y="4572000"/>
          <p14:tracePt t="16034" x="6696075" y="4564063"/>
          <p14:tracePt t="16041" x="6688138" y="4564063"/>
          <p14:tracePt t="16049" x="6688138" y="4554538"/>
          <p14:tracePt t="16056" x="6680200" y="4554538"/>
          <p14:tracePt t="16064" x="6670675" y="4554538"/>
          <p14:tracePt t="16075" x="6662738" y="4554538"/>
          <p14:tracePt t="16082" x="6654800" y="4554538"/>
          <p14:tracePt t="16097" x="6645275" y="4554538"/>
          <p14:tracePt t="16110" x="6637338" y="4554538"/>
          <p14:tracePt t="16116" x="6627813" y="4554538"/>
          <p14:tracePt t="16131" x="6619875" y="4554538"/>
          <p14:tracePt t="16728" x="6594475" y="4554538"/>
          <p14:tracePt t="16734" x="6551613" y="4572000"/>
          <p14:tracePt t="16742" x="6500813" y="4597400"/>
          <p14:tracePt t="16748" x="6457950" y="4605338"/>
          <p14:tracePt t="16756" x="6407150" y="4622800"/>
          <p14:tracePt t="16764" x="6365875" y="4630738"/>
          <p14:tracePt t="16768" x="6338888" y="4640263"/>
          <p14:tracePt t="16776" x="6323013" y="4648200"/>
          <p14:tracePt t="16783" x="6297613" y="4648200"/>
          <p14:tracePt t="16790" x="6272213" y="4657725"/>
          <p14:tracePt t="16797" x="6246813" y="4657725"/>
          <p14:tracePt t="16802" x="6229350" y="4657725"/>
          <p14:tracePt t="16810" x="6203950" y="4657725"/>
          <p14:tracePt t="16816" x="6178550" y="4657725"/>
          <p14:tracePt t="16825" x="6161088" y="4657725"/>
          <p14:tracePt t="16831" x="6143625" y="4657725"/>
          <p14:tracePt t="16838" x="6135688" y="4657725"/>
          <p14:tracePt t="16844" x="6127750" y="4657725"/>
          <p14:tracePt t="16851" x="6110288" y="4657725"/>
          <p14:tracePt t="16859" x="6110288" y="4648200"/>
          <p14:tracePt t="16864" x="6102350" y="4648200"/>
          <p14:tracePt t="16872" x="6092825" y="4648200"/>
          <p14:tracePt t="16881" x="6084888" y="4648200"/>
          <p14:tracePt t="16885" x="6076950" y="4648200"/>
          <p14:tracePt t="16897" x="6076950" y="4640263"/>
          <p14:tracePt t="16899" x="6067425" y="4640263"/>
          <p14:tracePt t="16905" x="6059488" y="4640263"/>
          <p14:tracePt t="16933" x="6049963" y="4640263"/>
          <p14:tracePt t="16947" x="6042025" y="4640263"/>
          <p14:tracePt t="17078" x="6049963" y="4640263"/>
          <p14:tracePt t="17090" x="6059488" y="4640263"/>
          <p14:tracePt t="17097" x="6067425" y="4640263"/>
          <p14:tracePt t="17105" x="6084888" y="4648200"/>
          <p14:tracePt t="17118" x="6102350" y="4657725"/>
          <p14:tracePt t="17126" x="6110288" y="4657725"/>
          <p14:tracePt t="17132" x="6127750" y="4665663"/>
          <p14:tracePt t="17139" x="6143625" y="4665663"/>
          <p14:tracePt t="17147" x="6153150" y="4665663"/>
          <p14:tracePt t="17153" x="6178550" y="4665663"/>
          <p14:tracePt t="17160" x="6203950" y="4665663"/>
          <p14:tracePt t="17165" x="6254750" y="4665663"/>
          <p14:tracePt t="17173" x="6338888" y="4648200"/>
          <p14:tracePt t="17181" x="6442075" y="4622800"/>
          <p14:tracePt t="17186" x="6561138" y="4589463"/>
          <p14:tracePt t="17194" x="6721475" y="4554538"/>
          <p14:tracePt t="17200" x="6815138" y="4521200"/>
          <p14:tracePt t="17208" x="6891338" y="4486275"/>
          <p14:tracePt t="17215" x="6951663" y="4470400"/>
          <p14:tracePt t="17221" x="7002463" y="4445000"/>
          <p14:tracePt t="17228" x="7035800" y="4427538"/>
          <p14:tracePt t="17234" x="7053263" y="4410075"/>
          <p14:tracePt t="17242" x="7078663" y="4402138"/>
          <p14:tracePt t="17248" x="7104063" y="4394200"/>
          <p14:tracePt t="17255" x="7121525" y="4376738"/>
          <p14:tracePt t="17264" x="7129463" y="4368800"/>
          <p14:tracePt t="17269" x="7146925" y="4351338"/>
          <p14:tracePt t="17276" x="7164388" y="4341813"/>
          <p14:tracePt t="17282" x="7172325" y="4341813"/>
          <p14:tracePt t="17297" x="7172325" y="4333875"/>
          <p14:tracePt t="17302" x="7180263" y="4333875"/>
          <p14:tracePt t="17310" x="7189788" y="4333875"/>
          <p14:tracePt t="17316" x="7197725" y="4325938"/>
          <p14:tracePt t="17331" x="7197725" y="4316413"/>
          <p14:tracePt t="17338" x="7197725" y="4308475"/>
          <p14:tracePt t="17351" x="7197725" y="4300538"/>
          <p14:tracePt t="17357" x="7189788" y="4300538"/>
          <p14:tracePt t="17365" x="7180263" y="4291013"/>
          <p14:tracePt t="17372" x="7172325" y="4275138"/>
          <p14:tracePt t="17381" x="7146925" y="4275138"/>
          <p14:tracePt t="17385" x="7121525" y="4275138"/>
          <p14:tracePt t="17393" x="7104063" y="4265613"/>
          <p14:tracePt t="17398" x="7070725" y="4265613"/>
          <p14:tracePt t="17405" x="7035800" y="4265613"/>
          <p14:tracePt t="17414" x="6994525" y="4265613"/>
          <p14:tracePt t="17420" x="6934200" y="4275138"/>
          <p14:tracePt t="17427" x="6883400" y="4291013"/>
          <p14:tracePt t="17433" x="6840538" y="4300538"/>
          <p14:tracePt t="17440" x="6789738" y="4316413"/>
          <p14:tracePt t="17447" x="6772275" y="4333875"/>
          <p14:tracePt t="17455" x="6756400" y="4351338"/>
          <p14:tracePt t="17464" x="6738938" y="4359275"/>
          <p14:tracePt t="17469" x="6746875" y="4359275"/>
          <p14:tracePt t="18372" x="6731000" y="4359275"/>
          <p14:tracePt t="18380" x="6696075" y="4368800"/>
          <p14:tracePt t="18385" x="6662738" y="4376738"/>
          <p14:tracePt t="18392" x="6611938" y="4410075"/>
          <p14:tracePt t="18399" x="6569075" y="4427538"/>
          <p14:tracePt t="18406" x="6535738" y="4445000"/>
          <p14:tracePt t="18414" x="6510338" y="4470400"/>
          <p14:tracePt t="18419" x="6475413" y="4478338"/>
          <p14:tracePt t="18427" x="6457950" y="4486275"/>
          <p14:tracePt t="18433" x="6450013" y="4495800"/>
          <p14:tracePt t="18440" x="6442075" y="4503738"/>
          <p14:tracePt t="18447" x="6432550" y="4513263"/>
          <p14:tracePt t="18461" x="6424613" y="4513263"/>
          <p14:tracePt t="18468" x="6424613" y="4521200"/>
          <p14:tracePt t="18475" x="6416675" y="4529138"/>
          <p14:tracePt t="18481" x="6399213" y="4538663"/>
          <p14:tracePt t="18497" x="6373813" y="4546600"/>
          <p14:tracePt t="18502" x="6348413" y="4554538"/>
          <p14:tracePt t="18509" x="6330950" y="4572000"/>
          <p14:tracePt t="18516" x="6305550" y="4579938"/>
          <p14:tracePt t="18523" x="6280150" y="4589463"/>
          <p14:tracePt t="18531" x="6262688" y="4597400"/>
          <p14:tracePt t="18536" x="6254750" y="4597400"/>
          <p14:tracePt t="18543" x="6229350" y="4605338"/>
          <p14:tracePt t="18550" x="6211888" y="4614863"/>
          <p14:tracePt t="18556" x="6203950" y="4622800"/>
          <p14:tracePt t="18564" x="6186488" y="4630738"/>
          <p14:tracePt t="18571" x="6169025" y="4630738"/>
          <p14:tracePt t="18578" x="6143625" y="4640263"/>
          <p14:tracePt t="18585" x="6135688" y="4640263"/>
          <p14:tracePt t="18591" x="6110288" y="4648200"/>
          <p14:tracePt t="18599" x="6102350" y="4648200"/>
          <p14:tracePt t="18605" x="6076950" y="4657725"/>
          <p14:tracePt t="18614" x="6049963" y="4657725"/>
          <p14:tracePt t="18618" x="6024563" y="4665663"/>
          <p14:tracePt t="18625" x="6008688" y="4665663"/>
          <p14:tracePt t="18632" x="5991225" y="4673600"/>
          <p14:tracePt t="18639" x="5965825" y="4683125"/>
          <p14:tracePt t="18647" x="5940425" y="4691063"/>
          <p14:tracePt t="18653" x="5922963" y="4708525"/>
          <p14:tracePt t="18660" x="5897563" y="4716463"/>
          <p14:tracePt t="18666" x="5872163" y="4724400"/>
          <p14:tracePt t="18674" x="5854700" y="4733925"/>
          <p14:tracePt t="18681" x="5838825" y="4741863"/>
          <p14:tracePt t="18687" x="5813425" y="4749800"/>
          <p14:tracePt t="18695" x="5795963" y="4749800"/>
          <p14:tracePt t="18701" x="5788025" y="4749800"/>
          <p14:tracePt t="18708" x="5770563" y="4759325"/>
          <p14:tracePt t="18715" x="5761038" y="4759325"/>
          <p14:tracePt t="18722" x="5753100" y="4767263"/>
          <p14:tracePt t="18730" x="5735638" y="4767263"/>
          <p14:tracePt t="18735" x="5719763" y="4775200"/>
          <p14:tracePt t="18749" x="5710238" y="4775200"/>
          <p14:tracePt t="18755" x="5702300" y="4775200"/>
          <p14:tracePt t="18764" x="5694363" y="4775200"/>
          <p14:tracePt t="18769" x="5684838" y="4775200"/>
          <p14:tracePt t="18783" x="5676900" y="4775200"/>
          <p14:tracePt t="18797" x="5668963" y="4775200"/>
          <p14:tracePt t="18811" x="5659438" y="4775200"/>
          <p14:tracePt t="18825" x="5651500" y="4775200"/>
          <p14:tracePt t="18859" x="5641975" y="4775200"/>
          <p14:tracePt t="18880" x="5634038" y="4775200"/>
          <p14:tracePt t="18976" x="5634038" y="4767263"/>
          <p14:tracePt t="19023" x="5641975" y="4767263"/>
          <p14:tracePt t="19064" x="5651500" y="4767263"/>
          <p14:tracePt t="19079" x="5659438" y="4767263"/>
          <p14:tracePt t="19098" x="5668963" y="4767263"/>
          <p14:tracePt t="19126" x="5676900" y="4767263"/>
          <p14:tracePt t="19146" x="5684838" y="4767263"/>
          <p14:tracePt t="19174" x="5694363" y="4767263"/>
          <p14:tracePt t="19194" x="5702300" y="4767263"/>
          <p14:tracePt t="19208" x="5710238" y="4767263"/>
          <p14:tracePt t="19246" x="5719763" y="4767263"/>
          <p14:tracePt t="19256" x="5727700" y="4767263"/>
          <p14:tracePt t="19276" x="5735638" y="4767263"/>
          <p14:tracePt t="19284" x="5745163" y="4767263"/>
          <p14:tracePt t="19290" x="5753100" y="4767263"/>
          <p14:tracePt t="19298" x="5761038" y="4775200"/>
          <p14:tracePt t="19305" x="5778500" y="4775200"/>
          <p14:tracePt t="19317" x="5795963" y="4784725"/>
          <p14:tracePt t="19325" x="5813425" y="4784725"/>
          <p14:tracePt t="19338" x="5821363" y="4784725"/>
          <p14:tracePt t="19348" x="5829300" y="4784725"/>
          <p14:tracePt t="19351" x="5838825" y="4784725"/>
          <p14:tracePt t="19359" x="5846763" y="4784725"/>
          <p14:tracePt t="19366" x="5854700" y="4784725"/>
          <p14:tracePt t="19386" x="5864225" y="4784725"/>
          <p14:tracePt t="19393" x="5872163" y="4784725"/>
          <p14:tracePt t="19407" x="5889625" y="4784725"/>
          <p14:tracePt t="19420" x="5897563" y="4775200"/>
          <p14:tracePt t="19434" x="5905500" y="4775200"/>
          <p14:tracePt t="19441" x="5915025" y="4775200"/>
          <p14:tracePt t="19448" x="5922963" y="4767263"/>
          <p14:tracePt t="19475" x="5932488" y="4767263"/>
          <p14:tracePt t="19489" x="5940425" y="4767263"/>
          <p14:tracePt t="19516" x="5948363" y="4767263"/>
          <p14:tracePt t="19785" x="5957888" y="4767263"/>
          <p14:tracePt t="19906" x="5957888" y="4759325"/>
          <p14:tracePt t="19934" x="5957888" y="4749800"/>
          <p14:tracePt t="19948" x="5948363" y="4749800"/>
          <p14:tracePt t="19963" x="5940425" y="4741863"/>
          <p14:tracePt t="19968" x="5922963" y="4733925"/>
          <p14:tracePt t="19975" x="5905500" y="4716463"/>
          <p14:tracePt t="19981" x="5880100" y="4716463"/>
          <p14:tracePt t="19989" x="5864225" y="4708525"/>
          <p14:tracePt t="19997" x="5846763" y="4699000"/>
          <p14:tracePt t="20003" x="5829300" y="4691063"/>
          <p14:tracePt t="20009" x="5813425" y="4683125"/>
          <p14:tracePt t="20015" x="5803900" y="4683125"/>
          <p14:tracePt t="20031" x="5788025" y="4673600"/>
          <p14:tracePt t="20036" x="5778500" y="4673600"/>
          <p14:tracePt t="20057" x="5770563" y="4665663"/>
          <p14:tracePt t="20079" x="5761038" y="4665663"/>
          <p14:tracePt t="20098" x="5753100" y="4665663"/>
          <p14:tracePt t="20222" x="5761038" y="4665663"/>
          <p14:tracePt t="20229" x="5770563" y="4665663"/>
          <p14:tracePt t="20235" x="5778500" y="4665663"/>
          <p14:tracePt t="20243" x="5795963" y="4665663"/>
          <p14:tracePt t="20249" x="5803900" y="4665663"/>
          <p14:tracePt t="20256" x="5821363" y="4665663"/>
          <p14:tracePt t="20265" x="5838825" y="4665663"/>
          <p14:tracePt t="20270" x="5854700" y="4673600"/>
          <p14:tracePt t="20276" x="5872163" y="4673600"/>
          <p14:tracePt t="20283" x="5889625" y="4683125"/>
          <p14:tracePt t="20298" x="5897563" y="4683125"/>
          <p14:tracePt t="20305" x="5905500" y="4683125"/>
          <p14:tracePt t="20314" x="5915025" y="4683125"/>
          <p14:tracePt t="20317" x="5922963" y="4683125"/>
          <p14:tracePt t="20331" x="5932488" y="4683125"/>
          <p14:tracePt t="20339" x="5940425" y="4683125"/>
          <p14:tracePt t="20352" x="5948363" y="4683125"/>
          <p14:tracePt t="20359" x="5957888" y="4683125"/>
          <p14:tracePt t="20365" x="5957888" y="4691063"/>
          <p14:tracePt t="20380" x="5965825" y="4699000"/>
          <p14:tracePt t="20386" x="5983288" y="4699000"/>
          <p14:tracePt t="20399" x="5991225" y="4699000"/>
          <p14:tracePt t="20406" x="6008688" y="4699000"/>
          <p14:tracePt t="20420" x="6016625" y="4699000"/>
          <p14:tracePt t="20429" x="6024563" y="4699000"/>
          <p14:tracePt t="20434" x="6034088" y="4699000"/>
          <p14:tracePt t="20441" x="6042025" y="4708525"/>
          <p14:tracePt t="20448" x="6049963" y="4708525"/>
          <p14:tracePt t="20464" x="6059488" y="4716463"/>
          <p14:tracePt t="20468" x="6067425" y="4716463"/>
          <p14:tracePt t="20476" x="6076950" y="4716463"/>
          <p14:tracePt t="20502" x="6084888" y="4716463"/>
          <p14:tracePt t="20516" x="6092825" y="4716463"/>
          <p14:tracePt t="20550" x="6102350" y="4716463"/>
          <p14:tracePt t="20585" x="6110288" y="4724400"/>
          <p14:tracePt t="20598" x="6118225" y="4724400"/>
          <p14:tracePt t="20654" x="6127750" y="4724400"/>
          <p14:tracePt t="20668" x="6135688" y="4733925"/>
          <p14:tracePt t="20697" x="6143625" y="4741863"/>
          <p14:tracePt t="20701" x="6153150" y="4741863"/>
          <p14:tracePt t="20722" x="6153150" y="4749800"/>
          <p14:tracePt t="20729" x="6161088" y="4749800"/>
          <p14:tracePt t="20742" x="6169025" y="4749800"/>
          <p14:tracePt t="20755" x="6178550" y="4759325"/>
          <p14:tracePt t="20791" x="6186488" y="4759325"/>
          <p14:tracePt t="20806" x="6194425" y="4759325"/>
          <p14:tracePt t="20839" x="6203950" y="4759325"/>
          <p14:tracePt t="20853" x="6211888" y="4759325"/>
          <p14:tracePt t="20865" x="6221413" y="4759325"/>
          <p14:tracePt t="20880" x="6229350" y="4759325"/>
          <p14:tracePt t="20897" x="6246813" y="4759325"/>
          <p14:tracePt t="20907" x="6254750" y="4759325"/>
          <p14:tracePt t="20913" x="6262688" y="4759325"/>
          <p14:tracePt t="20921" x="6272213" y="4749800"/>
          <p14:tracePt t="20929" x="6288088" y="4749800"/>
          <p14:tracePt t="20942" x="6297613" y="4749800"/>
          <p14:tracePt t="20948" x="6305550" y="4749800"/>
          <p14:tracePt t="20955" x="6313488" y="4741863"/>
          <p14:tracePt t="20963" x="6323013" y="4741863"/>
          <p14:tracePt t="20969" x="6330950" y="4741863"/>
          <p14:tracePt t="20976" x="6338888" y="4741863"/>
          <p14:tracePt t="20989" x="6348413" y="4741863"/>
          <p14:tracePt t="20996" x="6356350" y="4741863"/>
          <p14:tracePt t="21002" x="6356350" y="4733925"/>
          <p14:tracePt t="21010" x="6365875" y="4733925"/>
          <p14:tracePt t="21024" x="6373813" y="4733925"/>
          <p14:tracePt t="21036" x="6381750" y="4733925"/>
          <p14:tracePt t="21071" x="6391275" y="4733925"/>
          <p14:tracePt t="21079" x="6399213" y="4733925"/>
          <p14:tracePt t="21085" x="6399213" y="4724400"/>
          <p14:tracePt t="21098" x="6407150" y="4724400"/>
          <p14:tracePt t="21105" x="6416675" y="4724400"/>
          <p14:tracePt t="21113" x="6424613" y="4724400"/>
          <p14:tracePt t="21125" x="6432550" y="4724400"/>
          <p14:tracePt t="21132" x="6442075" y="4724400"/>
          <p14:tracePt t="21139" x="6450013" y="4724400"/>
          <p14:tracePt t="21146" x="6457950" y="4724400"/>
          <p14:tracePt t="21154" x="6467475" y="4724400"/>
          <p14:tracePt t="21174" x="6475413" y="4724400"/>
          <p14:tracePt t="21180" x="6483350" y="4724400"/>
          <p14:tracePt t="21196" x="6492875" y="4724400"/>
          <p14:tracePt t="21202" x="6500813" y="4724400"/>
          <p14:tracePt t="21215" x="6510338" y="4724400"/>
          <p14:tracePt t="21235" x="6518275" y="4724400"/>
          <p14:tracePt t="24286" x="6391275" y="4784725"/>
          <p14:tracePt t="24295" x="6135688" y="4911725"/>
          <p14:tracePt t="24299" x="5829300" y="5081588"/>
          <p14:tracePt t="24306" x="5575300" y="5235575"/>
          <p14:tracePt t="24314" x="5405438" y="5327650"/>
          <p14:tracePt t="24320" x="5243513" y="5413375"/>
          <p14:tracePt t="24327" x="5056188" y="5481638"/>
          <p14:tracePt t="24334" x="4929188" y="5540375"/>
          <p14:tracePt t="24341" x="4810125" y="5591175"/>
          <p14:tracePt t="24348" x="4708525" y="5626100"/>
          <p14:tracePt t="24354" x="4630738" y="5641975"/>
          <p14:tracePt t="24362" x="4572000" y="5651500"/>
          <p14:tracePt t="24368" x="4529138" y="5668963"/>
          <p14:tracePt t="24376" x="4513263" y="5668963"/>
          <p14:tracePt t="24381" x="4503738" y="5668963"/>
          <p14:tracePt t="24429" x="4495800" y="5668963"/>
          <p14:tracePt t="24437" x="4486275" y="5668963"/>
          <p14:tracePt t="24446" x="4478338" y="5668963"/>
          <p14:tracePt t="24449" x="4460875" y="5668963"/>
          <p14:tracePt t="24458" x="4445000" y="5668963"/>
          <p14:tracePt t="24464" x="4427538" y="5668963"/>
          <p14:tracePt t="24471" x="4394200" y="5668963"/>
          <p14:tracePt t="24479" x="4359275" y="5676900"/>
          <p14:tracePt t="24485" x="4333875" y="5684838"/>
          <p14:tracePt t="24492" x="4308475" y="5694363"/>
          <p14:tracePt t="24497" x="4283075" y="5702300"/>
          <p14:tracePt t="24505" x="4257675" y="5710238"/>
          <p14:tracePt t="24512" x="4232275" y="5719763"/>
          <p14:tracePt t="24519" x="4224338" y="5727700"/>
          <p14:tracePt t="24526" x="4214813" y="5727700"/>
          <p14:tracePt t="24532" x="4206875" y="5727700"/>
          <p14:tracePt t="24539" x="4197350" y="5735638"/>
          <p14:tracePt t="24553" x="4189413" y="5735638"/>
          <p14:tracePt t="24567" x="4181475" y="5745163"/>
          <p14:tracePt t="24580" x="4181475" y="5753100"/>
          <p14:tracePt t="24597" x="4181475" y="5761038"/>
          <p14:tracePt t="24601" x="4189413" y="5770563"/>
          <p14:tracePt t="24608" x="4206875" y="5788025"/>
          <p14:tracePt t="24614" x="4240213" y="5813425"/>
          <p14:tracePt t="24622" x="4333875" y="5854700"/>
          <p14:tracePt t="24630" x="4478338" y="5922963"/>
          <p14:tracePt t="24636" x="4802188" y="6008688"/>
          <p14:tracePt t="24642" x="5167313" y="6084888"/>
          <p14:tracePt t="24648" x="5464175" y="6118225"/>
          <p14:tracePt t="24656" x="5616575" y="6118225"/>
          <p14:tracePt t="24663" x="5745163" y="6118225"/>
          <p14:tracePt t="24670" x="5889625" y="6102350"/>
          <p14:tracePt t="24677" x="6016625" y="6102350"/>
          <p14:tracePt t="24683" x="6143625" y="6084888"/>
          <p14:tracePt t="24691" x="6272213" y="6084888"/>
          <p14:tracePt t="24697" x="6381750" y="6067425"/>
          <p14:tracePt t="24706" x="6510338" y="6067425"/>
          <p14:tracePt t="24710" x="6627813" y="6049963"/>
          <p14:tracePt t="24717" x="6713538" y="6042025"/>
          <p14:tracePt t="24725" x="6815138" y="6034088"/>
          <p14:tracePt t="24730" x="7027863" y="6016625"/>
          <p14:tracePt t="24737" x="7248525" y="5991225"/>
          <p14:tracePt t="24745" x="7350125" y="5973763"/>
          <p14:tracePt t="24752" x="7410450" y="5957888"/>
          <p14:tracePt t="24759" x="7461250" y="5948363"/>
          <p14:tracePt t="24765" x="7486650" y="5940425"/>
          <p14:tracePt t="24773" x="7494588" y="5940425"/>
          <p14:tracePt t="24779" x="7504113" y="5932488"/>
          <p14:tracePt t="24786" x="7512050" y="5932488"/>
          <p14:tracePt t="24798" x="7521575" y="5932488"/>
          <p14:tracePt t="24813" x="7537450" y="5922963"/>
          <p14:tracePt t="24826" x="7537450" y="5915025"/>
          <p14:tracePt t="24841" x="7537450" y="5905500"/>
          <p14:tracePt t="24875" x="7537450" y="5897563"/>
          <p14:tracePt t="24880" x="7537450" y="5889625"/>
          <p14:tracePt t="24888" x="7537450" y="5880100"/>
          <p14:tracePt t="24897" x="7537450" y="5864225"/>
          <p14:tracePt t="24903" x="7537450" y="5821363"/>
          <p14:tracePt t="24909" x="7521575" y="5761038"/>
          <p14:tracePt t="24915" x="7461250" y="5651500"/>
          <p14:tracePt t="24923" x="7385050" y="5565775"/>
          <p14:tracePt t="24930" x="7197725" y="5421313"/>
          <p14:tracePt t="24937" x="6807200" y="5243513"/>
          <p14:tracePt t="24945" x="6594475" y="5149850"/>
          <p14:tracePt t="24950" x="6492875" y="5106988"/>
          <p14:tracePt t="24957" x="6424613" y="5091113"/>
          <p14:tracePt t="24963" x="6391275" y="5056188"/>
          <p14:tracePt t="24971" x="6356350" y="5038725"/>
          <p14:tracePt t="24978" x="6330950" y="5022850"/>
          <p14:tracePt t="24985" x="6313488" y="5022850"/>
          <p14:tracePt t="24992" x="6305550" y="5013325"/>
          <p14:tracePt t="24998" x="6288088" y="5013325"/>
          <p14:tracePt t="25005" x="6280150" y="5005388"/>
          <p14:tracePt t="25033" x="6272213" y="5005388"/>
          <p14:tracePt t="25067" x="6262688" y="5005388"/>
          <p14:tracePt t="25074" x="6262688" y="4997450"/>
          <p14:tracePt t="25087" x="6246813" y="4987925"/>
          <p14:tracePt t="25095" x="6221413" y="4987925"/>
          <p14:tracePt t="25102" x="6237288" y="4987925"/>
          <p14:tracePt t="25492" x="6110288" y="5064125"/>
          <p14:tracePt t="25498" x="5932488" y="5183188"/>
          <p14:tracePt t="25506" x="5684838" y="5294313"/>
          <p14:tracePt t="25513" x="5497513" y="5380038"/>
          <p14:tracePt t="25521" x="5353050" y="5472113"/>
          <p14:tracePt t="25528" x="5226050" y="5532438"/>
          <p14:tracePt t="25533" x="5106988" y="5591175"/>
          <p14:tracePt t="25540" x="5030788" y="5626100"/>
          <p14:tracePt t="25547" x="4954588" y="5668963"/>
          <p14:tracePt t="25555" x="4878388" y="5694363"/>
          <p14:tracePt t="25562" x="4835525" y="5710238"/>
          <p14:tracePt t="25568" x="4802188" y="5719763"/>
          <p14:tracePt t="25575" x="4775200" y="5727700"/>
          <p14:tracePt t="25581" x="4759325" y="5735638"/>
          <p14:tracePt t="25589" x="4749800" y="5735638"/>
          <p14:tracePt t="25670" x="4749800" y="5727700"/>
          <p14:tracePt t="25690" x="4749800" y="5719763"/>
          <p14:tracePt t="25725" x="4759325" y="5719763"/>
          <p14:tracePt t="25746" x="4767263" y="5719763"/>
          <p14:tracePt t="25773" x="4775200" y="5719763"/>
          <p14:tracePt t="25786" x="4784725" y="5719763"/>
          <p14:tracePt t="25807" x="4792663" y="5719763"/>
          <p14:tracePt t="25814" x="4802188" y="5719763"/>
          <p14:tracePt t="25821" x="4810125" y="5727700"/>
          <p14:tracePt t="25829" x="4818063" y="5727700"/>
          <p14:tracePt t="25835" x="4827588" y="5727700"/>
          <p14:tracePt t="25842" x="4835525" y="5735638"/>
          <p14:tracePt t="25848" x="4860925" y="5745163"/>
          <p14:tracePt t="25855" x="4886325" y="5745163"/>
          <p14:tracePt t="25862" x="4919663" y="5753100"/>
          <p14:tracePt t="25868" x="4962525" y="5753100"/>
          <p14:tracePt t="25875" x="5022850" y="5778500"/>
          <p14:tracePt t="25882" x="5081588" y="5788025"/>
          <p14:tracePt t="25896" x="5218113" y="5821363"/>
          <p14:tracePt t="25903" x="5294313" y="5838825"/>
          <p14:tracePt t="25913" x="5353050" y="5864225"/>
          <p14:tracePt t="25916" x="5395913" y="5872163"/>
          <p14:tracePt t="25925" x="5456238" y="5880100"/>
          <p14:tracePt t="25930" x="5507038" y="5889625"/>
          <p14:tracePt t="25938" x="5549900" y="5897563"/>
          <p14:tracePt t="25945" x="5583238" y="5905500"/>
          <p14:tracePt t="25951" x="5608638" y="5905500"/>
          <p14:tracePt t="25959" x="5626100" y="5915025"/>
          <p14:tracePt t="25965" x="5651500" y="5915025"/>
          <p14:tracePt t="25972" x="5676900" y="5915025"/>
          <p14:tracePt t="25980" x="5684838" y="5915025"/>
          <p14:tracePt t="25985" x="5710238" y="5915025"/>
          <p14:tracePt t="25993" x="5727700" y="5915025"/>
          <p14:tracePt t="25998" x="5735638" y="5915025"/>
          <p14:tracePt t="26006" x="5753100" y="5915025"/>
          <p14:tracePt t="26012" x="5761038" y="5915025"/>
          <p14:tracePt t="26019" x="5770563" y="5915025"/>
          <p14:tracePt t="26026" x="5778500" y="5915025"/>
          <p14:tracePt t="26040" x="5788025" y="5915025"/>
          <p14:tracePt t="26053" x="5795963" y="5915025"/>
          <p14:tracePt t="26062" x="5803900" y="5915025"/>
          <p14:tracePt t="26079" x="5813425" y="5915025"/>
          <p14:tracePt t="26088" x="5829300" y="5915025"/>
          <p14:tracePt t="26101" x="5838825" y="5905500"/>
          <p14:tracePt t="26109" x="5854700" y="5905500"/>
          <p14:tracePt t="26122" x="5864225" y="5905500"/>
          <p14:tracePt t="26129" x="5880100" y="5897563"/>
          <p14:tracePt t="26144" x="5889625" y="5897563"/>
          <p14:tracePt t="26149" x="5897563" y="5897563"/>
          <p14:tracePt t="26169" x="5905500" y="5897563"/>
          <p14:tracePt t="26179" x="5915025" y="5897563"/>
          <p14:tracePt t="26198" x="5922963" y="5897563"/>
          <p14:tracePt t="26225" x="5932488" y="5897563"/>
          <p14:tracePt t="26260" x="5932488" y="5889625"/>
          <p14:tracePt t="26273" x="5932488" y="5880100"/>
          <p14:tracePt t="26294" x="5922963" y="5864225"/>
          <p14:tracePt t="26300" x="5905500" y="5854700"/>
          <p14:tracePt t="26308" x="5880100" y="5829300"/>
          <p14:tracePt t="26314" x="5854700" y="5821363"/>
          <p14:tracePt t="26321" x="5838825" y="5795963"/>
          <p14:tracePt t="26328" x="5795963" y="5778500"/>
          <p14:tracePt t="26334" x="5761038" y="5745163"/>
          <p14:tracePt t="26341" x="5735638" y="5735638"/>
          <p14:tracePt t="26348" x="5702300" y="5719763"/>
          <p14:tracePt t="26355" x="5668963" y="5694363"/>
          <p14:tracePt t="26362" x="5634038" y="5694363"/>
          <p14:tracePt t="26369" x="5608638" y="5676900"/>
          <p14:tracePt t="26376" x="5591175" y="5668963"/>
          <p14:tracePt t="26382" x="5565775" y="5668963"/>
          <p14:tracePt t="26389" x="5549900" y="5668963"/>
          <p14:tracePt t="26396" x="5540375" y="5659438"/>
          <p14:tracePt t="26403" x="5524500" y="5659438"/>
          <p14:tracePt t="26412" x="5514975" y="5659438"/>
          <p14:tracePt t="26417" x="5507038" y="5659438"/>
          <p14:tracePt t="26425" x="5497513" y="5659438"/>
          <p14:tracePt t="26438" x="5489575" y="5659438"/>
          <p14:tracePt t="26445" x="5481638" y="5659438"/>
          <p14:tracePt t="26452" x="5472113" y="5659438"/>
          <p14:tracePt t="26472" x="5464175" y="5659438"/>
          <p14:tracePt t="26486" x="5456238" y="5659438"/>
          <p14:tracePt t="26512" x="5446713" y="5659438"/>
          <p14:tracePt t="26533" x="5438775" y="5659438"/>
          <p14:tracePt t="26547" x="5430838" y="5659438"/>
          <p14:tracePt t="26610" x="5421313" y="5659438"/>
          <p14:tracePt t="26629" x="5413375" y="5659438"/>
          <p14:tracePt t="26657" x="5413375" y="5651500"/>
          <p14:tracePt t="26664" x="5405438" y="5651500"/>
          <p14:tracePt t="26671" x="5405438" y="5641975"/>
          <p14:tracePt t="26679" x="5395913" y="5641975"/>
          <p14:tracePt t="26692" x="5387975" y="5641975"/>
          <p14:tracePt t="26706" x="5387975" y="5634038"/>
          <p14:tracePt t="26713" x="5380038" y="5626100"/>
          <p14:tracePt t="26725" x="5370513" y="5608638"/>
          <p14:tracePt t="26732" x="5370513" y="5600700"/>
          <p14:tracePt t="26739" x="5370513" y="5583238"/>
          <p14:tracePt t="26746" x="5362575" y="5565775"/>
          <p14:tracePt t="26752" x="5362575" y="5549900"/>
          <p14:tracePt t="26761" x="5353050" y="5524500"/>
          <p14:tracePt t="26766" x="5353050" y="5507038"/>
          <p14:tracePt t="26773" x="5353050" y="5497513"/>
          <p14:tracePt t="26780" x="5353050" y="5489575"/>
          <p14:tracePt t="26787" x="5353050" y="5472113"/>
          <p14:tracePt t="26800" x="5353050" y="5464175"/>
          <p14:tracePt t="26807" x="5353050" y="5456238"/>
          <p14:tracePt t="26813" x="5345113" y="5456238"/>
          <p14:tracePt t="26821" x="5345113" y="5446713"/>
          <p14:tracePt t="26828" x="5345113" y="5438775"/>
          <p14:tracePt t="26841" x="5345113" y="5430838"/>
          <p14:tracePt t="26875" x="5337175" y="5430838"/>
          <p14:tracePt t="26923" x="5327650" y="5430838"/>
          <p14:tracePt t="26939" x="5319713" y="5430838"/>
          <p14:tracePt t="26944" x="5311775" y="5430838"/>
          <p14:tracePt t="26971" x="5302250" y="5430838"/>
          <p14:tracePt t="26984" x="5294313" y="5430838"/>
          <p14:tracePt t="27020" x="5286375" y="5430838"/>
          <p14:tracePt t="27033" x="5276850" y="5430838"/>
          <p14:tracePt t="27039" x="5276850" y="5438775"/>
          <p14:tracePt t="27046" x="5276850" y="5446713"/>
          <p14:tracePt t="27055" x="5268913" y="5456238"/>
          <p14:tracePt t="27062" x="5260975" y="5472113"/>
          <p14:tracePt t="27068" x="5243513" y="5497513"/>
          <p14:tracePt t="27075" x="5226050" y="5514975"/>
          <p14:tracePt t="27080" x="5218113" y="5549900"/>
          <p14:tracePt t="27089" x="5200650" y="5600700"/>
          <p14:tracePt t="27095" x="5183188" y="5634038"/>
          <p14:tracePt t="27102" x="5175250" y="5668963"/>
          <p14:tracePt t="27109" x="5157788" y="5694363"/>
          <p14:tracePt t="27115" x="5149850" y="5710238"/>
          <p14:tracePt t="27123" x="5149850" y="5735638"/>
          <p14:tracePt t="27129" x="5141913" y="5753100"/>
          <p14:tracePt t="27135" x="5141913" y="5761038"/>
          <p14:tracePt t="27145" x="5141913" y="5778500"/>
          <p14:tracePt t="27150" x="5141913" y="5788025"/>
          <p14:tracePt t="27163" x="5141913" y="5795963"/>
          <p14:tracePt t="27171" x="5141913" y="5813425"/>
          <p14:tracePt t="27184" x="5141913" y="5821363"/>
          <p14:tracePt t="27197" x="5141913" y="5829300"/>
          <p14:tracePt t="27205" x="5141913" y="5838825"/>
          <p14:tracePt t="27219" x="5149850" y="5846763"/>
          <p14:tracePt t="27226" x="5149850" y="5854700"/>
          <p14:tracePt t="27246" x="5157788" y="5864225"/>
          <p14:tracePt t="27253" x="5157788" y="5872163"/>
          <p14:tracePt t="27265" x="5167313" y="5872163"/>
          <p14:tracePt t="27273" x="5167313" y="5880100"/>
          <p14:tracePt t="27280" x="5175250" y="5880100"/>
          <p14:tracePt t="27295" x="5175250" y="5889625"/>
          <p14:tracePt t="27307" x="5175250" y="5897563"/>
          <p14:tracePt t="27314" x="5183188" y="5897563"/>
          <p14:tracePt t="27321" x="5192713" y="5897563"/>
          <p14:tracePt t="27329" x="5192713" y="5915025"/>
          <p14:tracePt t="27334" x="5200650" y="5922963"/>
          <p14:tracePt t="27341" x="5218113" y="5922963"/>
          <p14:tracePt t="27348" x="5226050" y="5940425"/>
          <p14:tracePt t="27355" x="5226050" y="5948363"/>
          <p14:tracePt t="27362" x="5243513" y="5957888"/>
          <p14:tracePt t="27369" x="5260975" y="5957888"/>
          <p14:tracePt t="27376" x="5260975" y="5973763"/>
          <p14:tracePt t="27382" x="5276850" y="5983288"/>
          <p14:tracePt t="27389" x="5286375" y="5991225"/>
          <p14:tracePt t="27396" x="5294313" y="5991225"/>
          <p14:tracePt t="27403" x="5294313" y="5999163"/>
          <p14:tracePt t="27411" x="5302250" y="6008688"/>
          <p14:tracePt t="27416" x="5311775" y="6008688"/>
          <p14:tracePt t="27424" x="5311775" y="6016625"/>
          <p14:tracePt t="27437" x="5319713" y="6016625"/>
          <p14:tracePt t="27445" x="5327650" y="6016625"/>
          <p14:tracePt t="27451" x="5327650" y="6024563"/>
          <p14:tracePt t="27472" x="5337175" y="6024563"/>
          <p14:tracePt t="27480" x="5345113" y="6024563"/>
          <p14:tracePt t="27485" x="5353050" y="6024563"/>
          <p14:tracePt t="27499" x="5362575" y="6024563"/>
          <p14:tracePt t="27505" x="5380038" y="6024563"/>
          <p14:tracePt t="27519" x="5395913" y="6024563"/>
          <p14:tracePt t="27527" x="5413375" y="6024563"/>
          <p14:tracePt t="27533" x="5438775" y="6024563"/>
          <p14:tracePt t="27540" x="5464175" y="6024563"/>
          <p14:tracePt t="27547" x="5497513" y="6024563"/>
          <p14:tracePt t="27554" x="5514975" y="6016625"/>
          <p14:tracePt t="27561" x="5540375" y="6008688"/>
          <p14:tracePt t="27567" x="5565775" y="6008688"/>
          <p14:tracePt t="27574" x="5575300" y="6008688"/>
          <p14:tracePt t="27580" x="5591175" y="5999163"/>
          <p14:tracePt t="27588" x="5600700" y="5999163"/>
          <p14:tracePt t="27595" x="5608638" y="5999163"/>
          <p14:tracePt t="27602" x="5616575" y="5999163"/>
          <p14:tracePt t="27609" x="5626100" y="5991225"/>
          <p14:tracePt t="27615" x="5626100" y="5983288"/>
          <p14:tracePt t="27622" x="5641975" y="5973763"/>
          <p14:tracePt t="27629" x="5651500" y="5957888"/>
          <p14:tracePt t="27635" x="5659438" y="5932488"/>
          <p14:tracePt t="27645" x="5668963" y="5915025"/>
          <p14:tracePt t="27649" x="5676900" y="5897563"/>
          <p14:tracePt t="27657" x="5676900" y="5880100"/>
          <p14:tracePt t="27663" x="5684838" y="5872163"/>
          <p14:tracePt t="27670" x="5694363" y="5864225"/>
          <p14:tracePt t="27678" x="5702300" y="5854700"/>
          <p14:tracePt t="27683" x="5702300" y="5846763"/>
          <p14:tracePt t="27692" x="5702300" y="5838825"/>
          <p14:tracePt t="27697" x="5702300" y="5829300"/>
          <p14:tracePt t="27704" x="5702300" y="5821363"/>
          <p14:tracePt t="27712" x="5702300" y="5813425"/>
          <p14:tracePt t="27718" x="5710238" y="5803900"/>
          <p14:tracePt t="27725" x="5710238" y="5795963"/>
          <p14:tracePt t="27731" x="5710238" y="5788025"/>
          <p14:tracePt t="27740" x="5710238" y="5770563"/>
          <p14:tracePt t="27746" x="5710238" y="5761038"/>
          <p14:tracePt t="27752" x="5710238" y="5745163"/>
          <p14:tracePt t="27762" x="5710238" y="5719763"/>
          <p14:tracePt t="27766" x="5710238" y="5710238"/>
          <p14:tracePt t="27774" x="5702300" y="5694363"/>
          <p14:tracePt t="27779" x="5694363" y="5676900"/>
          <p14:tracePt t="27787" x="5694363" y="5668963"/>
          <p14:tracePt t="27795" x="5684838" y="5641975"/>
          <p14:tracePt t="27801" x="5668963" y="5626100"/>
          <p14:tracePt t="27808" x="5659438" y="5616575"/>
          <p14:tracePt t="27814" x="5634038" y="5591175"/>
          <p14:tracePt t="27820" x="5616575" y="5565775"/>
          <p14:tracePt t="27828" x="5591175" y="5540375"/>
          <p14:tracePt t="27834" x="5575300" y="5514975"/>
          <p14:tracePt t="27843" x="5557838" y="5497513"/>
          <p14:tracePt t="27848" x="5532438" y="5472113"/>
          <p14:tracePt t="27856" x="5514975" y="5464175"/>
          <p14:tracePt t="27864" x="5489575" y="5446713"/>
          <p14:tracePt t="27869" x="5481638" y="5430838"/>
          <p14:tracePt t="27876" x="5456238" y="5413375"/>
          <p14:tracePt t="27883" x="5438775" y="5395913"/>
          <p14:tracePt t="27890" x="5421313" y="5387975"/>
          <p14:tracePt t="27905" x="5405438" y="5380038"/>
          <p14:tracePt t="27911" x="5395913" y="5370513"/>
          <p14:tracePt t="27924" x="5387975" y="5362575"/>
          <p14:tracePt t="27931" x="5370513" y="5353050"/>
          <p14:tracePt t="27945" x="5362575" y="5353050"/>
          <p14:tracePt t="27962" x="5345113" y="5353050"/>
          <p14:tracePt t="27965" x="5337175" y="5345113"/>
          <p14:tracePt t="27971" x="5319713" y="5345113"/>
          <p14:tracePt t="27979" x="5311775" y="5345113"/>
          <p14:tracePt t="27985" x="5302250" y="5345113"/>
          <p14:tracePt t="27993" x="5294313" y="5345113"/>
          <p14:tracePt t="27999" x="5276850" y="5345113"/>
          <p14:tracePt t="28006" x="5260975" y="5345113"/>
          <p14:tracePt t="28019" x="5243513" y="5345113"/>
          <p14:tracePt t="28028" x="5235575" y="5345113"/>
          <p14:tracePt t="28033" x="5226050" y="5345113"/>
          <p14:tracePt t="28040" x="5218113" y="5345113"/>
          <p14:tracePt t="28054" x="5208588" y="5345113"/>
          <p14:tracePt t="28061" x="5192713" y="5345113"/>
          <p14:tracePt t="28067" x="5192713" y="5353050"/>
          <p14:tracePt t="28076" x="5175250" y="5362575"/>
          <p14:tracePt t="28081" x="5167313" y="5362575"/>
          <p14:tracePt t="28088" x="5157788" y="5380038"/>
          <p14:tracePt t="28096" x="5149850" y="5395913"/>
          <p14:tracePt t="28102" x="5132388" y="5405438"/>
          <p14:tracePt t="28110" x="5116513" y="5430838"/>
          <p14:tracePt t="28115" x="5106988" y="5456238"/>
          <p14:tracePt t="28123" x="5099050" y="5481638"/>
          <p14:tracePt t="28130" x="5091113" y="5497513"/>
          <p14:tracePt t="28136" x="5081588" y="5514975"/>
          <p14:tracePt t="28145" x="5081588" y="5540375"/>
          <p14:tracePt t="28149" x="5073650" y="5565775"/>
          <p14:tracePt t="28157" x="5073650" y="5575300"/>
          <p14:tracePt t="28163" x="5073650" y="5600700"/>
          <p14:tracePt t="28170" x="5073650" y="5608638"/>
          <p14:tracePt t="28178" x="5073650" y="5626100"/>
          <p14:tracePt t="28185" x="5073650" y="5634038"/>
          <p14:tracePt t="28191" x="5073650" y="5641975"/>
          <p14:tracePt t="28198" x="5073650" y="5651500"/>
          <p14:tracePt t="28205" x="5073650" y="5659438"/>
          <p14:tracePt t="28212" x="5073650" y="5668963"/>
          <p14:tracePt t="28219" x="5073650" y="5676900"/>
          <p14:tracePt t="28229" x="5081588" y="5684838"/>
          <p14:tracePt t="28239" x="5091113" y="5694363"/>
          <p14:tracePt t="28245" x="5091113" y="5702300"/>
          <p14:tracePt t="28252" x="5099050" y="5710238"/>
          <p14:tracePt t="28266" x="5116513" y="5719763"/>
          <p14:tracePt t="28273" x="5124450" y="5735638"/>
          <p14:tracePt t="28280" x="5141913" y="5745163"/>
          <p14:tracePt t="28287" x="5157788" y="5753100"/>
          <p14:tracePt t="28295" x="5183188" y="5753100"/>
          <p14:tracePt t="28300" x="5218113" y="5770563"/>
          <p14:tracePt t="28307" x="5260975" y="5788025"/>
          <p14:tracePt t="28315" x="5294313" y="5803900"/>
          <p14:tracePt t="28321" x="5345113" y="5813425"/>
          <p14:tracePt t="28328" x="5387975" y="5821363"/>
          <p14:tracePt t="28334" x="5421313" y="5829300"/>
          <p14:tracePt t="28341" x="5481638" y="5838825"/>
          <p14:tracePt t="28348" x="5514975" y="5846763"/>
          <p14:tracePt t="28355" x="5557838" y="5854700"/>
          <p14:tracePt t="28363" x="5600700" y="5854700"/>
          <p14:tracePt t="28369" x="5634038" y="5864225"/>
          <p14:tracePt t="28376" x="5668963" y="5864225"/>
          <p14:tracePt t="28382" x="5710238" y="5872163"/>
          <p14:tracePt t="28389" x="5745163" y="5872163"/>
          <p14:tracePt t="28396" x="5778500" y="5872163"/>
          <p14:tracePt t="28403" x="5803900" y="5872163"/>
          <p14:tracePt t="28411" x="5821363" y="5872163"/>
          <p14:tracePt t="28417" x="5854700" y="5872163"/>
          <p14:tracePt t="28424" x="5872163" y="5872163"/>
          <p14:tracePt t="28430" x="5905500" y="5872163"/>
          <p14:tracePt t="28437" x="5932488" y="5864225"/>
          <p14:tracePt t="28445" x="5965825" y="5864225"/>
          <p14:tracePt t="28451" x="5983288" y="5854700"/>
          <p14:tracePt t="28459" x="6008688" y="5854700"/>
          <p14:tracePt t="28465" x="6034088" y="5846763"/>
          <p14:tracePt t="28472" x="6016625" y="5846763"/>
          <p14:tracePt t="28802" x="6049963" y="5846763"/>
          <p14:tracePt t="28808" x="6102350" y="5838825"/>
          <p14:tracePt t="28815" x="6161088" y="5829300"/>
          <p14:tracePt t="28824" x="6203950" y="5821363"/>
          <p14:tracePt t="28829" x="6246813" y="5813425"/>
          <p14:tracePt t="28836" x="6280150" y="5803900"/>
          <p14:tracePt t="28846" x="6313488" y="5795963"/>
          <p14:tracePt t="28850" x="6348413" y="5788025"/>
          <p14:tracePt t="28856" x="6381750" y="5778500"/>
          <p14:tracePt t="28864" x="6407150" y="5770563"/>
          <p14:tracePt t="28871" x="6416675" y="5770563"/>
          <p14:tracePt t="28878" x="6432550" y="5761038"/>
          <p14:tracePt t="28886" x="6450013" y="5761038"/>
          <p14:tracePt t="28895" x="6450013" y="5753100"/>
          <p14:tracePt t="28897" x="6457950" y="5753100"/>
          <p14:tracePt t="28905" x="6467475" y="5753100"/>
          <p14:tracePt t="28919" x="6475413" y="5753100"/>
          <p14:tracePt t="28926" x="6483350" y="5745163"/>
          <p14:tracePt t="28931" x="6492875" y="5745163"/>
          <p14:tracePt t="28940" x="6492875" y="5735638"/>
          <p14:tracePt t="28952" x="6492875" y="5727700"/>
          <p14:tracePt t="28974" x="6492875" y="5719763"/>
          <p14:tracePt t="28986" x="6492875" y="5710238"/>
          <p14:tracePt t="29008" x="6492875" y="5702300"/>
          <p14:tracePt t="29014" x="6492875" y="5684838"/>
          <p14:tracePt t="29022" x="6500813" y="5684838"/>
          <p14:tracePt t="29028" x="6500813" y="5668963"/>
          <p14:tracePt t="29035" x="6500813" y="5659438"/>
          <p14:tracePt t="29043" x="6500813" y="5641975"/>
          <p14:tracePt t="29048" x="6500813" y="5634038"/>
          <p14:tracePt t="29055" x="6500813" y="5626100"/>
          <p14:tracePt t="29062" x="6500813" y="5616575"/>
          <p14:tracePt t="29068" x="6500813" y="5608638"/>
          <p14:tracePt t="29082" x="6500813" y="5591175"/>
          <p14:tracePt t="29089" x="6500813" y="5583238"/>
          <p14:tracePt t="29102" x="6500813" y="5575300"/>
          <p14:tracePt t="29111" x="6500813" y="5565775"/>
          <p14:tracePt t="29124" x="6500813" y="5557838"/>
          <p14:tracePt t="29138" x="6500813" y="5549900"/>
          <p14:tracePt t="29147" x="6500813" y="5540375"/>
          <p14:tracePt t="29161" x="6500813" y="5532438"/>
          <p14:tracePt t="29165" x="6500813" y="5524500"/>
          <p14:tracePt t="29172" x="6492875" y="5524500"/>
          <p14:tracePt t="29180" x="6483350" y="5514975"/>
          <p14:tracePt t="29185" x="6475413" y="5507038"/>
          <p14:tracePt t="29195" x="6467475" y="5497513"/>
          <p14:tracePt t="29199" x="6457950" y="5481638"/>
          <p14:tracePt t="29205" x="6442075" y="5481638"/>
          <p14:tracePt t="29212" x="6432550" y="5472113"/>
          <p14:tracePt t="29220" x="6424613" y="5464175"/>
          <p14:tracePt t="29227" x="6416675" y="5456238"/>
          <p14:tracePt t="29234" x="6407150" y="5456238"/>
          <p14:tracePt t="29241" x="6399213" y="5446713"/>
          <p14:tracePt t="29246" x="6373813" y="5438775"/>
          <p14:tracePt t="29254" x="6365875" y="5438775"/>
          <p14:tracePt t="29261" x="6338888" y="5430838"/>
          <p14:tracePt t="29267" x="6313488" y="5421313"/>
          <p14:tracePt t="29277" x="6297613" y="5413375"/>
          <p14:tracePt t="29281" x="6246813" y="5405438"/>
          <p14:tracePt t="29288" x="6221413" y="5395913"/>
          <p14:tracePt t="29296" x="6169025" y="5387975"/>
          <p14:tracePt t="29302" x="6118225" y="5370513"/>
          <p14:tracePt t="29311" x="6076950" y="5362575"/>
          <p14:tracePt t="29315" x="6034088" y="5353050"/>
          <p14:tracePt t="29322" x="5999163" y="5345113"/>
          <p14:tracePt t="29328" x="5965825" y="5337175"/>
          <p14:tracePt t="29335" x="5932488" y="5327650"/>
          <p14:tracePt t="29344" x="5897563" y="5327650"/>
          <p14:tracePt t="29351" x="5854700" y="5327650"/>
          <p14:tracePt t="29356" x="5813425" y="5319713"/>
          <p14:tracePt t="29363" x="5753100" y="5319713"/>
          <p14:tracePt t="29369" x="5694363" y="5319713"/>
          <p14:tracePt t="29378" x="5668963" y="5319713"/>
          <p14:tracePt t="29384" x="5641975" y="5319713"/>
          <p14:tracePt t="29392" x="5626100" y="5319713"/>
          <p14:tracePt t="29397" x="5616575" y="5319713"/>
          <p14:tracePt t="29404" x="5608638" y="5319713"/>
          <p14:tracePt t="29412" x="5600700" y="5319713"/>
          <p14:tracePt t="29427" x="5591175" y="5319713"/>
          <p14:tracePt t="29432" x="5583238" y="5319713"/>
          <p14:tracePt t="29439" x="5575300" y="5319713"/>
          <p14:tracePt t="29453" x="5557838" y="5319713"/>
          <p14:tracePt t="29462" x="5549900" y="5327650"/>
          <p14:tracePt t="29474" x="5532438" y="5337175"/>
          <p14:tracePt t="29480" x="5524500" y="5337175"/>
          <p14:tracePt t="29495" x="5514975" y="5345113"/>
          <p14:tracePt t="29501" x="5507038" y="5345113"/>
          <p14:tracePt t="29508" x="5507038" y="5353050"/>
          <p14:tracePt t="29514" x="5497513" y="5353050"/>
          <p14:tracePt t="29522" x="5497513" y="5362575"/>
          <p14:tracePt t="29528" x="5489575" y="5362575"/>
          <p14:tracePt t="29543" x="5481638" y="5362575"/>
          <p14:tracePt t="29582" x="5481638" y="5370513"/>
          <p14:tracePt t="29589" x="5481638" y="5380038"/>
          <p14:tracePt t="29596" x="5472113" y="5380038"/>
          <p14:tracePt t="29603" x="5472113" y="5387975"/>
          <p14:tracePt t="29611" x="5472113" y="5395913"/>
          <p14:tracePt t="29616" x="5472113" y="5405438"/>
          <p14:tracePt t="29625" x="5464175" y="5421313"/>
          <p14:tracePt t="29630" x="5464175" y="5438775"/>
          <p14:tracePt t="29638" x="5464175" y="5456238"/>
          <p14:tracePt t="29645" x="5464175" y="5481638"/>
          <p14:tracePt t="29651" x="5464175" y="5497513"/>
          <p14:tracePt t="29662" x="5472113" y="5524500"/>
          <p14:tracePt t="29665" x="5481638" y="5532438"/>
          <p14:tracePt t="29673" x="5489575" y="5549900"/>
          <p14:tracePt t="29679" x="5497513" y="5565775"/>
          <p14:tracePt t="29695" x="5497513" y="5583238"/>
          <p14:tracePt t="29698" x="5507038" y="5591175"/>
          <p14:tracePt t="29706" x="5514975" y="5591175"/>
          <p14:tracePt t="29712" x="5524500" y="5600700"/>
          <p14:tracePt t="29720" x="5524500" y="5608638"/>
          <p14:tracePt t="29728" x="5540375" y="5608638"/>
          <p14:tracePt t="29733" x="5549900" y="5616575"/>
          <p14:tracePt t="29740" x="5557838" y="5616575"/>
          <p14:tracePt t="29747" x="5575300" y="5626100"/>
          <p14:tracePt t="29754" x="5583238" y="5634038"/>
          <p14:tracePt t="29762" x="5600700" y="5641975"/>
          <p14:tracePt t="29767" x="5616575" y="5651500"/>
          <p14:tracePt t="29774" x="5626100" y="5651500"/>
          <p14:tracePt t="29781" x="5641975" y="5659438"/>
          <p14:tracePt t="29788" x="5659438" y="5659438"/>
          <p14:tracePt t="29795" x="5668963" y="5668963"/>
          <p14:tracePt t="29802" x="5676900" y="5668963"/>
          <p14:tracePt t="29811" x="5694363" y="5676900"/>
          <p14:tracePt t="29816" x="5702300" y="5676900"/>
          <p14:tracePt t="29822" x="5727700" y="5684838"/>
          <p14:tracePt t="29829" x="5745163" y="5684838"/>
          <p14:tracePt t="29836" x="5753100" y="5694363"/>
          <p14:tracePt t="29844" x="5770563" y="5694363"/>
          <p14:tracePt t="29851" x="5788025" y="5694363"/>
          <p14:tracePt t="29858" x="5795963" y="5702300"/>
          <p14:tracePt t="29863" x="5821363" y="5702300"/>
          <p14:tracePt t="29871" x="5846763" y="5710238"/>
          <p14:tracePt t="29878" x="5854700" y="5710238"/>
          <p14:tracePt t="29885" x="5880100" y="5710238"/>
          <p14:tracePt t="29895" x="5897563" y="5710238"/>
          <p14:tracePt t="29897" x="5915025" y="5719763"/>
          <p14:tracePt t="29913" x="5957888" y="5719763"/>
          <p14:tracePt t="29919" x="5965825" y="5719763"/>
          <p14:tracePt t="29928" x="5973763" y="5719763"/>
          <p14:tracePt t="29932" x="5991225" y="5719763"/>
          <p14:tracePt t="29940" x="6016625" y="5719763"/>
          <p14:tracePt t="29946" x="6049963" y="5719763"/>
          <p14:tracePt t="29953" x="6084888" y="5719763"/>
          <p14:tracePt t="29961" x="6110288" y="5719763"/>
          <p14:tracePt t="29966" x="6153150" y="5719763"/>
          <p14:tracePt t="29977" x="6186488" y="5719763"/>
          <p14:tracePt t="29979" x="6211888" y="5710238"/>
          <p14:tracePt t="29986" x="6246813" y="5710238"/>
          <p14:tracePt t="29994" x="6254750" y="5710238"/>
          <p14:tracePt t="30000" x="6280150" y="5710238"/>
          <p14:tracePt t="30007" x="6288088" y="5710238"/>
          <p14:tracePt t="30013" x="6297613" y="5710238"/>
          <p14:tracePt t="30021" x="6305550" y="5710238"/>
          <p14:tracePt t="30028" x="6323013" y="5710238"/>
          <p14:tracePt t="30042" x="6330950" y="5710238"/>
          <p14:tracePt t="30047" x="6338888" y="5710238"/>
          <p14:tracePt t="30062" x="6348413" y="5710238"/>
          <p14:tracePt t="30069" x="6356350" y="5710238"/>
          <p14:tracePt t="30078" x="6365875" y="5710238"/>
          <p14:tracePt t="30104" x="6373813" y="5710238"/>
          <p14:tracePt t="30116" x="6381750" y="5710238"/>
          <p14:tracePt t="30151" x="6391275" y="5710238"/>
          <p14:tracePt t="30166" x="6399213" y="5710238"/>
          <p14:tracePt t="30310" x="6407150" y="5710238"/>
          <p14:tracePt t="30329" x="6416675" y="5710238"/>
          <p14:tracePt t="30344" x="6424613" y="5710238"/>
          <p14:tracePt t="31146" x="6424613" y="5694363"/>
          <p14:tracePt t="31153" x="6416675" y="5676900"/>
          <p14:tracePt t="31160" x="6399213" y="5651500"/>
          <p14:tracePt t="31165" x="6381750" y="5634038"/>
          <p14:tracePt t="31173" x="6365875" y="5600700"/>
          <p14:tracePt t="31179" x="6348413" y="5575300"/>
          <p14:tracePt t="31186" x="6330950" y="5540375"/>
          <p14:tracePt t="31200" x="6305550" y="5489575"/>
          <p14:tracePt t="31207" x="6288088" y="5472113"/>
          <p14:tracePt t="31213" x="6280150" y="5464175"/>
          <p14:tracePt t="31221" x="6272213" y="5456238"/>
          <p14:tracePt t="31228" x="6262688" y="5438775"/>
          <p14:tracePt t="31244" x="6254750" y="5438775"/>
          <p14:tracePt t="31247" x="6246813" y="5430838"/>
          <p14:tracePt t="31255" x="6237288" y="5430838"/>
          <p14:tracePt t="31262" x="6229350" y="5430838"/>
          <p14:tracePt t="31269" x="6221413" y="5430838"/>
          <p14:tracePt t="31277" x="6211888" y="5430838"/>
          <p14:tracePt t="31282" x="6203950" y="5430838"/>
          <p14:tracePt t="31290" x="6194425" y="5430838"/>
          <p14:tracePt t="31303" x="6186488" y="5430838"/>
          <p14:tracePt t="31316" x="6178550" y="5430838"/>
          <p14:tracePt t="31338" x="6169025" y="5430838"/>
          <p14:tracePt t="31359" x="6161088" y="5430838"/>
          <p14:tracePt t="31372" x="6153150" y="5430838"/>
          <p14:tracePt t="31420" x="6153150" y="5438775"/>
          <p14:tracePt t="31433" x="6153150" y="5446713"/>
          <p14:tracePt t="31439" x="6153150" y="5456238"/>
          <p14:tracePt t="31455" x="6153150" y="5464175"/>
          <p14:tracePt t="31460" x="6153150" y="5472113"/>
          <p14:tracePt t="31481" x="6153150" y="5481638"/>
          <p14:tracePt t="31488" x="6161088" y="5497513"/>
          <p14:tracePt t="31495" x="6169025" y="5497513"/>
          <p14:tracePt t="31502" x="6169025" y="5507038"/>
          <p14:tracePt t="31511" x="6178550" y="5524500"/>
          <p14:tracePt t="31515" x="6186488" y="5524500"/>
          <p14:tracePt t="31521" x="6194425" y="5532438"/>
          <p14:tracePt t="31528" x="6203950" y="5540375"/>
          <p14:tracePt t="31536" x="6211888" y="5557838"/>
          <p14:tracePt t="31545" x="6221413" y="5557838"/>
          <p14:tracePt t="31550" x="6221413" y="5565775"/>
          <p14:tracePt t="31556" x="6237288" y="5583238"/>
          <p14:tracePt t="31562" x="6246813" y="5583238"/>
          <p14:tracePt t="31571" x="6246813" y="5591175"/>
          <p14:tracePt t="31577" x="6262688" y="5600700"/>
          <p14:tracePt t="31584" x="6272213" y="5608638"/>
          <p14:tracePt t="31597" x="6280150" y="5616575"/>
          <p14:tracePt t="31605" x="6288088" y="5626100"/>
          <p14:tracePt t="31612" x="6297613" y="5626100"/>
          <p14:tracePt t="31632" x="6305550" y="5626100"/>
          <p14:tracePt t="31638" x="6305550" y="5634038"/>
          <p14:tracePt t="31645" x="6313488" y="5634038"/>
          <p14:tracePt t="31653" x="6313488" y="5641975"/>
          <p14:tracePt t="31681" x="6323013" y="5641975"/>
          <p14:tracePt t="31686" x="6323013" y="5651500"/>
          <p14:tracePt t="31694" x="6330950" y="5651500"/>
          <p14:tracePt t="31727" x="6338888" y="5651500"/>
          <p14:tracePt t="31735" x="6338888" y="5659438"/>
          <p14:tracePt t="31761" x="6348413" y="5659438"/>
          <p14:tracePt t="31768" x="6356350" y="5668963"/>
          <p14:tracePt t="31790" x="6365875" y="5668963"/>
          <p14:tracePt t="31796" x="6373813" y="5676900"/>
          <p14:tracePt t="31802" x="6381750" y="5676900"/>
          <p14:tracePt t="31816" x="6381750" y="5684838"/>
          <p14:tracePt t="31837" x="6391275" y="5684838"/>
          <p14:tracePt t="31913" x="6391275" y="5676900"/>
          <p14:tracePt t="31927" x="6391275" y="5668963"/>
          <p14:tracePt t="31933" x="6391275" y="5659438"/>
          <p14:tracePt t="31941" x="6391275" y="5651500"/>
          <p14:tracePt t="31946" x="6381750" y="5634038"/>
          <p14:tracePt t="31954" x="6373813" y="5616575"/>
          <p14:tracePt t="31961" x="6365875" y="5600700"/>
          <p14:tracePt t="31968" x="6356350" y="5591175"/>
          <p14:tracePt t="31974" x="6356350" y="5583238"/>
          <p14:tracePt t="31981" x="6356350" y="5575300"/>
          <p14:tracePt t="31988" x="6348413" y="5565775"/>
          <p14:tracePt t="31995" x="6348413" y="5557838"/>
          <p14:tracePt t="32011" x="6348413" y="5549900"/>
          <p14:tracePt t="32015" x="6338888" y="5540375"/>
          <p14:tracePt t="32023" x="6338888" y="5532438"/>
          <p14:tracePt t="32050" x="6338888" y="5524500"/>
          <p14:tracePt t="32070" x="6338888" y="5514975"/>
          <p14:tracePt t="32105" x="6330950" y="5514975"/>
          <p14:tracePt t="32145" x="6323013" y="5507038"/>
          <p14:tracePt t="32159" x="6323013" y="5497513"/>
          <p14:tracePt t="32165" x="6313488" y="5497513"/>
          <p14:tracePt t="32180" x="6305550" y="5497513"/>
          <p14:tracePt t="32186" x="6297613" y="5489575"/>
          <p14:tracePt t="32194" x="6288088" y="5489575"/>
          <p14:tracePt t="32215" x="6280150" y="5489575"/>
          <p14:tracePt t="32228" x="6272213" y="5489575"/>
          <p14:tracePt t="32235" x="6272213" y="5481638"/>
          <p14:tracePt t="32256" x="6262688" y="5481638"/>
          <p14:tracePt t="32268" x="6254750" y="5481638"/>
          <p14:tracePt t="32283" x="6246813" y="5481638"/>
          <p14:tracePt t="32391" x="6237288" y="5481638"/>
          <p14:tracePt t="32516" x="6237288" y="5489575"/>
          <p14:tracePt t="32523" x="6237288" y="5497513"/>
          <p14:tracePt t="32528" x="6237288" y="5507038"/>
          <p14:tracePt t="32536" x="6237288" y="5514975"/>
          <p14:tracePt t="32544" x="6229350" y="5532438"/>
          <p14:tracePt t="32549" x="6229350" y="5540375"/>
          <p14:tracePt t="32556" x="6221413" y="5557838"/>
          <p14:tracePt t="32562" x="6221413" y="5565775"/>
          <p14:tracePt t="32569" x="6221413" y="5575300"/>
          <p14:tracePt t="32577" x="6221413" y="5583238"/>
          <p14:tracePt t="32583" x="6221413" y="5591175"/>
          <p14:tracePt t="32597" x="6221413" y="5600700"/>
          <p14:tracePt t="32605" x="6221413" y="5608638"/>
          <p14:tracePt t="32618" x="6221413" y="5616575"/>
          <p14:tracePt t="32627" x="6221413" y="5626100"/>
          <p14:tracePt t="32631" x="6221413" y="5634038"/>
          <p14:tracePt t="32660" x="6221413" y="5641975"/>
          <p14:tracePt t="32666" x="6221413" y="5651500"/>
          <p14:tracePt t="32679" x="6221413" y="5659438"/>
          <p14:tracePt t="32686" x="6221413" y="5668963"/>
          <p14:tracePt t="32694" x="6221413" y="5676900"/>
          <p14:tracePt t="32701" x="6211888" y="5694363"/>
          <p14:tracePt t="32706" x="6211888" y="5702300"/>
          <p14:tracePt t="32713" x="6211888" y="5710238"/>
          <p14:tracePt t="32721" x="6211888" y="5719763"/>
          <p14:tracePt t="32727" x="6211888" y="5727700"/>
          <p14:tracePt t="32735" x="6211888" y="5735638"/>
          <p14:tracePt t="32742" x="6211888" y="5745163"/>
          <p14:tracePt t="32747" x="6211888" y="5753100"/>
          <p14:tracePt t="32761" x="6211888" y="5761038"/>
          <p14:tracePt t="32768" x="6211888" y="5770563"/>
          <p14:tracePt t="32777" x="6211888" y="5778500"/>
          <p14:tracePt t="32790" x="6211888" y="5788025"/>
          <p14:tracePt t="32803" x="6211888" y="5795963"/>
          <p14:tracePt t="32836" x="6211888" y="5803900"/>
          <p14:tracePt t="32850" x="6211888" y="5813425"/>
          <p14:tracePt t="32865" x="6211888" y="5821363"/>
          <p14:tracePt t="32919" x="6211888" y="5829300"/>
          <p14:tracePt t="32933" x="6211888" y="5838825"/>
          <p14:tracePt t="32954" x="6211888" y="5846763"/>
          <p14:tracePt t="32960" x="6211888" y="5854700"/>
          <p14:tracePt t="32967" x="6211888" y="5864225"/>
          <p14:tracePt t="32975" x="6211888" y="5880100"/>
          <p14:tracePt t="32982" x="6211888" y="5889625"/>
          <p14:tracePt t="32994" x="6211888" y="5905500"/>
          <p14:tracePt t="33001" x="6221413" y="5915025"/>
          <p14:tracePt t="33015" x="6221413" y="5922963"/>
          <p14:tracePt t="33021" x="6221413" y="5932488"/>
          <p14:tracePt t="33036" x="6221413" y="5940425"/>
          <p14:tracePt t="33049" x="6221413" y="5948363"/>
          <p14:tracePt t="33062" x="6221413" y="5957888"/>
          <p14:tracePt t="33325" x="6280150" y="5897563"/>
          <p14:tracePt t="33330" x="6338888" y="5821363"/>
          <p14:tracePt t="33337" x="6407150" y="5753100"/>
          <p14:tracePt t="33345" x="6432550" y="5719763"/>
          <p14:tracePt t="33351" x="6467475" y="5684838"/>
          <p14:tracePt t="33359" x="6483350" y="5659438"/>
          <p14:tracePt t="33366" x="6492875" y="5641975"/>
          <p14:tracePt t="33372" x="6500813" y="5634038"/>
          <p14:tracePt t="33377" x="6500813" y="5626100"/>
          <p14:tracePt t="33385" x="6500813" y="5616575"/>
          <p14:tracePt t="33393" x="6500813" y="5608638"/>
          <p14:tracePt t="33406" x="6500813" y="5591175"/>
          <p14:tracePt t="33412" x="6500813" y="5583238"/>
          <p14:tracePt t="33420" x="6500813" y="5575300"/>
          <p14:tracePt t="33426" x="6500813" y="5557838"/>
          <p14:tracePt t="33434" x="6500813" y="5549900"/>
          <p14:tracePt t="33441" x="6500813" y="5540375"/>
          <p14:tracePt t="33446" x="6500813" y="5524500"/>
          <p14:tracePt t="33455" x="6492875" y="5524500"/>
          <p14:tracePt t="33460" x="6492875" y="5507038"/>
          <p14:tracePt t="33479" x="6483350" y="5497513"/>
          <p14:tracePt t="33481" x="6483350" y="5489575"/>
          <p14:tracePt t="33488" x="6475413" y="5481638"/>
          <p14:tracePt t="33494" x="6467475" y="5481638"/>
          <p14:tracePt t="33502" x="6457950" y="5472113"/>
          <p14:tracePt t="33510" x="6450013" y="5464175"/>
          <p14:tracePt t="33515" x="6442075" y="5456238"/>
          <p14:tracePt t="33522" x="6424613" y="5456238"/>
          <p14:tracePt t="33528" x="6399213" y="5456238"/>
          <p14:tracePt t="33535" x="6381750" y="5446713"/>
          <p14:tracePt t="33544" x="6356350" y="5438775"/>
          <p14:tracePt t="33550" x="6323013" y="5438775"/>
          <p14:tracePt t="33556" x="6297613" y="5438775"/>
          <p14:tracePt t="33562" x="6254750" y="5438775"/>
          <p14:tracePt t="33570" x="6229350" y="5438775"/>
          <p14:tracePt t="33577" x="6194425" y="5438775"/>
          <p14:tracePt t="33585" x="6153150" y="5438775"/>
          <p14:tracePt t="33592" x="6118225" y="5438775"/>
          <p14:tracePt t="33597" x="6084888" y="5438775"/>
          <p14:tracePt t="33605" x="6042025" y="5446713"/>
          <p14:tracePt t="33611" x="6008688" y="5446713"/>
          <p14:tracePt t="33619" x="5983288" y="5446713"/>
          <p14:tracePt t="33627" x="5948363" y="5446713"/>
          <p14:tracePt t="33632" x="5915025" y="5446713"/>
          <p14:tracePt t="33639" x="5905500" y="5446713"/>
          <p14:tracePt t="33645" x="5880100" y="5446713"/>
          <p14:tracePt t="33652" x="5864225" y="5446713"/>
          <p14:tracePt t="33661" x="5854700" y="5446713"/>
          <p14:tracePt t="33665" x="5838825" y="5446713"/>
          <p14:tracePt t="33674" x="5829300" y="5446713"/>
          <p14:tracePt t="33679" x="5821363" y="5446713"/>
          <p14:tracePt t="33686" x="5813425" y="5446713"/>
          <p14:tracePt t="33701" x="5803900" y="5446713"/>
          <p14:tracePt t="33708" x="5795963" y="5446713"/>
          <p14:tracePt t="33721" x="5788025" y="5446713"/>
          <p14:tracePt t="33727" x="5788025" y="5456238"/>
          <p14:tracePt t="33744" x="5778500" y="5464175"/>
          <p14:tracePt t="34023" x="5684838" y="5514975"/>
          <p14:tracePt t="34031" x="5575300" y="5583238"/>
          <p14:tracePt t="34037" x="5514975" y="5626100"/>
          <p14:tracePt t="34044" x="5472113" y="5651500"/>
          <p14:tracePt t="34054" x="5464175" y="5668963"/>
          <p14:tracePt t="34059" x="5446713" y="5676900"/>
          <p14:tracePt t="34063" x="5446713" y="5684838"/>
          <p14:tracePt t="34072" x="5438775" y="5684838"/>
          <p14:tracePt t="34092" x="5438775" y="5694363"/>
          <p14:tracePt t="34106" x="5438775" y="5702300"/>
          <p14:tracePt t="34181" x="5438775" y="5710238"/>
          <p14:tracePt t="34194" x="5438775" y="5719763"/>
          <p14:tracePt t="34209" x="5438775" y="5727700"/>
          <p14:tracePt t="34333" x="5446713" y="5727700"/>
          <p14:tracePt t="34339" x="5456238" y="5727700"/>
          <p14:tracePt t="34345" x="5472113" y="5727700"/>
          <p14:tracePt t="34352" x="5481638" y="5727700"/>
          <p14:tracePt t="34361" x="5497513" y="5719763"/>
          <p14:tracePt t="34365" x="5524500" y="5719763"/>
          <p14:tracePt t="34373" x="5557838" y="5710238"/>
          <p14:tracePt t="34379" x="5565775" y="5710238"/>
          <p14:tracePt t="34386" x="5600700" y="5702300"/>
          <p14:tracePt t="34394" x="5626100" y="5702300"/>
          <p14:tracePt t="34401" x="5634038" y="5702300"/>
          <p14:tracePt t="34408" x="5659438" y="5694363"/>
          <p14:tracePt t="34413" x="5676900" y="5694363"/>
          <p14:tracePt t="34421" x="5684838" y="5684838"/>
          <p14:tracePt t="34435" x="5702300" y="5676900"/>
          <p14:tracePt t="34444" x="5719763" y="5676900"/>
          <p14:tracePt t="34448" x="5727700" y="5676900"/>
          <p14:tracePt t="34455" x="5735638" y="5676900"/>
          <p14:tracePt t="34461" x="5745163" y="5676900"/>
          <p14:tracePt t="34469" x="5745163" y="5668963"/>
          <p14:tracePt t="34478" x="5761038" y="5668963"/>
          <p14:tracePt t="34481" x="5770563" y="5659438"/>
          <p14:tracePt t="34496" x="5788025" y="5659438"/>
          <p14:tracePt t="34503" x="5795963" y="5651500"/>
          <p14:tracePt t="34516" x="5803900" y="5651500"/>
          <p14:tracePt t="34526" x="5821363" y="5651500"/>
          <p14:tracePt t="34537" x="5838825" y="5641975"/>
          <p14:tracePt t="34544" x="5846763" y="5641975"/>
          <p14:tracePt t="34551" x="5864225" y="5634038"/>
          <p14:tracePt t="34560" x="5880100" y="5634038"/>
          <p14:tracePt t="34564" x="5889625" y="5634038"/>
          <p14:tracePt t="34572" x="5915025" y="5626100"/>
          <p14:tracePt t="34578" x="5940425" y="5626100"/>
          <p14:tracePt t="34585" x="5965825" y="5616575"/>
          <p14:tracePt t="34593" x="5983288" y="5616575"/>
          <p14:tracePt t="34598" x="5999163" y="5616575"/>
          <p14:tracePt t="34606" x="6008688" y="5616575"/>
          <p14:tracePt t="34612" x="6024563" y="5616575"/>
          <p14:tracePt t="34619" x="6042025" y="5616575"/>
          <p14:tracePt t="34633" x="6049963" y="5616575"/>
          <p14:tracePt t="34639" x="6067425" y="5616575"/>
          <p14:tracePt t="34660" x="6076950" y="5616575"/>
          <p14:tracePt t="34667" x="6084888" y="5616575"/>
          <p14:tracePt t="34681" x="6092825" y="5616575"/>
          <p14:tracePt t="34687" x="6102350" y="5616575"/>
          <p14:tracePt t="34694" x="6110288" y="5616575"/>
          <p14:tracePt t="34709" x="6127750" y="5616575"/>
          <p14:tracePt t="34722" x="6143625" y="5616575"/>
          <p14:tracePt t="34728" x="6153150" y="5616575"/>
          <p14:tracePt t="34737" x="6161088" y="5616575"/>
          <p14:tracePt t="34743" x="6186488" y="5616575"/>
          <p14:tracePt t="34750" x="6211888" y="5616575"/>
          <p14:tracePt t="34755" x="6229350" y="5616575"/>
          <p14:tracePt t="34762" x="6262688" y="5616575"/>
          <p14:tracePt t="34770" x="6288088" y="5608638"/>
          <p14:tracePt t="34777" x="6313488" y="5608638"/>
          <p14:tracePt t="34784" x="6338888" y="5600700"/>
          <p14:tracePt t="34793" x="6373813" y="5591175"/>
          <p14:tracePt t="34797" x="6391275" y="5591175"/>
          <p14:tracePt t="34805" x="6399213" y="5591175"/>
          <p14:tracePt t="34812" x="6416675" y="5591175"/>
          <p14:tracePt t="34818" x="6424613" y="5583238"/>
          <p14:tracePt t="34826" x="6432550" y="5583238"/>
          <p14:tracePt t="34832" x="6442075" y="5575300"/>
          <p14:tracePt t="34838" x="6450013" y="5575300"/>
          <p14:tracePt t="34851" x="6457950" y="5565775"/>
          <p14:tracePt t="34865" x="6467475" y="5565775"/>
          <p14:tracePt t="34879" x="6467475" y="5557838"/>
          <p14:tracePt t="34885" x="6467475" y="5549900"/>
          <p14:tracePt t="34909" x="6467475" y="5532438"/>
          <p14:tracePt t="34913" x="6467475" y="5524500"/>
          <p14:tracePt t="34928" x="6467475" y="5514975"/>
          <p14:tracePt t="34933" x="6457950" y="5507038"/>
          <p14:tracePt t="34943" x="6457950" y="5497513"/>
          <p14:tracePt t="34947" x="6450013" y="5489575"/>
          <p14:tracePt t="34954" x="6442075" y="5481638"/>
          <p14:tracePt t="34961" x="6432550" y="5472113"/>
          <p14:tracePt t="34968" x="6416675" y="5472113"/>
          <p14:tracePt t="34976" x="6399213" y="5456238"/>
          <p14:tracePt t="34982" x="6381750" y="5446713"/>
          <p14:tracePt t="34989" x="6365875" y="5438775"/>
          <p14:tracePt t="34995" x="6338888" y="5421313"/>
          <p14:tracePt t="35002" x="6313488" y="5413375"/>
          <p14:tracePt t="35010" x="6280150" y="5413375"/>
          <p14:tracePt t="35016" x="6272213" y="5405438"/>
          <p14:tracePt t="35023" x="6237288" y="5395913"/>
          <p14:tracePt t="35029" x="6211888" y="5395913"/>
          <p14:tracePt t="35036" x="6186488" y="5387975"/>
          <p14:tracePt t="35044" x="6169025" y="5387975"/>
          <p14:tracePt t="35050" x="6135688" y="5387975"/>
          <p14:tracePt t="35058" x="6110288" y="5387975"/>
          <p14:tracePt t="35063" x="6084888" y="5387975"/>
          <p14:tracePt t="35071" x="6059488" y="5387975"/>
          <p14:tracePt t="35077" x="6024563" y="5387975"/>
          <p14:tracePt t="35084" x="5999163" y="5387975"/>
          <p14:tracePt t="35093" x="5983288" y="5387975"/>
          <p14:tracePt t="35098" x="5957888" y="5380038"/>
          <p14:tracePt t="35105" x="5940425" y="5380038"/>
          <p14:tracePt t="35112" x="5932488" y="5380038"/>
          <p14:tracePt t="35119" x="5905500" y="5380038"/>
          <p14:tracePt t="35126" x="5880100" y="5380038"/>
          <p14:tracePt t="35133" x="5872163" y="5380038"/>
          <p14:tracePt t="35139" x="5846763" y="5370513"/>
          <p14:tracePt t="35146" x="5821363" y="5370513"/>
          <p14:tracePt t="35153" x="5803900" y="5370513"/>
          <p14:tracePt t="35160" x="5778500" y="5370513"/>
          <p14:tracePt t="35167" x="5753100" y="5370513"/>
          <p14:tracePt t="35174" x="5727700" y="5370513"/>
          <p14:tracePt t="35180" x="5702300" y="5370513"/>
          <p14:tracePt t="35187" x="5676900" y="5370513"/>
          <p14:tracePt t="35194" x="5659438" y="5370513"/>
          <p14:tracePt t="35201" x="5626100" y="5370513"/>
          <p14:tracePt t="35210" x="5608638" y="5370513"/>
          <p14:tracePt t="35214" x="5591175" y="5370513"/>
          <p14:tracePt t="35222" x="5565775" y="5370513"/>
          <p14:tracePt t="35228" x="5532438" y="5370513"/>
          <p14:tracePt t="35236" x="5514975" y="5370513"/>
          <p14:tracePt t="35243" x="5489575" y="5370513"/>
          <p14:tracePt t="35250" x="5464175" y="5370513"/>
          <p14:tracePt t="35256" x="5438775" y="5370513"/>
          <p14:tracePt t="35263" x="5421313" y="5370513"/>
          <p14:tracePt t="35270" x="5395913" y="5380038"/>
          <p14:tracePt t="35277" x="5380038" y="5380038"/>
          <p14:tracePt t="35285" x="5370513" y="5380038"/>
          <p14:tracePt t="35291" x="5353050" y="5380038"/>
          <p14:tracePt t="35305" x="5337175" y="5380038"/>
          <p14:tracePt t="35311" x="5327650" y="5380038"/>
          <p14:tracePt t="35326" x="5311775" y="5380038"/>
          <p14:tracePt t="35330" x="5302250" y="5380038"/>
          <p14:tracePt t="35338" x="5294313" y="5380038"/>
          <p14:tracePt t="35345" x="5286375" y="5387975"/>
          <p14:tracePt t="35352" x="5276850" y="5387975"/>
          <p14:tracePt t="35360" x="5260975" y="5387975"/>
          <p14:tracePt t="35366" x="5243513" y="5395913"/>
          <p14:tracePt t="35378" x="5226050" y="5395913"/>
          <p14:tracePt t="35385" x="5208588" y="5395913"/>
          <p14:tracePt t="35400" x="5200650" y="5395913"/>
          <p14:tracePt t="35406" x="5192713" y="5395913"/>
          <p14:tracePt t="35413" x="5183188" y="5395913"/>
          <p14:tracePt t="35421" x="5175250" y="5395913"/>
          <p14:tracePt t="35427" x="5167313" y="5395913"/>
          <p14:tracePt t="35440" x="5157788" y="5405438"/>
          <p14:tracePt t="35447" x="5149850" y="5405438"/>
          <p14:tracePt t="35469" x="5141913" y="5405438"/>
          <p14:tracePt t="35476" x="5124450" y="5405438"/>
          <p14:tracePt t="35489" x="5116513" y="5413375"/>
          <p14:tracePt t="35495" x="5099050" y="5421313"/>
          <p14:tracePt t="35503" x="5091113" y="5430838"/>
          <p14:tracePt t="35511" x="5073650" y="5430838"/>
          <p14:tracePt t="35516" x="5056188" y="5438775"/>
          <p14:tracePt t="35529" x="5048250" y="5446713"/>
          <p14:tracePt t="35536" x="5030788" y="5446713"/>
          <p14:tracePt t="35544" x="5030788" y="5456238"/>
          <p14:tracePt t="35550" x="5022850" y="5456238"/>
          <p14:tracePt t="35558" x="5013325" y="5456238"/>
          <p14:tracePt t="35564" x="5005388" y="5456238"/>
          <p14:tracePt t="35571" x="5005388" y="5464175"/>
          <p14:tracePt t="35591" x="4997450" y="5472113"/>
          <p14:tracePt t="35606" x="4987925" y="5481638"/>
          <p14:tracePt t="35632" x="4987925" y="5489575"/>
          <p14:tracePt t="35639" x="4987925" y="5497513"/>
          <p14:tracePt t="35660" x="4987925" y="5507038"/>
          <p14:tracePt t="35666" x="4997450" y="5524500"/>
          <p14:tracePt t="35674" x="5005388" y="5524500"/>
          <p14:tracePt t="35680" x="5005388" y="5540375"/>
          <p14:tracePt t="35687" x="5013325" y="5557838"/>
          <p14:tracePt t="35694" x="5022850" y="5565775"/>
          <p14:tracePt t="35700" x="5038725" y="5575300"/>
          <p14:tracePt t="35709" x="5038725" y="5583238"/>
          <p14:tracePt t="35715" x="5038725" y="5591175"/>
          <p14:tracePt t="35721" x="5056188" y="5591175"/>
          <p14:tracePt t="35728" x="5064125" y="5608638"/>
          <p14:tracePt t="35735" x="5091113" y="5616575"/>
          <p14:tracePt t="35743" x="5099050" y="5626100"/>
          <p14:tracePt t="35749" x="5124450" y="5641975"/>
          <p14:tracePt t="35755" x="5157788" y="5641975"/>
          <p14:tracePt t="35762" x="5183188" y="5651500"/>
          <p14:tracePt t="35770" x="5208588" y="5659438"/>
          <p14:tracePt t="35776" x="5235575" y="5668963"/>
          <p14:tracePt t="35784" x="5260975" y="5668963"/>
          <p14:tracePt t="35792" x="5294313" y="5676900"/>
          <p14:tracePt t="35796" x="5302250" y="5676900"/>
          <p14:tracePt t="35804" x="5327650" y="5684838"/>
          <p14:tracePt t="35810" x="5345113" y="5684838"/>
          <p14:tracePt t="35826" x="5362575" y="5684838"/>
          <p14:tracePt t="35831" x="5380038" y="5684838"/>
          <p14:tracePt t="35838" x="5387975" y="5684838"/>
          <p14:tracePt t="35844" x="5421313" y="5684838"/>
          <p14:tracePt t="35852" x="5464175" y="5684838"/>
          <p14:tracePt t="35860" x="5540375" y="5668963"/>
          <p14:tracePt t="35865" x="5651500" y="5651500"/>
          <p14:tracePt t="35873" x="5753100" y="5634038"/>
          <p14:tracePt t="35878" x="5838825" y="5626100"/>
          <p14:tracePt t="35895" x="6016625" y="5600700"/>
          <p14:tracePt t="35899" x="6076950" y="5591175"/>
          <p14:tracePt t="35906" x="6110288" y="5591175"/>
          <p14:tracePt t="35913" x="6135688" y="5591175"/>
          <p14:tracePt t="35920" x="6169025" y="5591175"/>
          <p14:tracePt t="35927" x="6203950" y="5600700"/>
          <p14:tracePt t="35934" x="6237288" y="5608638"/>
          <p14:tracePt t="35942" x="6272213" y="5616575"/>
          <p14:tracePt t="35947" x="6313488" y="5616575"/>
          <p14:tracePt t="35955" x="6348413" y="5616575"/>
          <p14:tracePt t="35961" x="6399213" y="5626100"/>
          <p14:tracePt t="35968" x="6457950" y="5626100"/>
          <p14:tracePt t="35976" x="6518275" y="5634038"/>
          <p14:tracePt t="35982" x="6577013" y="5634038"/>
          <p14:tracePt t="35989" x="6637338" y="5641975"/>
          <p14:tracePt t="35995" x="6662738" y="5641975"/>
          <p14:tracePt t="36002" x="6705600" y="5641975"/>
          <p14:tracePt t="36009" x="6731000" y="5641975"/>
          <p14:tracePt t="36015" x="6764338" y="5641975"/>
          <p14:tracePt t="36024" x="6781800" y="5641975"/>
          <p14:tracePt t="36029" x="6807200" y="5641975"/>
          <p14:tracePt t="36036" x="6824663" y="5641975"/>
          <p14:tracePt t="36044" x="6832600" y="5641975"/>
          <p14:tracePt t="36050" x="6850063" y="5641975"/>
          <p14:tracePt t="36059" x="6865938" y="5641975"/>
          <p14:tracePt t="36071" x="6875463" y="5641975"/>
          <p14:tracePt t="36077" x="6891338" y="5641975"/>
          <p14:tracePt t="36098" x="6900863" y="5634038"/>
          <p14:tracePt t="36105" x="6900863" y="5608638"/>
          <p14:tracePt t="36111" x="6891338" y="5591175"/>
          <p14:tracePt t="36118" x="6875463" y="5565775"/>
          <p14:tracePt t="36126" x="6850063" y="5532438"/>
          <p14:tracePt t="36132" x="6781800" y="5472113"/>
          <p14:tracePt t="36140" x="6705600" y="5430838"/>
          <p14:tracePt t="36146" x="6627813" y="5380038"/>
          <p14:tracePt t="36153" x="6526213" y="5327650"/>
          <p14:tracePt t="36160" x="6424613" y="5294313"/>
          <p14:tracePt t="36166" x="6348413" y="5260975"/>
          <p14:tracePt t="36175" x="6262688" y="5243513"/>
          <p14:tracePt t="36180" x="6169025" y="5235575"/>
          <p14:tracePt t="36188" x="6084888" y="5235575"/>
          <p14:tracePt t="36194" x="5991225" y="5218113"/>
          <p14:tracePt t="36200" x="5905500" y="5218113"/>
          <p14:tracePt t="36210" x="5813425" y="5218113"/>
          <p14:tracePt t="36214" x="5727700" y="5235575"/>
          <p14:tracePt t="36222" x="5641975" y="5235575"/>
          <p14:tracePt t="36228" x="5557838" y="5251450"/>
          <p14:tracePt t="36235" x="5481638" y="5276850"/>
          <p14:tracePt t="36243" x="5405438" y="5294313"/>
          <p14:tracePt t="36248" x="5345113" y="5319713"/>
          <p14:tracePt t="36258" x="5294313" y="5337175"/>
          <p14:tracePt t="36262" x="5260975" y="5362575"/>
          <p14:tracePt t="36270" x="5226050" y="5370513"/>
          <p14:tracePt t="36277" x="5208588" y="5395913"/>
          <p14:tracePt t="36282" x="5183188" y="5413375"/>
          <p14:tracePt t="36292" x="5175250" y="5413375"/>
          <p14:tracePt t="36296" x="5157788" y="5430838"/>
          <p14:tracePt t="36304" x="5141913" y="5438775"/>
          <p14:tracePt t="36311" x="5132388" y="5456238"/>
          <p14:tracePt t="36317" x="5132388" y="5464175"/>
          <p14:tracePt t="36326" x="5124450" y="5472113"/>
          <p14:tracePt t="36331" x="5116513" y="5481638"/>
          <p14:tracePt t="36339" x="5106988" y="5497513"/>
          <p14:tracePt t="36344" x="5106988" y="5507038"/>
          <p14:tracePt t="36352" x="5099050" y="5514975"/>
          <p14:tracePt t="36360" x="5099050" y="5532438"/>
          <p14:tracePt t="36366" x="5099050" y="5540375"/>
          <p14:tracePt t="36372" x="5091113" y="5557838"/>
          <p14:tracePt t="36378" x="5091113" y="5575300"/>
          <p14:tracePt t="36386" x="5091113" y="5591175"/>
          <p14:tracePt t="36393" x="5091113" y="5626100"/>
          <p14:tracePt t="36400" x="5099050" y="5668963"/>
          <p14:tracePt t="36406" x="5141913" y="5753100"/>
          <p14:tracePt t="36413" x="5218113" y="5880100"/>
          <p14:tracePt t="36612" x="5208588" y="5872163"/>
          <p14:tracePt t="36620" x="5183188" y="5821363"/>
          <p14:tracePt t="36626" x="5141913" y="5761038"/>
          <p14:tracePt t="36633" x="5106988" y="5668963"/>
          <p14:tracePt t="36640" x="5056188" y="5549900"/>
          <p14:tracePt t="36646" x="5022850" y="5387975"/>
          <p14:tracePt t="36654" x="4972050" y="5243513"/>
          <p14:tracePt t="36660" x="4937125" y="5132388"/>
          <p14:tracePt t="36668" x="4911725" y="5030788"/>
          <p14:tracePt t="36675" x="4894263" y="4962525"/>
          <p14:tracePt t="36682" x="4868863" y="4886325"/>
          <p14:tracePt t="36689" x="4852988" y="4802188"/>
          <p14:tracePt t="36695" x="4827588" y="4724400"/>
          <p14:tracePt t="36702" x="4810125" y="4673600"/>
          <p14:tracePt t="36710" x="4802188" y="4640263"/>
          <p14:tracePt t="36715" x="4792663" y="4630738"/>
          <p14:tracePt t="36723" x="4792663" y="4622800"/>
          <p14:tracePt t="36729" x="4792663" y="4614863"/>
          <p14:tracePt t="36736" x="4784725" y="4605338"/>
          <p14:tracePt t="36757" x="4784725" y="4597400"/>
          <p14:tracePt t="36777" x="4784725" y="4589463"/>
          <p14:tracePt t="36798" x="4792663" y="4564063"/>
          <p14:tracePt t="36805" x="4810125" y="4529138"/>
          <p14:tracePt t="36811" x="4843463" y="4470400"/>
          <p14:tracePt t="36819" x="4903788" y="4368800"/>
          <p14:tracePt t="36827" x="4946650" y="4283075"/>
          <p14:tracePt t="36833" x="4972050" y="4240213"/>
          <p14:tracePt t="36842" x="4987925" y="4197350"/>
          <p14:tracePt t="36846" x="4997450" y="4189413"/>
          <p14:tracePt t="36853" x="5013325" y="4181475"/>
          <p14:tracePt t="36860" x="5022850" y="4171950"/>
          <p14:tracePt t="36865" x="5022850" y="4164013"/>
          <p14:tracePt t="36892" x="5030788" y="4156075"/>
          <p14:tracePt t="36901" x="5038725" y="4146550"/>
          <p14:tracePt t="36927" x="5038725" y="4138613"/>
          <p14:tracePt t="36934" x="5038725" y="4130675"/>
          <p14:tracePt t="36949" x="5038725" y="4121150"/>
          <p14:tracePt t="36955" x="5048250" y="4079875"/>
          <p14:tracePt t="36961" x="5056188" y="4019550"/>
          <p14:tracePt t="36968" x="5073650" y="3883025"/>
          <p14:tracePt t="36975" x="5099050" y="3738563"/>
          <p14:tracePt t="36982" x="5106988" y="3560763"/>
          <p14:tracePt t="36989" x="5106988" y="3424238"/>
          <p14:tracePt t="36995" x="5116513" y="3305175"/>
          <p14:tracePt t="37003" x="5132388" y="3238500"/>
          <p14:tracePt t="37009" x="5132388" y="3178175"/>
          <p14:tracePt t="37016" x="5132388" y="3144838"/>
          <p14:tracePt t="37025" x="5132388" y="3119438"/>
          <p14:tracePt t="37031" x="5132388" y="3101975"/>
          <p14:tracePt t="37037" x="5132388" y="3076575"/>
          <p14:tracePt t="37044" x="5132388" y="3033713"/>
          <p14:tracePt t="37052" x="5132388" y="2974975"/>
          <p14:tracePt t="37059" x="5116513" y="2871788"/>
          <p14:tracePt t="37065" x="5106988" y="2719388"/>
          <p14:tracePt t="37072" x="5081588" y="2557463"/>
          <p14:tracePt t="37078" x="5056188" y="2397125"/>
          <p14:tracePt t="37085" x="5048250" y="2293938"/>
          <p14:tracePt t="37093" x="5030788" y="2227263"/>
          <p14:tracePt t="37099" x="5022850" y="2200275"/>
          <p14:tracePt t="37105" x="5022850" y="2166938"/>
          <p14:tracePt t="37112" x="5022850" y="2159000"/>
          <p14:tracePt t="37120" x="5013325" y="2149475"/>
          <p14:tracePt t="37133" x="5013325" y="2141538"/>
          <p14:tracePt t="37202" x="5013325" y="2149475"/>
          <p14:tracePt t="37223" x="5013325" y="2159000"/>
          <p14:tracePt t="37229" x="5013325" y="2166938"/>
          <p14:tracePt t="37236" x="5013325" y="2174875"/>
          <p14:tracePt t="37243" x="5013325" y="2192338"/>
          <p14:tracePt t="37250" x="5013325" y="2227263"/>
          <p14:tracePt t="37257" x="5013325" y="2278063"/>
          <p14:tracePt t="37263" x="4997450" y="2362200"/>
          <p14:tracePt t="37270" x="4987925" y="2447925"/>
          <p14:tracePt t="37277" x="4987925" y="2549525"/>
          <p14:tracePt t="37284" x="4987925" y="2617788"/>
          <p14:tracePt t="37292" x="4987925" y="2693988"/>
          <p14:tracePt t="37297" x="4987925" y="2736850"/>
          <p14:tracePt t="37304" x="4987925" y="2762250"/>
          <p14:tracePt t="37311" x="4997450" y="2795588"/>
          <p14:tracePt t="37318" x="4997450" y="2813050"/>
          <p14:tracePt t="37326" x="5005388" y="2838450"/>
          <p14:tracePt t="37332" x="5013325" y="2855913"/>
          <p14:tracePt t="37339" x="5022850" y="2863850"/>
          <p14:tracePt t="37345" x="5030788" y="2889250"/>
          <p14:tracePt t="37352" x="5038725" y="2914650"/>
          <p14:tracePt t="37361" x="5048250" y="2940050"/>
          <p14:tracePt t="37365" x="5056188" y="2974975"/>
          <p14:tracePt t="37374" x="5073650" y="3008313"/>
          <p14:tracePt t="37380" x="5081588" y="3051175"/>
          <p14:tracePt t="37387" x="5091113" y="3101975"/>
          <p14:tracePt t="37394" x="5099050" y="3144838"/>
          <p14:tracePt t="37401" x="5106988" y="3170238"/>
          <p14:tracePt t="37409" x="5116513" y="3186113"/>
          <p14:tracePt t="37414" x="5116513" y="3195638"/>
          <p14:tracePt t="37422" x="5124450" y="3211513"/>
          <p14:tracePt t="37435" x="5124450" y="3221038"/>
          <p14:tracePt t="37443" x="5124450" y="3228975"/>
          <p14:tracePt t="37449" x="5124450" y="3238500"/>
          <p14:tracePt t="37462" x="5124450" y="3246438"/>
          <p14:tracePt t="37469" x="5124450" y="3254375"/>
          <p14:tracePt t="37497" x="5124450" y="3263900"/>
          <p14:tracePt t="37510" x="5124450" y="3271838"/>
          <p14:tracePt t="37526" x="5124450" y="3279775"/>
          <p14:tracePt t="37559" x="5124450" y="3289300"/>
          <p14:tracePt t="37634" x="5132388" y="3289300"/>
          <p14:tracePt t="37654" x="5141913" y="3289300"/>
          <p14:tracePt t="37689" x="5149850" y="3289300"/>
          <p14:tracePt t="37704" x="5157788" y="3289300"/>
          <p14:tracePt t="38161" x="5106988" y="3160713"/>
          <p14:tracePt t="38168" x="5013325" y="2813050"/>
          <p14:tracePt t="38176" x="4962525" y="2506663"/>
          <p14:tracePt t="38181" x="4937125" y="2209800"/>
          <p14:tracePt t="38189" x="4937125" y="2005013"/>
          <p14:tracePt t="38195" x="4946650" y="1885950"/>
          <p14:tracePt t="38203" x="4954588" y="1819275"/>
          <p14:tracePt t="38209" x="4972050" y="1741488"/>
          <p14:tracePt t="38216" x="4979988" y="1708150"/>
          <p14:tracePt t="38224" x="4987925" y="1674813"/>
          <p14:tracePt t="38236" x="4987925" y="1665288"/>
          <p14:tracePt t="38244" x="4987925" y="1657350"/>
          <p14:tracePt t="38250" x="4997450" y="1657350"/>
          <p14:tracePt t="38284" x="4997450" y="1649413"/>
          <p14:tracePt t="38299" x="4997450" y="1622425"/>
          <p14:tracePt t="38305" x="4997450" y="1606550"/>
          <p14:tracePt t="38311" x="4997450" y="1581150"/>
          <p14:tracePt t="38319" x="4997450" y="1546225"/>
          <p14:tracePt t="38326" x="4997450" y="1495425"/>
          <p14:tracePt t="38333" x="4987925" y="1376363"/>
          <p14:tracePt t="38340" x="4929188" y="1189038"/>
          <p14:tracePt t="38346" x="4852988" y="960438"/>
          <p14:tracePt t="38353" x="4802188" y="781050"/>
          <p14:tracePt t="38360" x="4775200" y="679450"/>
          <p14:tracePt t="38367" x="4741863" y="620713"/>
          <p14:tracePt t="38376" x="4716463" y="569913"/>
          <p14:tracePt t="38380" x="4699000" y="544513"/>
          <p14:tracePt t="38388" x="4683125" y="519113"/>
          <p14:tracePt t="38393" x="4665663" y="501650"/>
          <p14:tracePt t="38401" x="4657725" y="492125"/>
          <p14:tracePt t="38409" x="4630738" y="476250"/>
          <p14:tracePt t="38414" x="4597400" y="458788"/>
          <p14:tracePt t="38422" x="4546600" y="433388"/>
          <p14:tracePt t="38428" x="4470400" y="415925"/>
          <p14:tracePt t="38436" x="4384675" y="390525"/>
          <p14:tracePt t="38443" x="4275138" y="382588"/>
          <p14:tracePt t="38449" x="4156075" y="357188"/>
          <p14:tracePt t="38456" x="4027488" y="347663"/>
          <p14:tracePt t="38462" x="3917950" y="339725"/>
          <p14:tracePt t="38470" x="3798888" y="339725"/>
          <p14:tracePt t="38477" x="3730625" y="339725"/>
          <p14:tracePt t="38482" x="3687763" y="339725"/>
          <p14:tracePt t="38492" x="3654425" y="339725"/>
          <p14:tracePt t="38496" x="3619500" y="339725"/>
          <p14:tracePt t="38505" x="3594100" y="339725"/>
          <p14:tracePt t="38510" x="3568700" y="357188"/>
          <p14:tracePt t="38516" x="3552825" y="365125"/>
          <p14:tracePt t="38526" x="3527425" y="390525"/>
          <p14:tracePt t="38530" x="3492500" y="415925"/>
          <p14:tracePt t="38538" x="3441700" y="458788"/>
          <p14:tracePt t="38544" x="3382963" y="509588"/>
          <p14:tracePt t="38551" x="3314700" y="595313"/>
          <p14:tracePt t="38561" x="3271838" y="654050"/>
          <p14:tracePt t="38564" x="3228975" y="722313"/>
          <p14:tracePt t="38572" x="3203575" y="781050"/>
          <p14:tracePt t="38579" x="3178175" y="833438"/>
          <p14:tracePt t="38586" x="3160713" y="866775"/>
          <p14:tracePt t="38592" x="3160713" y="892175"/>
          <p14:tracePt t="38599" x="3160713" y="909638"/>
          <p14:tracePt t="38607" x="3160713" y="935038"/>
          <p14:tracePt t="38612" x="3160713" y="960438"/>
          <p14:tracePt t="38620" x="3170238" y="977900"/>
          <p14:tracePt t="38627" x="3178175" y="1003300"/>
          <p14:tracePt t="38635" x="3195638" y="1028700"/>
          <p14:tracePt t="38644" x="3211513" y="1054100"/>
          <p14:tracePt t="38647" x="3228975" y="1079500"/>
          <p14:tracePt t="38655" x="3254375" y="1096963"/>
          <p14:tracePt t="38660" x="3263900" y="1112838"/>
          <p14:tracePt t="38668" x="3271838" y="1130300"/>
          <p14:tracePt t="38677" x="3289300" y="1147763"/>
          <p14:tracePt t="38682" x="3297238" y="1147763"/>
          <p14:tracePt t="38689" x="3305175" y="1163638"/>
          <p14:tracePt t="38695" x="3305175" y="1173163"/>
          <p14:tracePt t="38703" x="3314700" y="1173163"/>
          <p14:tracePt t="38709" x="3314700" y="1181100"/>
          <p14:tracePt t="38716" x="3322638" y="1189038"/>
          <p14:tracePt t="38730" x="3330575" y="1198563"/>
          <p14:tracePt t="38737" x="3340100" y="1206500"/>
          <p14:tracePt t="38744" x="3340100" y="1216025"/>
          <p14:tracePt t="38759" x="3340100" y="1223963"/>
          <p14:tracePt t="38764" x="3348038" y="1223963"/>
          <p14:tracePt t="38777" x="3355975" y="1231900"/>
          <p14:tracePt t="38874" x="3365500" y="1231900"/>
          <p14:tracePt t="38900" x="3373438" y="1231900"/>
          <p14:tracePt t="38915" x="3382963" y="1231900"/>
          <p14:tracePt t="38928" x="3390900" y="1231900"/>
          <p14:tracePt t="38935" x="3416300" y="1223963"/>
          <p14:tracePt t="38942" x="3433763" y="1216025"/>
          <p14:tracePt t="38948" x="3449638" y="1216025"/>
          <p14:tracePt t="38955" x="3475038" y="1206500"/>
          <p14:tracePt t="38962" x="3492500" y="1206500"/>
          <p14:tracePt t="38969" x="3517900" y="1206500"/>
          <p14:tracePt t="38977" x="3543300" y="1198563"/>
          <p14:tracePt t="38983" x="3578225" y="1198563"/>
          <p14:tracePt t="38992" x="3594100" y="1198563"/>
          <p14:tracePt t="38996" x="3629025" y="1198563"/>
          <p14:tracePt t="39004" x="3654425" y="1198563"/>
          <p14:tracePt t="39010" x="3671888" y="1198563"/>
          <p14:tracePt t="39017" x="3705225" y="1189038"/>
          <p14:tracePt t="39025" x="3738563" y="1189038"/>
          <p14:tracePt t="39030" x="3781425" y="1181100"/>
          <p14:tracePt t="39038" x="3824288" y="1181100"/>
          <p14:tracePt t="39044" x="3900488" y="1181100"/>
          <p14:tracePt t="39051" x="3968750" y="1163638"/>
          <p14:tracePt t="39059" x="4027488" y="1163638"/>
          <p14:tracePt t="39065" x="4105275" y="1155700"/>
          <p14:tracePt t="39072" x="4156075" y="1155700"/>
          <p14:tracePt t="39078" x="4214813" y="1155700"/>
          <p14:tracePt t="39085" x="4275138" y="1155700"/>
          <p14:tracePt t="39093" x="4316413" y="1155700"/>
          <p14:tracePt t="39099" x="4359275" y="1155700"/>
          <p14:tracePt t="39106" x="4394200" y="1155700"/>
          <p14:tracePt t="39113" x="4427538" y="1155700"/>
          <p14:tracePt t="39120" x="4445000" y="1155700"/>
          <p14:tracePt t="39126" x="4478338" y="1155700"/>
          <p14:tracePt t="39134" x="4495800" y="1155700"/>
          <p14:tracePt t="39142" x="4521200" y="1163638"/>
          <p14:tracePt t="39147" x="4538663" y="1173163"/>
          <p14:tracePt t="39154" x="4554538" y="1181100"/>
          <p14:tracePt t="39161" x="4579938" y="1198563"/>
          <p14:tracePt t="39168" x="4614863" y="1223963"/>
          <p14:tracePt t="39175" x="4640263" y="1249363"/>
          <p14:tracePt t="39181" x="4657725" y="1266825"/>
          <p14:tracePt t="39190" x="4648200" y="1257300"/>
          <p14:tracePt t="40716" x="4622800" y="1282700"/>
          <p14:tracePt t="40724" x="4605338" y="1317625"/>
          <p14:tracePt t="40730" x="4589463" y="1350963"/>
          <p14:tracePt t="40736" x="4572000" y="1385888"/>
          <p14:tracePt t="40744" x="4564063" y="1411288"/>
          <p14:tracePt t="40750" x="4554538" y="1436688"/>
          <p14:tracePt t="40758" x="4546600" y="1452563"/>
          <p14:tracePt t="40764" x="4546600" y="1470025"/>
          <p14:tracePt t="40771" x="4546600" y="1477963"/>
          <p14:tracePt t="40777" x="4546600" y="1504950"/>
          <p14:tracePt t="40784" x="4546600" y="1520825"/>
          <p14:tracePt t="40791" x="4546600" y="1530350"/>
          <p14:tracePt t="40798" x="4546600" y="1546225"/>
          <p14:tracePt t="40805" x="4546600" y="1563688"/>
          <p14:tracePt t="40812" x="4546600" y="1571625"/>
          <p14:tracePt t="40819" x="4554538" y="1597025"/>
          <p14:tracePt t="40826" x="4554538" y="1606550"/>
          <p14:tracePt t="40832" x="4554538" y="1614488"/>
          <p14:tracePt t="40841" x="4564063" y="1631950"/>
          <p14:tracePt t="40846" x="4579938" y="1649413"/>
          <p14:tracePt t="40853" x="4589463" y="1657350"/>
          <p14:tracePt t="40859" x="4597400" y="1674813"/>
          <p14:tracePt t="40867" x="4614863" y="1690688"/>
          <p14:tracePt t="40876" x="4622800" y="1708150"/>
          <p14:tracePt t="40881" x="4622800" y="1716088"/>
          <p14:tracePt t="40887" x="4640263" y="1733550"/>
          <p14:tracePt t="40894" x="4657725" y="1751013"/>
          <p14:tracePt t="40910" x="4673600" y="1766888"/>
          <p14:tracePt t="40916" x="4691063" y="1784350"/>
          <p14:tracePt t="40922" x="4708525" y="1801813"/>
          <p14:tracePt t="40928" x="4708525" y="1809750"/>
          <p14:tracePt t="40935" x="4724400" y="1819275"/>
          <p14:tracePt t="40943" x="4733925" y="1827213"/>
          <p14:tracePt t="40949" x="4733925" y="1835150"/>
          <p14:tracePt t="40956" x="4741863" y="1844675"/>
          <p14:tracePt t="40963" x="4749800" y="1852613"/>
          <p14:tracePt t="40969" x="4759325" y="1860550"/>
          <p14:tracePt t="40976" x="4767263" y="1878013"/>
          <p14:tracePt t="40983" x="4775200" y="1911350"/>
          <p14:tracePt t="40991" x="4775200" y="1954213"/>
          <p14:tracePt t="40997" x="4784725" y="2014538"/>
          <p14:tracePt t="41004" x="4775200" y="2098675"/>
          <p14:tracePt t="41010" x="4775200" y="2227263"/>
          <p14:tracePt t="41017" x="4767263" y="2371725"/>
          <p14:tracePt t="41025" x="4759325" y="2473325"/>
          <p14:tracePt t="41030" x="4749800" y="2541588"/>
          <p14:tracePt t="41037" x="4733925" y="2592388"/>
          <p14:tracePt t="41045" x="4733925" y="2608263"/>
          <p14:tracePt t="41052" x="4733925" y="2625725"/>
          <p14:tracePt t="41059" x="4733925" y="2643188"/>
          <p14:tracePt t="41065" x="4724400" y="2651125"/>
          <p14:tracePt t="41075" x="4724400" y="2668588"/>
          <p14:tracePt t="41080" x="4724400" y="2676525"/>
          <p14:tracePt t="41086" x="4716463" y="2686050"/>
          <p14:tracePt t="41092" x="4716463" y="2701925"/>
          <p14:tracePt t="41099" x="4708525" y="2711450"/>
          <p14:tracePt t="41108" x="4699000" y="2727325"/>
          <p14:tracePt t="41113" x="4699000" y="2744788"/>
          <p14:tracePt t="41121" x="4691063" y="2778125"/>
          <p14:tracePt t="41127" x="4673600" y="2813050"/>
          <p14:tracePt t="41135" x="4657725" y="2846388"/>
          <p14:tracePt t="41142" x="4622800" y="2906713"/>
          <p14:tracePt t="41147" x="4589463" y="2974975"/>
          <p14:tracePt t="41155" x="4554538" y="3033713"/>
          <p14:tracePt t="41161" x="4529138" y="3109913"/>
          <p14:tracePt t="41169" x="4495800" y="3160713"/>
          <p14:tracePt t="41175" x="4478338" y="3203575"/>
          <p14:tracePt t="41182" x="4470400" y="3238500"/>
          <p14:tracePt t="41191" x="4452938" y="3263900"/>
          <p14:tracePt t="41195" x="4435475" y="3279775"/>
          <p14:tracePt t="41204" x="4445000" y="3271838"/>
          <p14:tracePt t="42204" x="4579938" y="3203575"/>
          <p14:tracePt t="42209" x="4784725" y="3127375"/>
          <p14:tracePt t="42216" x="4937125" y="3076575"/>
          <p14:tracePt t="42224" x="5056188" y="3041650"/>
          <p14:tracePt t="42230" x="5141913" y="3033713"/>
          <p14:tracePt t="42238" x="5200650" y="3016250"/>
          <p14:tracePt t="42244" x="5260975" y="2990850"/>
          <p14:tracePt t="42251" x="5327650" y="2974975"/>
          <p14:tracePt t="42258" x="5345113" y="2965450"/>
          <p14:tracePt t="42266" x="5370513" y="2965450"/>
          <p14:tracePt t="42271" x="5387975" y="2957513"/>
          <p14:tracePt t="42278" x="5395913" y="2957513"/>
          <p14:tracePt t="42285" x="5413375" y="2957513"/>
          <p14:tracePt t="42292" x="5421313" y="2957513"/>
          <p14:tracePt t="42306" x="5430838" y="2957513"/>
          <p14:tracePt t="42312" x="5438775" y="2957513"/>
          <p14:tracePt t="42326" x="5446713" y="2957513"/>
          <p14:tracePt t="42333" x="5456238" y="2957513"/>
          <p14:tracePt t="42346" x="5464175" y="2957513"/>
          <p14:tracePt t="42354" x="5464175" y="2965450"/>
          <p14:tracePt t="42360" x="5472113" y="2965450"/>
          <p14:tracePt t="42367" x="5481638" y="2974975"/>
          <p14:tracePt t="42381" x="5481638" y="2982913"/>
          <p14:tracePt t="42388" x="5489575" y="2982913"/>
          <p14:tracePt t="42395" x="5489575" y="2990850"/>
          <p14:tracePt t="42401" x="5497513" y="3000375"/>
          <p14:tracePt t="42415" x="5507038" y="3000375"/>
          <p14:tracePt t="42421" x="5507038" y="3016250"/>
          <p14:tracePt t="42429" x="5507038" y="3025775"/>
          <p14:tracePt t="42436" x="5507038" y="3033713"/>
          <p14:tracePt t="42442" x="5507038" y="3041650"/>
          <p14:tracePt t="42450" x="5514975" y="3059113"/>
          <p14:tracePt t="42458" x="5514975" y="3067050"/>
          <p14:tracePt t="42464" x="5524500" y="3084513"/>
          <p14:tracePt t="42477" x="5524500" y="3101975"/>
          <p14:tracePt t="42483" x="5524500" y="3109913"/>
          <p14:tracePt t="42499" x="5524500" y="3119438"/>
          <p14:tracePt t="42511" x="5524500" y="3127375"/>
          <p14:tracePt t="42526" x="5524500" y="3135313"/>
          <p14:tracePt t="42531" x="5524500" y="3144838"/>
          <p14:tracePt t="42545" x="5514975" y="3152775"/>
          <p14:tracePt t="42560" x="5497513" y="3152775"/>
          <p14:tracePt t="42566" x="5489575" y="3160713"/>
          <p14:tracePt t="42575" x="5472113" y="3170238"/>
          <p14:tracePt t="42580" x="5456238" y="3178175"/>
          <p14:tracePt t="42587" x="5430838" y="3186113"/>
          <p14:tracePt t="42593" x="5413375" y="3186113"/>
          <p14:tracePt t="42601" x="5387975" y="3186113"/>
          <p14:tracePt t="42608" x="5362575" y="3195638"/>
          <p14:tracePt t="42614" x="5345113" y="3195638"/>
          <p14:tracePt t="42622" x="5337175" y="3195638"/>
          <p14:tracePt t="42627" x="5319713" y="3195638"/>
          <p14:tracePt t="42635" x="5319713" y="3203575"/>
          <p14:tracePt t="42642" x="5302250" y="3203575"/>
          <p14:tracePt t="42649" x="5286375" y="3203575"/>
          <p14:tracePt t="42657" x="5260975" y="3211513"/>
          <p14:tracePt t="42662" x="5235575" y="3211513"/>
          <p14:tracePt t="42670" x="5200650" y="3221038"/>
          <p14:tracePt t="42676" x="5167313" y="3228975"/>
          <p14:tracePt t="42683" x="5141913" y="3228975"/>
          <p14:tracePt t="42691" x="5106988" y="3238500"/>
          <p14:tracePt t="42696" x="5081588" y="3246438"/>
          <p14:tracePt t="42704" x="5048250" y="3254375"/>
          <p14:tracePt t="42710" x="5038725" y="3254375"/>
          <p14:tracePt t="42717" x="5022850" y="3263900"/>
          <p14:tracePt t="42726" x="5005388" y="3263900"/>
          <p14:tracePt t="42737" x="4997450" y="3263900"/>
          <p14:tracePt t="42744" x="4987925" y="3263900"/>
          <p14:tracePt t="42751" x="4979988" y="3271838"/>
          <p14:tracePt t="42758" x="4972050" y="3279775"/>
          <p14:tracePt t="42764" x="4962525" y="3279775"/>
          <p14:tracePt t="42775" x="4954588" y="3289300"/>
          <p14:tracePt t="43094" x="4929188" y="3297238"/>
          <p14:tracePt t="43100" x="4911725" y="3314700"/>
          <p14:tracePt t="43107" x="4894263" y="3322638"/>
          <p14:tracePt t="43115" x="4886325" y="3330575"/>
          <p14:tracePt t="43121" x="4878388" y="3340100"/>
          <p14:tracePt t="43127" x="4878388" y="3348038"/>
          <p14:tracePt t="43135" x="4868863" y="3348038"/>
          <p14:tracePt t="43141" x="4860925" y="3348038"/>
          <p14:tracePt t="43148" x="4860925" y="3355975"/>
          <p14:tracePt t="43156" x="4852988" y="3355975"/>
          <p14:tracePt t="43162" x="4852988" y="3365500"/>
          <p14:tracePt t="43190" x="4843463" y="3365500"/>
          <p14:tracePt t="43299" x="4843463" y="3373438"/>
          <p14:tracePt t="43312" x="4852988" y="3382963"/>
          <p14:tracePt t="43319" x="4860925" y="3390900"/>
          <p14:tracePt t="43326" x="4868863" y="3390900"/>
          <p14:tracePt t="43333" x="4878388" y="3390900"/>
          <p14:tracePt t="43341" x="4903788" y="3408363"/>
          <p14:tracePt t="43346" x="4911725" y="3416300"/>
          <p14:tracePt t="43354" x="4929188" y="3424238"/>
          <p14:tracePt t="43360" x="4946650" y="3424238"/>
          <p14:tracePt t="43367" x="4946650" y="3441700"/>
          <p14:tracePt t="43375" x="4962525" y="3449638"/>
          <p14:tracePt t="43381" x="4987925" y="3459163"/>
          <p14:tracePt t="43388" x="4997450" y="3467100"/>
          <p14:tracePt t="43394" x="5005388" y="3467100"/>
          <p14:tracePt t="43401" x="5013325" y="3475038"/>
          <p14:tracePt t="43408" x="5022850" y="3475038"/>
          <p14:tracePt t="43415" x="5030788" y="3475038"/>
          <p14:tracePt t="43422" x="5038725" y="3484563"/>
          <p14:tracePt t="43429" x="5048250" y="3484563"/>
          <p14:tracePt t="43435" x="5048250" y="3492500"/>
          <p14:tracePt t="43442" x="5064125" y="3492500"/>
          <p14:tracePt t="43449" x="5073650" y="3492500"/>
          <p14:tracePt t="43463" x="5091113" y="3492500"/>
          <p14:tracePt t="43470" x="5099050" y="3492500"/>
          <p14:tracePt t="43476" x="5106988" y="3492500"/>
          <p14:tracePt t="43484" x="5124450" y="3492500"/>
          <p14:tracePt t="43492" x="5141913" y="3492500"/>
          <p14:tracePt t="43497" x="5157788" y="3492500"/>
          <p14:tracePt t="43507" x="5175250" y="3492500"/>
          <p14:tracePt t="43511" x="5192713" y="3492500"/>
          <p14:tracePt t="43518" x="5226050" y="3484563"/>
          <p14:tracePt t="43526" x="5251450" y="3475038"/>
          <p14:tracePt t="43532" x="5268913" y="3475038"/>
          <p14:tracePt t="43539" x="5302250" y="3467100"/>
          <p14:tracePt t="43545" x="5337175" y="3459163"/>
          <p14:tracePt t="43553" x="5370513" y="3459163"/>
          <p14:tracePt t="43559" x="5405438" y="3449638"/>
          <p14:tracePt t="43566" x="5430838" y="3441700"/>
          <p14:tracePt t="43574" x="5464175" y="3441700"/>
          <p14:tracePt t="43579" x="5497513" y="3433763"/>
          <p14:tracePt t="43586" x="5540375" y="3433763"/>
          <p14:tracePt t="43593" x="5600700" y="3433763"/>
          <p14:tracePt t="43600" x="5659438" y="3441700"/>
          <p14:tracePt t="43608" x="5719763" y="3449638"/>
          <p14:tracePt t="43614" x="5778500" y="3459163"/>
          <p14:tracePt t="43620" x="5838825" y="3475038"/>
          <p14:tracePt t="43627" x="5915025" y="3484563"/>
          <p14:tracePt t="43635" x="5991225" y="3502025"/>
          <p14:tracePt t="43642" x="6049963" y="3527425"/>
          <p14:tracePt t="43648" x="6110288" y="3543300"/>
          <p14:tracePt t="43656" x="6186488" y="3552825"/>
          <p14:tracePt t="44026" x="6365875" y="3449638"/>
          <p14:tracePt t="44033" x="6789738" y="3186113"/>
          <p14:tracePt t="44041" x="7215188" y="2949575"/>
          <p14:tracePt t="44045" x="7504113" y="2770188"/>
          <p14:tracePt t="44054" x="7673975" y="2651125"/>
          <p14:tracePt t="44059" x="7758113" y="2566988"/>
          <p14:tracePt t="44067" x="7826375" y="2489200"/>
          <p14:tracePt t="44074" x="7902575" y="2447925"/>
          <p14:tracePt t="44081" x="7945438" y="2379663"/>
          <p14:tracePt t="44087" x="7970838" y="2336800"/>
          <p14:tracePt t="44094" x="7988300" y="2303463"/>
          <p14:tracePt t="44101" x="7996238" y="2268538"/>
          <p14:tracePt t="44108" x="8005763" y="2243138"/>
          <p14:tracePt t="44115" x="8005763" y="2217738"/>
          <p14:tracePt t="44121" x="8005763" y="2209800"/>
          <p14:tracePt t="44127" x="8005763" y="2184400"/>
          <p14:tracePt t="44134" x="7988300" y="2149475"/>
          <p14:tracePt t="44143" x="7945438" y="2098675"/>
          <p14:tracePt t="44149" x="7894638" y="2047875"/>
          <p14:tracePt t="44157" x="7793038" y="1963738"/>
          <p14:tracePt t="44162" x="7546975" y="1827213"/>
          <p14:tracePt t="44169" x="7138988" y="1674813"/>
          <p14:tracePt t="44175" x="6824663" y="1581150"/>
          <p14:tracePt t="44183" x="6637338" y="1571625"/>
          <p14:tracePt t="44190" x="6526213" y="1571625"/>
          <p14:tracePt t="44196" x="6424613" y="1571625"/>
          <p14:tracePt t="44205" x="6323013" y="1597025"/>
          <p14:tracePt t="44210" x="6221413" y="1614488"/>
          <p14:tracePt t="44217" x="6135688" y="1649413"/>
          <p14:tracePt t="44225" x="6059488" y="1674813"/>
          <p14:tracePt t="44232" x="6008688" y="1716088"/>
          <p14:tracePt t="44238" x="5940425" y="1758950"/>
          <p14:tracePt t="44245" x="5889625" y="1809750"/>
          <p14:tracePt t="44252" x="5854700" y="1844675"/>
          <p14:tracePt t="44259" x="5821363" y="1911350"/>
          <p14:tracePt t="44265" x="5788025" y="1989138"/>
          <p14:tracePt t="44273" x="5770563" y="2055813"/>
          <p14:tracePt t="44279" x="5719763" y="2209800"/>
          <p14:tracePt t="44286" x="5668963" y="2455863"/>
          <p14:tracePt t="44292" x="5659438" y="2727325"/>
          <p14:tracePt t="44299" x="5626100" y="3000375"/>
          <p14:tracePt t="44307" x="5608638" y="3263900"/>
          <p14:tracePt t="44314" x="5616575" y="3560763"/>
          <p14:tracePt t="44320" x="5616575" y="3798888"/>
          <p14:tracePt t="44326" x="5616575" y="4002088"/>
          <p14:tracePt t="44335" x="5659438" y="4249738"/>
          <p14:tracePt t="44341" x="5676900" y="4521200"/>
          <p14:tracePt t="44348" x="5753100" y="4699000"/>
          <p14:tracePt t="44355" x="5813425" y="4818063"/>
          <p14:tracePt t="44360" x="5880100" y="4911725"/>
          <p14:tracePt t="44368" x="5957888" y="5013325"/>
          <p14:tracePt t="44376" x="6024563" y="5081588"/>
          <p14:tracePt t="44382" x="6076950" y="5132388"/>
          <p14:tracePt t="44389" x="6143625" y="5175250"/>
          <p14:tracePt t="44394" x="6203950" y="5200650"/>
          <p14:tracePt t="44402" x="6254750" y="5218113"/>
          <p14:tracePt t="44408" x="6313488" y="5235575"/>
          <p14:tracePt t="44415" x="6356350" y="5243513"/>
          <p14:tracePt t="44423" x="6424613" y="5268913"/>
          <p14:tracePt t="44430" x="6492875" y="5276850"/>
          <p14:tracePt t="44440" x="6551613" y="5276850"/>
          <p14:tracePt t="44443" x="6627813" y="5302250"/>
          <p14:tracePt t="44450" x="6670675" y="5311775"/>
          <p14:tracePt t="44458" x="6731000" y="5319713"/>
          <p14:tracePt t="44464" x="6789738" y="5337175"/>
          <p14:tracePt t="44470" x="6850063" y="5345113"/>
          <p14:tracePt t="44476" x="6883400" y="5353050"/>
          <p14:tracePt t="44485" x="6916738" y="5362575"/>
          <p14:tracePt t="44491" x="6943725" y="5370513"/>
          <p14:tracePt t="44498" x="6977063" y="5370513"/>
          <p14:tracePt t="44505" x="7002463" y="5370513"/>
          <p14:tracePt t="44512" x="7027863" y="5362575"/>
          <p14:tracePt t="44519" x="7061200" y="5353050"/>
          <p14:tracePt t="44525" x="7088188" y="5345113"/>
          <p14:tracePt t="44533" x="7121525" y="5327650"/>
          <p14:tracePt t="44541" x="7154863" y="5294313"/>
          <p14:tracePt t="44545" x="7180263" y="5268913"/>
          <p14:tracePt t="44553" x="7205663" y="5260975"/>
          <p14:tracePt t="44559" x="7232650" y="5235575"/>
          <p14:tracePt t="44565" x="7248525" y="5218113"/>
          <p14:tracePt t="44574" x="7265988" y="5200650"/>
          <p14:tracePt t="44580" x="7291388" y="5175250"/>
          <p14:tracePt t="44586" x="7308850" y="5157788"/>
          <p14:tracePt t="44593" x="7334250" y="5124450"/>
          <p14:tracePt t="44601" x="7359650" y="5091113"/>
          <p14:tracePt t="44608" x="7385050" y="5030788"/>
          <p14:tracePt t="44614" x="7418388" y="4911725"/>
          <p14:tracePt t="44623" x="7427913" y="4733925"/>
          <p14:tracePt t="44628" x="7402513" y="4376738"/>
          <p14:tracePt t="44635" x="7265988" y="3943350"/>
          <p14:tracePt t="44642" x="7113588" y="3687763"/>
          <p14:tracePt t="44649" x="7027863" y="3568700"/>
          <p14:tracePt t="44657" x="6959600" y="3492500"/>
          <p14:tracePt t="44663" x="6865938" y="3433763"/>
          <p14:tracePt t="44670" x="6789738" y="3365500"/>
          <p14:tracePt t="44675" x="6688138" y="3322638"/>
          <p14:tracePt t="44684" x="6543675" y="3279775"/>
          <p14:tracePt t="44691" x="6399213" y="3263900"/>
          <p14:tracePt t="44696" x="6254750" y="3263900"/>
          <p14:tracePt t="44705" x="6118225" y="3271838"/>
          <p14:tracePt t="44710" x="5965825" y="3322638"/>
          <p14:tracePt t="44717" x="5803900" y="3424238"/>
          <p14:tracePt t="44724" x="5634038" y="3517900"/>
          <p14:tracePt t="44732" x="5524500" y="3629025"/>
          <p14:tracePt t="44740" x="5387975" y="3773488"/>
          <p14:tracePt t="44744" x="5294313" y="3883025"/>
          <p14:tracePt t="44752" x="5218113" y="4019550"/>
          <p14:tracePt t="44760" x="5175250" y="4105275"/>
          <p14:tracePt t="44765" x="5157788" y="4197350"/>
          <p14:tracePt t="44775" x="5132388" y="4275138"/>
          <p14:tracePt t="44778" x="5132388" y="4325938"/>
          <p14:tracePt t="44786" x="5132388" y="4359275"/>
          <p14:tracePt t="44792" x="5132388" y="4402138"/>
          <p14:tracePt t="44800" x="5141913" y="4452938"/>
          <p14:tracePt t="44807" x="5157788" y="4495800"/>
          <p14:tracePt t="44814" x="5183188" y="4546600"/>
          <p14:tracePt t="44821" x="5226050" y="4640263"/>
          <p14:tracePt t="44828" x="5311775" y="4733925"/>
          <p14:tracePt t="44835" x="5387975" y="4810125"/>
          <p14:tracePt t="44842" x="5497513" y="4903788"/>
          <p14:tracePt t="44849" x="5616575" y="4987925"/>
          <p14:tracePt t="44857" x="5745163" y="5048250"/>
          <p14:tracePt t="44861" x="5864225" y="5106988"/>
          <p14:tracePt t="44868" x="6008688" y="5141913"/>
          <p14:tracePt t="44875" x="6153150" y="5167313"/>
          <p14:tracePt t="44883" x="6280150" y="5175250"/>
          <p14:tracePt t="44890" x="6407150" y="5175250"/>
          <p14:tracePt t="44896" x="6543675" y="5149850"/>
          <p14:tracePt t="44905" x="6713538" y="5099050"/>
          <p14:tracePt t="44909" x="6900863" y="5013325"/>
          <p14:tracePt t="44927" x="7273925" y="4775200"/>
          <p14:tracePt t="44930" x="7469188" y="4605338"/>
          <p14:tracePt t="44938" x="7613650" y="4495800"/>
          <p14:tracePt t="44944" x="7732713" y="4359275"/>
          <p14:tracePt t="44951" x="7800975" y="4275138"/>
          <p14:tracePt t="44959" x="7843838" y="4189413"/>
          <p14:tracePt t="44964" x="7877175" y="4130675"/>
          <p14:tracePt t="44972" x="7894638" y="4070350"/>
          <p14:tracePt t="44978" x="7894638" y="4037013"/>
          <p14:tracePt t="44986" x="7894638" y="4011613"/>
          <p14:tracePt t="44992" x="7894638" y="3994150"/>
          <p14:tracePt t="44998" x="7886700" y="3968750"/>
          <p14:tracePt t="45008" x="7869238" y="3943350"/>
          <p14:tracePt t="45012" x="7835900" y="3917950"/>
          <p14:tracePt t="45019" x="7767638" y="3867150"/>
          <p14:tracePt t="45026" x="7613650" y="3790950"/>
          <p14:tracePt t="45033" x="7367588" y="3687763"/>
          <p14:tracePt t="45041" x="7113588" y="3611563"/>
          <p14:tracePt t="45046" x="6943725" y="3586163"/>
          <p14:tracePt t="45054" x="6738938" y="3568700"/>
          <p14:tracePt t="45060" x="6594475" y="3568700"/>
          <p14:tracePt t="45067" x="6467475" y="3586163"/>
          <p14:tracePt t="45074" x="6348413" y="3594100"/>
          <p14:tracePt t="45080" x="6262688" y="3629025"/>
          <p14:tracePt t="45088" x="6169025" y="3662363"/>
          <p14:tracePt t="45094" x="6102350" y="3679825"/>
          <p14:tracePt t="45101" x="6034088" y="3705225"/>
          <p14:tracePt t="45109" x="5991225" y="3722688"/>
          <p14:tracePt t="45115" x="5957888" y="3738563"/>
          <p14:tracePt t="45124" x="5948363" y="3748088"/>
          <p14:tracePt t="45128" x="5932488" y="3748088"/>
          <p14:tracePt t="45135" x="5932488" y="3756025"/>
          <p14:tracePt t="45466" x="5880100" y="3671888"/>
          <p14:tracePt t="45471" x="5727700" y="3467100"/>
          <p14:tracePt t="45478" x="5591175" y="3170238"/>
          <p14:tracePt t="45486" x="5464175" y="2897188"/>
          <p14:tracePt t="45492" x="5430838" y="2693988"/>
          <p14:tracePt t="45499" x="5387975" y="2524125"/>
          <p14:tracePt t="45507" x="5387975" y="2387600"/>
          <p14:tracePt t="45513" x="5387975" y="2278063"/>
          <p14:tracePt t="45520" x="5387975" y="2174875"/>
          <p14:tracePt t="45526" x="5387975" y="2116138"/>
          <p14:tracePt t="45533" x="5387975" y="2047875"/>
          <p14:tracePt t="45541" x="5395913" y="2014538"/>
          <p14:tracePt t="45547" x="5395913" y="1979613"/>
          <p14:tracePt t="45554" x="5395913" y="1954213"/>
          <p14:tracePt t="45567" x="5405438" y="1946275"/>
          <p14:tracePt t="45581" x="5405438" y="1938338"/>
          <p14:tracePt t="45670" x="5413375" y="1938338"/>
          <p14:tracePt t="45684" x="5421313" y="1938338"/>
          <p14:tracePt t="45697" x="5421313" y="1946275"/>
          <p14:tracePt t="45704" x="5430838" y="1963738"/>
          <p14:tracePt t="45711" x="5430838" y="1989138"/>
          <p14:tracePt t="45719" x="5438775" y="2039938"/>
          <p14:tracePt t="45725" x="5438775" y="2116138"/>
          <p14:tracePt t="45731" x="5438775" y="2209800"/>
          <p14:tracePt t="45741" x="5430838" y="2311400"/>
          <p14:tracePt t="46417" x="5387975" y="2344738"/>
          <p14:tracePt t="46424" x="5337175" y="2371725"/>
          <p14:tracePt t="46431" x="5294313" y="2413000"/>
          <p14:tracePt t="46438" x="5243513" y="2447925"/>
          <p14:tracePt t="46445" x="5208588" y="2489200"/>
          <p14:tracePt t="46451" x="5175250" y="2524125"/>
          <p14:tracePt t="46458" x="5167313" y="2549525"/>
          <p14:tracePt t="46467" x="5141913" y="2582863"/>
          <p14:tracePt t="46473" x="5124450" y="2608263"/>
          <p14:tracePt t="46478" x="5106988" y="2643188"/>
          <p14:tracePt t="46485" x="5091113" y="2668588"/>
          <p14:tracePt t="46492" x="5081588" y="2693988"/>
          <p14:tracePt t="46499" x="5073650" y="2711450"/>
          <p14:tracePt t="46507" x="5064125" y="2727325"/>
          <p14:tracePt t="46513" x="5064125" y="2744788"/>
          <p14:tracePt t="46520" x="5064125" y="2752725"/>
          <p14:tracePt t="46526" x="5056188" y="2778125"/>
          <p14:tracePt t="46533" x="5056188" y="2795588"/>
          <p14:tracePt t="46541" x="5056188" y="2805113"/>
          <p14:tracePt t="46547" x="5056188" y="2820988"/>
          <p14:tracePt t="46554" x="5056188" y="2830513"/>
          <p14:tracePt t="46561" x="5056188" y="2846388"/>
          <p14:tracePt t="46568" x="5056188" y="2871788"/>
          <p14:tracePt t="46575" x="5056188" y="2881313"/>
          <p14:tracePt t="46581" x="5056188" y="2897188"/>
          <p14:tracePt t="46590" x="5073650" y="2922588"/>
          <p14:tracePt t="46595" x="5081588" y="2957513"/>
          <p14:tracePt t="46601" x="5099050" y="2974975"/>
          <p14:tracePt t="46608" x="5106988" y="3016250"/>
          <p14:tracePt t="46615" x="5132388" y="3067050"/>
          <p14:tracePt t="46624" x="5149850" y="3101975"/>
          <p14:tracePt t="46629" x="5167313" y="3144838"/>
          <p14:tracePt t="46635" x="5192713" y="3186113"/>
          <p14:tracePt t="46642" x="5208588" y="3211513"/>
          <p14:tracePt t="46650" x="5218113" y="3238500"/>
          <p14:tracePt t="46658" x="5226050" y="3263900"/>
          <p14:tracePt t="46664" x="5243513" y="3271838"/>
          <p14:tracePt t="46671" x="5251450" y="3289300"/>
          <p14:tracePt t="46677" x="5260975" y="3305175"/>
          <p14:tracePt t="46685" x="5268913" y="3314700"/>
          <p14:tracePt t="46691" x="5276850" y="3330575"/>
          <p14:tracePt t="46698" x="5286375" y="3348038"/>
          <p14:tracePt t="46706" x="5294313" y="3365500"/>
          <p14:tracePt t="46712" x="5311775" y="3382963"/>
          <p14:tracePt t="46719" x="5327650" y="3408363"/>
          <p14:tracePt t="46725" x="5337175" y="3424238"/>
          <p14:tracePt t="46732" x="5353050" y="3449638"/>
          <p14:tracePt t="46741" x="5362575" y="3475038"/>
          <p14:tracePt t="46745" x="5370513" y="3484563"/>
          <p14:tracePt t="46753" x="5380038" y="3509963"/>
          <p14:tracePt t="46759" x="5395913" y="3535363"/>
          <p14:tracePt t="46766" x="5405438" y="3560763"/>
          <p14:tracePt t="46775" x="5421313" y="3568700"/>
          <p14:tracePt t="46779" x="5430838" y="3586163"/>
          <p14:tracePt t="46787" x="5438775" y="3594100"/>
          <p14:tracePt t="46793" x="5446713" y="3603625"/>
          <p14:tracePt t="46800" x="5456238" y="3603625"/>
          <p14:tracePt t="46808" x="5464175" y="3619500"/>
          <p14:tracePt t="46813" x="5464175" y="3629025"/>
          <p14:tracePt t="46827" x="5472113" y="3636963"/>
          <p14:tracePt t="46835" x="5481638" y="3646488"/>
          <p14:tracePt t="46841" x="5481638" y="3654425"/>
          <p14:tracePt t="46848" x="5489575" y="3654425"/>
          <p14:tracePt t="46857" x="5507038" y="3654425"/>
          <p14:tracePt t="46862" x="5507038" y="3662363"/>
          <p14:tracePt t="46869" x="5514975" y="3671888"/>
          <p14:tracePt t="46875" x="5532438" y="3679825"/>
          <p14:tracePt t="46890" x="5540375" y="3687763"/>
          <p14:tracePt t="46907" x="5557838" y="3697288"/>
          <p14:tracePt t="46910" x="5565775" y="3697288"/>
          <p14:tracePt t="46917" x="5575300" y="3697288"/>
          <p14:tracePt t="46924" x="5583238" y="3697288"/>
          <p14:tracePt t="46930" x="5583238" y="3705225"/>
          <p14:tracePt t="46939" x="5591175" y="3705225"/>
          <p14:tracePt t="46944" x="5600700" y="3713163"/>
          <p14:tracePt t="46952" x="5616575" y="3713163"/>
          <p14:tracePt t="46958" x="5634038" y="3713163"/>
          <p14:tracePt t="46965" x="5641975" y="3722688"/>
          <p14:tracePt t="46973" x="5676900" y="3722688"/>
          <p14:tracePt t="46979" x="5702300" y="3730625"/>
          <p14:tracePt t="46986" x="5735638" y="3730625"/>
          <p14:tracePt t="46992" x="5753100" y="3730625"/>
          <p14:tracePt t="47000" x="5788025" y="3738563"/>
          <p14:tracePt t="47007" x="5813425" y="3738563"/>
          <p14:tracePt t="47014" x="5846763" y="3748088"/>
          <p14:tracePt t="47021" x="5864225" y="3748088"/>
          <p14:tracePt t="47026" x="5889625" y="3756025"/>
          <p14:tracePt t="47034" x="5915025" y="3756025"/>
          <p14:tracePt t="47040" x="5932488" y="3756025"/>
          <p14:tracePt t="47046" x="5957888" y="3763963"/>
          <p14:tracePt t="47054" x="5983288" y="3763963"/>
          <p14:tracePt t="47060" x="6008688" y="3773488"/>
          <p14:tracePt t="47068" x="6024563" y="3773488"/>
          <p14:tracePt t="47075" x="6049963" y="3781425"/>
          <p14:tracePt t="47081" x="6076950" y="3781425"/>
          <p14:tracePt t="47091" x="6092825" y="3781425"/>
          <p14:tracePt t="47095" x="6118225" y="3790950"/>
          <p14:tracePt t="47103" x="6135688" y="3790950"/>
          <p14:tracePt t="47109" x="6143625" y="3798888"/>
          <p14:tracePt t="47115" x="6161088" y="3798888"/>
          <p14:tracePt t="47123" x="6178550" y="3806825"/>
          <p14:tracePt t="47136" x="6194425" y="3806825"/>
          <p14:tracePt t="47143" x="6203950" y="3816350"/>
          <p14:tracePt t="47160" x="6221413" y="3816350"/>
          <p14:tracePt t="47163" x="6229350" y="3816350"/>
          <p14:tracePt t="47610" x="6254750" y="3816350"/>
          <p14:tracePt t="47616" x="6330950" y="3816350"/>
          <p14:tracePt t="47623" x="6442075" y="3806825"/>
          <p14:tracePt t="47630" x="6569075" y="3798888"/>
          <p14:tracePt t="47636" x="6670675" y="3781425"/>
          <p14:tracePt t="47643" x="6738938" y="3781425"/>
          <p14:tracePt t="47650" x="6789738" y="3773488"/>
          <p14:tracePt t="47657" x="6824663" y="3763963"/>
          <p14:tracePt t="47665" x="6850063" y="3763963"/>
          <p14:tracePt t="47674" x="6883400" y="3756025"/>
          <p14:tracePt t="47677" x="6908800" y="3756025"/>
          <p14:tracePt t="47685" x="6934200" y="3756025"/>
          <p14:tracePt t="47692" x="6943725" y="3756025"/>
          <p14:tracePt t="47698" x="6969125" y="3756025"/>
          <p14:tracePt t="47707" x="6994525" y="3748088"/>
          <p14:tracePt t="47712" x="7002463" y="3748088"/>
          <p14:tracePt t="47718" x="7019925" y="3748088"/>
          <p14:tracePt t="47725" x="7027863" y="3748088"/>
          <p14:tracePt t="47733" x="7045325" y="3748088"/>
          <p14:tracePt t="47741" x="7053263" y="3748088"/>
          <p14:tracePt t="47752" x="7070725" y="3748088"/>
          <p14:tracePt t="47759" x="7078663" y="3748088"/>
          <p14:tracePt t="47774" x="7096125" y="3748088"/>
          <p14:tracePt t="47781" x="7104063" y="3748088"/>
          <p14:tracePt t="47794" x="7121525" y="3748088"/>
          <p14:tracePt t="47807" x="7129463" y="3748088"/>
          <p14:tracePt t="47824" x="7146925" y="3748088"/>
          <p14:tracePt t="47828" x="7154863" y="3748088"/>
          <p14:tracePt t="47842" x="7172325" y="3748088"/>
          <p14:tracePt t="47850" x="7164388" y="3748088"/>
          <p14:tracePt t="49596" x="7002463" y="3687763"/>
          <p14:tracePt t="49603" x="6680200" y="3578225"/>
          <p14:tracePt t="49609" x="6391275" y="3492500"/>
          <p14:tracePt t="49616" x="6221413" y="3449638"/>
          <p14:tracePt t="49624" x="6092825" y="3441700"/>
          <p14:tracePt t="49630" x="5957888" y="3416300"/>
          <p14:tracePt t="49637" x="5821363" y="3408363"/>
          <p14:tracePt t="49643" x="5659438" y="3382963"/>
          <p14:tracePt t="49651" x="5514975" y="3382963"/>
          <p14:tracePt t="49658" x="5387975" y="3373438"/>
          <p14:tracePt t="49665" x="5268913" y="3373438"/>
          <p14:tracePt t="49673" x="5167313" y="3355975"/>
          <p14:tracePt t="49678" x="5064125" y="3355975"/>
          <p14:tracePt t="49685" x="5005388" y="3348038"/>
          <p14:tracePt t="49691" x="4946650" y="3340100"/>
          <p14:tracePt t="49698" x="4911725" y="3340100"/>
          <p14:tracePt t="49706" x="4886325" y="3330575"/>
          <p14:tracePt t="49712" x="4868863" y="3330575"/>
          <p14:tracePt t="49719" x="4852988" y="3330575"/>
          <p14:tracePt t="49740" x="4843463" y="3330575"/>
          <p14:tracePt t="49774" x="4843463" y="3322638"/>
          <p14:tracePt t="49789" x="4843463" y="3314700"/>
          <p14:tracePt t="49795" x="4852988" y="3297238"/>
          <p14:tracePt t="49801" x="4886325" y="3254375"/>
          <p14:tracePt t="49808" x="4946650" y="3178175"/>
          <p14:tracePt t="49815" x="5038725" y="3084513"/>
          <p14:tracePt t="49823" x="5183188" y="2965450"/>
          <p14:tracePt t="49828" x="5311775" y="2863850"/>
          <p14:tracePt t="49835" x="5430838" y="2805113"/>
          <p14:tracePt t="49842" x="5514975" y="2762250"/>
          <p14:tracePt t="49849" x="5608638" y="2719388"/>
          <p14:tracePt t="49857" x="5684838" y="2693988"/>
          <p14:tracePt t="49863" x="5770563" y="2660650"/>
          <p14:tracePt t="49871" x="5846763" y="2643188"/>
          <p14:tracePt t="49892" x="6024563" y="2592388"/>
          <p14:tracePt t="49897" x="6059488" y="2582863"/>
          <p14:tracePt t="49907" x="6084888" y="2574925"/>
          <p14:tracePt t="49911" x="6110288" y="2574925"/>
          <p14:tracePt t="49918" x="6118225" y="2566988"/>
          <p14:tracePt t="49925" x="6143625" y="2557463"/>
          <p14:tracePt t="49932" x="6161088" y="2549525"/>
          <p14:tracePt t="49940" x="6186488" y="2549525"/>
          <p14:tracePt t="49945" x="6211888" y="2541588"/>
          <p14:tracePt t="49954" x="6237288" y="2541588"/>
          <p14:tracePt t="49959" x="6262688" y="2532063"/>
          <p14:tracePt t="49965" x="6280150" y="2532063"/>
          <p14:tracePt t="49973" x="6297613" y="2524125"/>
          <p14:tracePt t="49980" x="6313488" y="2524125"/>
          <p14:tracePt t="49988" x="6330950" y="2524125"/>
          <p14:tracePt t="49992" x="6348413" y="2524125"/>
          <p14:tracePt t="50001" x="6365875" y="2524125"/>
          <p14:tracePt t="50007" x="6373813" y="2524125"/>
          <p14:tracePt t="50014" x="6399213" y="2532063"/>
          <p14:tracePt t="50023" x="6416675" y="2541588"/>
          <p14:tracePt t="50028" x="6442075" y="2549525"/>
          <p14:tracePt t="50034" x="6450013" y="2566988"/>
          <p14:tracePt t="50041" x="6467475" y="2574925"/>
          <p14:tracePt t="50049" x="6475413" y="2574925"/>
          <p14:tracePt t="50056" x="6483350" y="2582863"/>
          <p14:tracePt t="50063" x="6492875" y="2582863"/>
          <p14:tracePt t="50069" x="6500813" y="2592388"/>
          <p14:tracePt t="50075" x="6510338" y="2600325"/>
          <p14:tracePt t="50091" x="6518275" y="2600325"/>
          <p14:tracePt t="50096" x="6526213" y="2600325"/>
          <p14:tracePt t="50110" x="6535738" y="2600325"/>
          <p14:tracePt t="50116" x="6543675" y="2600325"/>
          <p14:tracePt t="50123" x="6551613" y="2600325"/>
          <p14:tracePt t="50139" x="6569075" y="2600325"/>
          <p14:tracePt t="50144" x="6586538" y="2574925"/>
          <p14:tracePt t="50152" x="6594475" y="2557463"/>
          <p14:tracePt t="50157" x="6611938" y="2541588"/>
          <p14:tracePt t="50164" x="6637338" y="2516188"/>
          <p14:tracePt t="50173" x="6670675" y="2463800"/>
          <p14:tracePt t="50178" x="6696075" y="2413000"/>
          <p14:tracePt t="50185" x="6738938" y="2344738"/>
          <p14:tracePt t="50192" x="6781800" y="2286000"/>
          <p14:tracePt t="50198" x="6824663" y="2217738"/>
          <p14:tracePt t="50206" x="6858000" y="2149475"/>
          <p14:tracePt t="50212" x="6891338" y="2082800"/>
          <p14:tracePt t="50220" x="6908800" y="2005013"/>
          <p14:tracePt t="50226" x="6934200" y="1903413"/>
          <p14:tracePt t="50233" x="6934200" y="1751013"/>
          <p14:tracePt t="50241" x="6883400" y="1462088"/>
          <p14:tracePt t="50246" x="6731000" y="1079500"/>
          <p14:tracePt t="50255" x="6526213" y="765175"/>
          <p14:tracePt t="50261" x="6391275" y="585788"/>
          <p14:tracePt t="50268" x="6186488" y="365125"/>
          <p14:tracePt t="50274" x="6059488" y="263525"/>
          <p14:tracePt t="50281" x="5854700" y="127000"/>
          <p14:tracePt t="50289" x="5745163" y="68263"/>
          <p14:tracePt t="50295" x="5565775" y="0"/>
          <p14:tracePt t="50376" x="2660650" y="50800"/>
          <p14:tracePt t="50384" x="2532063" y="76200"/>
          <p14:tracePt t="50390" x="2387600" y="101600"/>
          <p14:tracePt t="50398" x="2286000" y="119063"/>
          <p14:tracePt t="50406" x="2184400" y="144463"/>
          <p14:tracePt t="50412" x="2124075" y="161925"/>
          <p14:tracePt t="50419" x="2055813" y="177800"/>
          <p14:tracePt t="50424" x="1979613" y="187325"/>
          <p14:tracePt t="50432" x="1938338" y="195263"/>
          <p14:tracePt t="50440" x="1903413" y="203200"/>
          <p14:tracePt t="50445" x="1878013" y="203200"/>
          <p14:tracePt t="50453" x="1852613" y="212725"/>
          <p14:tracePt t="50459" x="1827213" y="212725"/>
          <p14:tracePt t="50466" x="1766888" y="220663"/>
          <p14:tracePt t="50475" x="1682750" y="238125"/>
          <p14:tracePt t="50480" x="1563688" y="280988"/>
          <p14:tracePt t="50489" x="1436688" y="314325"/>
          <p14:tracePt t="50495" x="1300163" y="374650"/>
          <p14:tracePt t="50502" x="1189038" y="407988"/>
          <p14:tracePt t="50508" x="1069975" y="450850"/>
          <p14:tracePt t="50515" x="993775" y="484188"/>
          <p14:tracePt t="50523" x="917575" y="519113"/>
          <p14:tracePt t="50529" x="866775" y="560388"/>
          <p14:tracePt t="50535" x="808038" y="577850"/>
          <p14:tracePt t="50541" x="739775" y="611188"/>
          <p14:tracePt t="50549" x="679450" y="646113"/>
          <p14:tracePt t="50556" x="603250" y="671513"/>
          <p14:tracePt t="50563" x="501650" y="722313"/>
          <p14:tracePt t="50571" x="382588" y="765175"/>
          <p14:tracePt t="50576" x="255588" y="823913"/>
          <p14:tracePt t="50584" x="161925" y="874713"/>
          <p14:tracePt t="50591" x="101600" y="917575"/>
          <p14:tracePt t="50595" x="33338" y="935038"/>
          <p14:tracePt t="50607" x="0" y="960438"/>
          <p14:tracePt t="51137" x="144463" y="5514975"/>
          <p14:tracePt t="51143" x="177800" y="5641975"/>
          <p14:tracePt t="51151" x="195263" y="5702300"/>
          <p14:tracePt t="51157" x="203200" y="5719763"/>
          <p14:tracePt t="51165" x="203200" y="5727700"/>
          <p14:tracePt t="51172" x="212725" y="5735638"/>
          <p14:tracePt t="51213" x="220663" y="5735638"/>
          <p14:tracePt t="51226" x="230188" y="5735638"/>
          <p14:tracePt t="51239" x="255588" y="5735638"/>
          <p14:tracePt t="51246" x="271463" y="5735638"/>
          <p14:tracePt t="51257" x="314325" y="5745163"/>
          <p14:tracePt t="51260" x="365125" y="5745163"/>
          <p14:tracePt t="51269" x="322263" y="5745163"/>
          <p14:tracePt t="51583" x="534988" y="5829300"/>
          <p14:tracePt t="51589" x="925513" y="6024563"/>
          <p14:tracePt t="51596" x="1292225" y="6211888"/>
          <p14:tracePt t="51604" x="1597025" y="6399213"/>
          <p14:tracePt t="51611" x="1793875" y="6483350"/>
          <p14:tracePt t="51618" x="1938338" y="6535738"/>
          <p14:tracePt t="51625" x="2055813" y="6569075"/>
          <p14:tracePt t="51631" x="2174875" y="6619875"/>
          <p14:tracePt t="51639" x="2260600" y="6637338"/>
          <p14:tracePt t="51645" x="2344738" y="6662738"/>
          <p14:tracePt t="51652" x="2405063" y="6670675"/>
          <p14:tracePt t="51658" x="2438400" y="6670675"/>
          <p14:tracePt t="51666" x="2473325" y="6680200"/>
          <p14:tracePt t="51673" x="2506663" y="6680200"/>
          <p14:tracePt t="51680" x="2524125" y="6680200"/>
          <p14:tracePt t="51686" x="2549525" y="6680200"/>
          <p14:tracePt t="51692" x="2574925" y="6680200"/>
          <p14:tracePt t="51699" x="2600325" y="6680200"/>
          <p14:tracePt t="51707" x="2651125" y="6680200"/>
          <p14:tracePt t="51714" x="2711450" y="6670675"/>
          <p14:tracePt t="51723" x="2795588" y="6645275"/>
          <p14:tracePt t="51726" x="2897188" y="6627813"/>
          <p14:tracePt t="51735" x="3000375" y="6594475"/>
          <p14:tracePt t="51740" x="3076575" y="6569075"/>
          <p14:tracePt t="51747" x="3135313" y="6551613"/>
          <p14:tracePt t="51755" x="3170238" y="6543675"/>
          <p14:tracePt t="51760" x="3203575" y="6535738"/>
          <p14:tracePt t="51769" x="3221038" y="6526213"/>
          <p14:tracePt t="51775" x="3246438" y="6518275"/>
          <p14:tracePt t="51781" x="3271838" y="6500813"/>
          <p14:tracePt t="51789" x="3305175" y="6483350"/>
          <p14:tracePt t="51795" x="3355975" y="6450013"/>
          <p14:tracePt t="51802" x="3433763" y="6407150"/>
          <p14:tracePt t="51808" x="3535363" y="6330950"/>
          <p14:tracePt t="51815" x="3679825" y="6211888"/>
          <p14:tracePt t="51823" x="3841750" y="6067425"/>
          <p14:tracePt t="51829" x="4019550" y="5846763"/>
          <p14:tracePt t="51838" x="4156075" y="5626100"/>
          <p14:tracePt t="51842" x="4316413" y="5294313"/>
          <p14:tracePt t="51850" x="4435475" y="5022850"/>
          <p14:tracePt t="51857" x="4486275" y="4868863"/>
          <p14:tracePt t="51863" x="4572000" y="4605338"/>
          <p14:tracePt t="51873" x="4614863" y="4384675"/>
          <p14:tracePt t="51877" x="4657725" y="4156075"/>
          <p14:tracePt t="51889" x="4699000" y="4027488"/>
          <p14:tracePt t="51892" x="4716463" y="3900488"/>
          <p14:tracePt t="51899" x="4733925" y="3773488"/>
          <p14:tracePt t="51906" x="4733925" y="3629025"/>
          <p14:tracePt t="51911" x="4733925" y="3517900"/>
          <p14:tracePt t="51919" x="4716463" y="3416300"/>
          <p14:tracePt t="51926" x="4708525" y="3340100"/>
          <p14:tracePt t="51933" x="4683125" y="3271838"/>
          <p14:tracePt t="51940" x="4657725" y="3203575"/>
          <p14:tracePt t="51945" x="4605338" y="3127375"/>
          <p14:tracePt t="51953" x="4554538" y="3051175"/>
          <p14:tracePt t="51959" x="4495800" y="2957513"/>
          <p14:tracePt t="51966" x="4445000" y="2881313"/>
          <p14:tracePt t="51973" x="4376738" y="2805113"/>
          <p14:tracePt t="51980" x="4308475" y="2719388"/>
          <p14:tracePt t="51988" x="4240213" y="2643188"/>
          <p14:tracePt t="51995" x="4171950" y="2574925"/>
          <p14:tracePt t="52001" x="4105275" y="2498725"/>
          <p14:tracePt t="52007" x="4044950" y="2422525"/>
          <p14:tracePt t="52015" x="3976688" y="2328863"/>
          <p14:tracePt t="52022" x="3908425" y="2252663"/>
          <p14:tracePt t="52029" x="3857625" y="2174875"/>
          <p14:tracePt t="52035" x="3824288" y="2108200"/>
          <p14:tracePt t="52041" x="3781425" y="2047875"/>
          <p14:tracePt t="52049" x="3738563" y="1971675"/>
          <p14:tracePt t="52056" x="3679825" y="1860550"/>
          <p14:tracePt t="52062" x="3594100" y="1758950"/>
          <p14:tracePt t="52070" x="3527425" y="1639888"/>
          <p14:tracePt t="52076" x="3459163" y="1530350"/>
          <p14:tracePt t="52083" x="3382963" y="1427163"/>
          <p14:tracePt t="52092" x="3314700" y="1350963"/>
          <p14:tracePt t="52096" x="3246438" y="1257300"/>
          <p14:tracePt t="52106" x="3178175" y="1189038"/>
          <p14:tracePt t="52110" x="3119438" y="1122363"/>
          <p14:tracePt t="52118" x="3067050" y="1069975"/>
          <p14:tracePt t="52124" x="3025775" y="1036638"/>
          <p14:tracePt t="52130" x="2974975" y="985838"/>
          <p14:tracePt t="52139" x="2922588" y="942975"/>
          <p14:tracePt t="52145" x="2881313" y="900113"/>
          <p14:tracePt t="52152" x="2838450" y="874713"/>
          <p14:tracePt t="52158" x="2770188" y="833438"/>
          <p14:tracePt t="52166" x="2701925" y="790575"/>
          <p14:tracePt t="52172" x="2643188" y="747713"/>
          <p14:tracePt t="52178" x="2566988" y="714375"/>
          <p14:tracePt t="52186" x="2506663" y="679450"/>
          <p14:tracePt t="52192" x="2438400" y="654050"/>
          <p14:tracePt t="52200" x="2379663" y="628650"/>
          <p14:tracePt t="52207" x="2328863" y="603250"/>
          <p14:tracePt t="52213" x="2293938" y="595313"/>
          <p14:tracePt t="52221" x="2252663" y="585788"/>
          <p14:tracePt t="52227" x="2209800" y="569913"/>
          <p14:tracePt t="52234" x="2149475" y="569913"/>
          <p14:tracePt t="52240" x="2073275" y="569913"/>
          <p14:tracePt t="52247" x="2005013" y="569913"/>
          <p14:tracePt t="52255" x="1928813" y="577850"/>
          <p14:tracePt t="52261" x="1844675" y="585788"/>
          <p14:tracePt t="52268" x="1716088" y="636588"/>
          <p14:tracePt t="52275" x="1597025" y="679450"/>
          <p14:tracePt t="52281" x="1462088" y="755650"/>
          <p14:tracePt t="52288" x="1343025" y="815975"/>
          <p14:tracePt t="52295" x="1249363" y="866775"/>
          <p14:tracePt t="52302" x="1163638" y="925513"/>
          <p14:tracePt t="52308" x="1096963" y="977900"/>
          <p14:tracePt t="52315" x="1044575" y="1019175"/>
          <p14:tracePt t="52323" x="993775" y="1062038"/>
          <p14:tracePt t="52330" x="960438" y="1104900"/>
          <p14:tracePt t="52337" x="935038" y="1122363"/>
          <p14:tracePt t="52343" x="892175" y="1155700"/>
          <p14:tracePt t="52351" x="874713" y="1181100"/>
          <p14:tracePt t="52358" x="866775" y="1189038"/>
          <p14:tracePt t="52364" x="841375" y="1216025"/>
          <p14:tracePt t="52372" x="823913" y="1241425"/>
          <p14:tracePt t="52377" x="808038" y="1274763"/>
          <p14:tracePt t="52384" x="773113" y="1325563"/>
          <p14:tracePt t="52391" x="747713" y="1376363"/>
          <p14:tracePt t="52398" x="714375" y="1427163"/>
          <p14:tracePt t="52406" x="688975" y="1470025"/>
          <p14:tracePt t="52411" x="671513" y="1520825"/>
          <p14:tracePt t="52420" x="663575" y="1555750"/>
          <p14:tracePt t="52425" x="646113" y="1581150"/>
          <p14:tracePt t="52433" x="636588" y="1597025"/>
          <p14:tracePt t="52440" x="628650" y="1622425"/>
          <p14:tracePt t="52445" x="620713" y="1639888"/>
          <p14:tracePt t="52455" x="611188" y="1665288"/>
          <p14:tracePt t="52459" x="611188" y="1682750"/>
          <p14:tracePt t="52466" x="595313" y="1708150"/>
          <p14:tracePt t="52473" x="585788" y="1751013"/>
          <p14:tracePt t="52480" x="577850" y="1801813"/>
          <p14:tracePt t="52488" x="560388" y="1860550"/>
          <p14:tracePt t="52496" x="534988" y="1963738"/>
          <p14:tracePt t="52502" x="527050" y="2065338"/>
          <p14:tracePt t="52507" x="509588" y="2217738"/>
          <p14:tracePt t="52514" x="509588" y="2387600"/>
          <p14:tracePt t="52522" x="519113" y="2541588"/>
          <p14:tracePt t="52528" x="544513" y="2686050"/>
          <p14:tracePt t="52536" x="577850" y="2805113"/>
          <p14:tracePt t="52542" x="611188" y="2914650"/>
          <p14:tracePt t="52550" x="646113" y="3025775"/>
          <p14:tracePt t="52556" x="679450" y="3094038"/>
          <p14:tracePt t="52564" x="714375" y="3186113"/>
          <p14:tracePt t="52571" x="747713" y="3289300"/>
          <p14:tracePt t="52576" x="765175" y="3390900"/>
          <p14:tracePt t="52583" x="790575" y="3492500"/>
          <p14:tracePt t="52592" x="815975" y="3594100"/>
          <p14:tracePt t="52597" x="823913" y="3705225"/>
          <p14:tracePt t="52606" x="833438" y="3824288"/>
          <p14:tracePt t="52610" x="849313" y="3925888"/>
          <p14:tracePt t="52617" x="849313" y="3994150"/>
          <p14:tracePt t="52624" x="858838" y="4095750"/>
          <p14:tracePt t="52631" x="858838" y="4164013"/>
          <p14:tracePt t="52639" x="858838" y="4240213"/>
          <p14:tracePt t="52646" x="858838" y="4291013"/>
          <p14:tracePt t="52652" x="858838" y="4351338"/>
          <p14:tracePt t="52658" x="866775" y="4427538"/>
          <p14:tracePt t="52665" x="874713" y="4495800"/>
          <p14:tracePt t="52672" x="900113" y="4572000"/>
          <p14:tracePt t="52680" x="909638" y="4673600"/>
          <p14:tracePt t="52687" x="935038" y="4802188"/>
          <p14:tracePt t="52693" x="985838" y="4946650"/>
          <p14:tracePt t="52700" x="1044575" y="5106988"/>
          <p14:tracePt t="52707" x="1096963" y="5260975"/>
          <p14:tracePt t="52715" x="1173163" y="5362575"/>
          <p14:tracePt t="52722" x="1223963" y="5464175"/>
          <p14:tracePt t="52727" x="1257300" y="5557838"/>
          <p14:tracePt t="52735" x="1317625" y="5651500"/>
          <p14:tracePt t="52740" x="1376363" y="5735638"/>
          <p14:tracePt t="52748" x="1427163" y="5788025"/>
          <p14:tracePt t="52756" x="1470025" y="5838825"/>
          <p14:tracePt t="52762" x="1504950" y="5880100"/>
          <p14:tracePt t="52769" x="1530350" y="5905500"/>
          <p14:tracePt t="52775" x="1555750" y="5932488"/>
          <p14:tracePt t="52782" x="1581150" y="5948363"/>
          <p14:tracePt t="52789" x="1597025" y="5957888"/>
          <p14:tracePt t="52796" x="1614488" y="5965825"/>
          <p14:tracePt t="52803" x="1631950" y="5983288"/>
          <p14:tracePt t="52809" x="1657350" y="5991225"/>
          <p14:tracePt t="52816" x="1682750" y="5999163"/>
          <p14:tracePt t="52824" x="1700213" y="6008688"/>
          <p14:tracePt t="52830" x="1733550" y="6024563"/>
          <p14:tracePt t="52836" x="1784350" y="6042025"/>
          <p14:tracePt t="52844" x="1827213" y="6049963"/>
          <p14:tracePt t="52850" x="1878013" y="6059488"/>
          <p14:tracePt t="52857" x="1963738" y="6084888"/>
          <p14:tracePt t="52865" x="2022475" y="6102350"/>
          <p14:tracePt t="52872" x="2098675" y="6110288"/>
          <p14:tracePt t="52877" x="2184400" y="6127750"/>
          <p14:tracePt t="52885" x="2303463" y="6143625"/>
          <p14:tracePt t="52890" x="2430463" y="6169025"/>
          <p14:tracePt t="52907" x="2736850" y="6194425"/>
          <p14:tracePt t="52912" x="2889250" y="6194425"/>
          <p14:tracePt t="52919" x="3000375" y="6194425"/>
          <p14:tracePt t="52925" x="3101975" y="6178550"/>
          <p14:tracePt t="52931" x="3221038" y="6161088"/>
          <p14:tracePt t="52939" x="3348038" y="6127750"/>
          <p14:tracePt t="52945" x="3475038" y="6059488"/>
          <p14:tracePt t="52953" x="3636963" y="5983288"/>
          <p14:tracePt t="52959" x="3773488" y="5915025"/>
          <p14:tracePt t="52966" x="3892550" y="5829300"/>
          <p14:tracePt t="52975" x="4011613" y="5745163"/>
          <p14:tracePt t="52979" x="4138613" y="5634038"/>
          <p14:tracePt t="52988" x="4240213" y="5524500"/>
          <p14:tracePt t="52993" x="4341813" y="5405438"/>
          <p14:tracePt t="53001" x="4410075" y="5286375"/>
          <p14:tracePt t="53006" x="4486275" y="5167313"/>
          <p14:tracePt t="53014" x="4529138" y="5048250"/>
          <p14:tracePt t="53021" x="4597400" y="4852988"/>
          <p14:tracePt t="53027" x="4683125" y="4538663"/>
          <p14:tracePt t="53035" x="4733925" y="4257675"/>
          <p14:tracePt t="53041" x="4749800" y="4044950"/>
          <p14:tracePt t="53048" x="4818063" y="3763963"/>
          <p14:tracePt t="53056" x="4852988" y="3433763"/>
          <p14:tracePt t="53061" x="4886325" y="3186113"/>
          <p14:tracePt t="53070" x="4911725" y="2974975"/>
          <p14:tracePt t="53075" x="4911725" y="2795588"/>
          <p14:tracePt t="53083" x="4929188" y="2582863"/>
          <p14:tracePt t="53089" x="4929188" y="2455863"/>
          <p14:tracePt t="53097" x="4929188" y="2371725"/>
          <p14:tracePt t="53105" x="4919663" y="2303463"/>
          <p14:tracePt t="53110" x="4903788" y="2209800"/>
          <p14:tracePt t="53118" x="4878388" y="2149475"/>
          <p14:tracePt t="53124" x="4860925" y="2073275"/>
          <p14:tracePt t="53131" x="4843463" y="2030413"/>
          <p14:tracePt t="53138" x="4818063" y="1963738"/>
          <p14:tracePt t="53145" x="4802188" y="1920875"/>
          <p14:tracePt t="53151" x="4784725" y="1870075"/>
          <p14:tracePt t="53158" x="4767263" y="1835150"/>
          <p14:tracePt t="53165" x="4749800" y="1801813"/>
          <p14:tracePt t="53172" x="4724400" y="1766888"/>
          <p14:tracePt t="53179" x="4708525" y="1741488"/>
          <p14:tracePt t="53186" x="4691063" y="1716088"/>
          <p14:tracePt t="53192" x="4673600" y="1690688"/>
          <p14:tracePt t="53199" x="4648200" y="1665288"/>
          <p14:tracePt t="53206" x="4630738" y="1649413"/>
          <p14:tracePt t="53213" x="4605338" y="1631950"/>
          <p14:tracePt t="53220" x="4589463" y="1606550"/>
          <p14:tracePt t="53226" x="4579938" y="1589088"/>
          <p14:tracePt t="53233" x="4554538" y="1563688"/>
          <p14:tracePt t="53240" x="4538663" y="1546225"/>
          <p14:tracePt t="53246" x="4521200" y="1530350"/>
          <p14:tracePt t="53255" x="4495800" y="1504950"/>
          <p14:tracePt t="53260" x="4470400" y="1477963"/>
          <p14:tracePt t="53268" x="4445000" y="1452563"/>
          <p14:tracePt t="53274" x="4419600" y="1419225"/>
          <p14:tracePt t="53282" x="4368800" y="1333500"/>
          <p14:tracePt t="53289" x="4283075" y="1249363"/>
          <p14:tracePt t="53295" x="4197350" y="1138238"/>
          <p14:tracePt t="53302" x="4079875" y="993775"/>
          <p14:tracePt t="53308" x="3968750" y="866775"/>
          <p14:tracePt t="53315" x="3883025" y="773113"/>
          <p14:tracePt t="53323" x="3816350" y="704850"/>
          <p14:tracePt t="53328" x="3756025" y="663575"/>
          <p14:tracePt t="53335" x="3687763" y="620713"/>
          <p14:tracePt t="53342" x="3629025" y="585788"/>
          <p14:tracePt t="53351" x="3560763" y="560388"/>
          <p14:tracePt t="53356" x="3459163" y="527050"/>
          <p14:tracePt t="53363" x="3348038" y="484188"/>
          <p14:tracePt t="53372" x="3211513" y="450850"/>
          <p14:tracePt t="53377" x="3076575" y="415925"/>
          <p14:tracePt t="53384" x="2932113" y="390525"/>
          <p14:tracePt t="53391" x="2830513" y="382588"/>
          <p14:tracePt t="53399" x="2744788" y="382588"/>
          <p14:tracePt t="53406" x="2676525" y="382588"/>
          <p14:tracePt t="53411" x="2617788" y="382588"/>
          <p14:tracePt t="53419" x="2557463" y="382588"/>
          <p14:tracePt t="53425" x="2473325" y="400050"/>
          <p14:tracePt t="53432" x="2371725" y="407988"/>
          <p14:tracePt t="53439" x="2227263" y="433388"/>
          <p14:tracePt t="53446" x="2022475" y="466725"/>
          <p14:tracePt t="53454" x="1844675" y="527050"/>
          <p14:tracePt t="53459" x="1639888" y="603250"/>
          <p14:tracePt t="53466" x="1520825" y="620713"/>
          <p14:tracePt t="53475" x="1436688" y="654050"/>
          <p14:tracePt t="53481" x="1360488" y="679450"/>
          <p14:tracePt t="53489" x="1308100" y="696913"/>
          <p14:tracePt t="53493" x="1274763" y="714375"/>
          <p14:tracePt t="53501" x="1249363" y="722313"/>
          <p14:tracePt t="53507" x="1216025" y="739775"/>
          <p14:tracePt t="53514" x="1198563" y="755650"/>
          <p14:tracePt t="53522" x="1163638" y="773113"/>
          <p14:tracePt t="53529" x="1112838" y="790575"/>
          <p14:tracePt t="53536" x="1062038" y="823913"/>
          <p14:tracePt t="53541" x="1011238" y="849313"/>
          <p14:tracePt t="53549" x="952500" y="884238"/>
          <p14:tracePt t="53557" x="925513" y="909638"/>
          <p14:tracePt t="53562" x="900113" y="925513"/>
          <p14:tracePt t="53569" x="874713" y="935038"/>
          <p14:tracePt t="53575" x="866775" y="952500"/>
          <p14:tracePt t="53585" x="858838" y="960438"/>
          <p14:tracePt t="53589" x="849313" y="968375"/>
          <p14:tracePt t="53606" x="841375" y="977900"/>
          <p14:tracePt t="53609" x="841375" y="985838"/>
          <p14:tracePt t="53618" x="833438" y="1003300"/>
          <p14:tracePt t="53624" x="815975" y="1054100"/>
          <p14:tracePt t="53631" x="773113" y="1130300"/>
          <p14:tracePt t="53639" x="714375" y="1231900"/>
          <p14:tracePt t="53644" x="663575" y="1350963"/>
          <p14:tracePt t="53652" x="603250" y="1470025"/>
          <p14:tracePt t="53658" x="569913" y="1538288"/>
          <p14:tracePt t="53665" x="552450" y="1606550"/>
          <p14:tracePt t="53672" x="534988" y="1649413"/>
          <p14:tracePt t="53678" x="534988" y="1674813"/>
          <p14:tracePt t="53686" x="527050" y="1700213"/>
          <p14:tracePt t="53692" x="527050" y="1716088"/>
          <p14:tracePt t="53699" x="527050" y="1733550"/>
          <p14:tracePt t="53705" x="519113" y="1766888"/>
          <p14:tracePt t="53712" x="519113" y="1776413"/>
          <p14:tracePt t="53719" x="519113" y="1801813"/>
          <p14:tracePt t="53726" x="519113" y="1819275"/>
          <p14:tracePt t="53733" x="509588" y="1852613"/>
          <p14:tracePt t="53740" x="509588" y="1878013"/>
          <p14:tracePt t="53747" x="501650" y="1920875"/>
          <p14:tracePt t="53755" x="476250" y="2014538"/>
          <p14:tracePt t="53760" x="458788" y="2116138"/>
          <p14:tracePt t="53768" x="441325" y="2217738"/>
          <p14:tracePt t="53774" x="425450" y="2344738"/>
          <p14:tracePt t="53782" x="407988" y="2447925"/>
          <p14:tracePt t="53788" x="407988" y="2516188"/>
          <p14:tracePt t="53796" x="407988" y="2574925"/>
          <p14:tracePt t="53802" x="407988" y="2600325"/>
          <p14:tracePt t="53809" x="407988" y="2633663"/>
          <p14:tracePt t="53818" x="407988" y="2660650"/>
          <p14:tracePt t="53822" x="407988" y="2668588"/>
          <p14:tracePt t="53829" x="407988" y="2686050"/>
          <p14:tracePt t="53838" x="407988" y="2711450"/>
          <p14:tracePt t="53843" x="407988" y="2719388"/>
          <p14:tracePt t="53850" x="407988" y="2736850"/>
          <p14:tracePt t="53857" x="407988" y="2762250"/>
          <p14:tracePt t="53864" x="407988" y="2787650"/>
          <p14:tracePt t="53872" x="407988" y="2830513"/>
          <p14:tracePt t="53878" x="407988" y="2889250"/>
          <p14:tracePt t="53889" x="400050" y="2974975"/>
          <p14:tracePt t="53891" x="400050" y="3059113"/>
          <p14:tracePt t="53898" x="400050" y="3160713"/>
          <p14:tracePt t="53906" x="400050" y="3238500"/>
          <p14:tracePt t="53911" x="400050" y="3305175"/>
          <p14:tracePt t="53918" x="407988" y="3348038"/>
          <p14:tracePt t="53924" x="407988" y="3382963"/>
          <p14:tracePt t="53932" x="415925" y="3416300"/>
          <p14:tracePt t="53940" x="425450" y="3449638"/>
          <p14:tracePt t="53945" x="433388" y="3484563"/>
          <p14:tracePt t="53956" x="441325" y="3517900"/>
          <p14:tracePt t="53959" x="441325" y="3543300"/>
          <p14:tracePt t="53966" x="458788" y="3594100"/>
          <p14:tracePt t="53973" x="484188" y="3654425"/>
          <p14:tracePt t="53980" x="501650" y="3730625"/>
          <p14:tracePt t="53989" x="534988" y="3816350"/>
          <p14:tracePt t="53995" x="585788" y="3935413"/>
          <p14:tracePt t="54000" x="646113" y="4062413"/>
          <p14:tracePt t="54007" x="704850" y="4181475"/>
          <p14:tracePt t="54015" x="790575" y="4341813"/>
          <p14:tracePt t="54022" x="917575" y="4538663"/>
          <p14:tracePt t="54028" x="1069975" y="4724400"/>
          <p14:tracePt t="54035" x="1231900" y="4886325"/>
          <p14:tracePt t="54311" x="1343025" y="4572000"/>
          <p14:tracePt t="54317" x="1512888" y="4240213"/>
          <p14:tracePt t="54324" x="1665288" y="3986213"/>
          <p14:tracePt t="54330" x="1776413" y="3806825"/>
          <p14:tracePt t="54339" x="1895475" y="3679825"/>
          <p14:tracePt t="54343" x="2055813" y="3535363"/>
          <p14:tracePt t="54350" x="2227263" y="3348038"/>
          <p14:tracePt t="54358" x="2447925" y="3127375"/>
          <p14:tracePt t="54364" x="2643188" y="2949575"/>
          <p14:tracePt t="54371" x="2778125" y="2813050"/>
          <p14:tracePt t="54377" x="2881313" y="2719388"/>
          <p14:tracePt t="54385" x="2990850" y="2625725"/>
          <p14:tracePt t="54392" x="3067050" y="2557463"/>
          <p14:tracePt t="54398" x="3135313" y="2506663"/>
          <p14:tracePt t="54405" x="3170238" y="2473325"/>
          <p14:tracePt t="54412" x="3178175" y="2473325"/>
          <p14:tracePt t="54426" x="3186113" y="2473325"/>
          <p14:tracePt t="54460" x="3186113" y="2463800"/>
          <p14:tracePt t="54466" x="3186113" y="2455863"/>
          <p14:tracePt t="54473" x="3170238" y="2455863"/>
          <p14:tracePt t="54482" x="3135313" y="2422525"/>
          <p14:tracePt t="54487" x="3084513" y="2397125"/>
          <p14:tracePt t="54494" x="2990850" y="2336800"/>
          <p14:tracePt t="54501" x="2906713" y="2286000"/>
          <p14:tracePt t="54508" x="2813050" y="2227263"/>
          <p14:tracePt t="54516" x="2736850" y="2184400"/>
          <p14:tracePt t="54522" x="2660650" y="2124075"/>
          <p14:tracePt t="54529" x="2582863" y="2082800"/>
          <p14:tracePt t="54536" x="2506663" y="2039938"/>
          <p14:tracePt t="54542" x="2413000" y="1989138"/>
          <p14:tracePt t="54550" x="2293938" y="1928813"/>
          <p14:tracePt t="54557" x="2174875" y="1885950"/>
          <p14:tracePt t="54563" x="2047875" y="1827213"/>
          <p14:tracePt t="54572" x="1920875" y="1801813"/>
          <p14:tracePt t="54577" x="1801813" y="1776413"/>
          <p14:tracePt t="54584" x="1708150" y="1776413"/>
          <p14:tracePt t="54592" x="1622425" y="1776413"/>
          <p14:tracePt t="54597" x="1555750" y="1784350"/>
          <p14:tracePt t="54605" x="1495425" y="1793875"/>
          <p14:tracePt t="54611" x="1470025" y="1793875"/>
          <p14:tracePt t="54619" x="1452563" y="1793875"/>
          <p14:tracePt t="54625" x="1444625" y="1793875"/>
          <p14:tracePt t="54638" x="1436688" y="1793875"/>
          <p14:tracePt t="54652" x="1427163" y="1793875"/>
          <p14:tracePt t="54900" x="1436688" y="1793875"/>
          <p14:tracePt t="54912" x="1444625" y="1793875"/>
          <p14:tracePt t="54922" x="1462088" y="1793875"/>
          <p14:tracePt t="54926" x="1470025" y="1793875"/>
          <p14:tracePt t="54933" x="1477963" y="1793875"/>
          <p14:tracePt t="54940" x="1487488" y="1793875"/>
          <p14:tracePt t="54947" x="1512888" y="1793875"/>
          <p14:tracePt t="54956" x="1530350" y="1793875"/>
          <p14:tracePt t="54961" x="1538288" y="1793875"/>
          <p14:tracePt t="54967" x="1555750" y="1793875"/>
          <p14:tracePt t="54974" x="1571625" y="1793875"/>
          <p14:tracePt t="54989" x="1589088" y="1793875"/>
          <p14:tracePt t="55008" x="1606550" y="1793875"/>
          <p14:tracePt t="55016" x="1614488" y="1801813"/>
          <p14:tracePt t="55028" x="1622425" y="1801813"/>
          <p14:tracePt t="55036" x="1631950" y="1801813"/>
          <p14:tracePt t="55050" x="1639888" y="1801813"/>
          <p14:tracePt t="55071" x="1649413" y="1801813"/>
          <p14:tracePt t="55084" x="1657350" y="1801813"/>
          <p14:tracePt t="55097" x="1665288" y="1801813"/>
          <p14:tracePt t="55106" x="1682750" y="1801813"/>
          <p14:tracePt t="55111" x="1690688" y="1801813"/>
          <p14:tracePt t="55119" x="1708150" y="1801813"/>
          <p14:tracePt t="55125" x="1725613" y="1801813"/>
          <p14:tracePt t="55132" x="1741488" y="1801813"/>
          <p14:tracePt t="55140" x="1758950" y="1793875"/>
          <p14:tracePt t="55145" x="1784350" y="1793875"/>
          <p14:tracePt t="55152" x="1793875" y="1793875"/>
          <p14:tracePt t="55159" x="1819275" y="1793875"/>
          <p14:tracePt t="55165" x="1844675" y="1784350"/>
          <p14:tracePt t="55173" x="1852613" y="1784350"/>
          <p14:tracePt t="55179" x="1870075" y="1784350"/>
          <p14:tracePt t="55189" x="1885950" y="1776413"/>
          <p14:tracePt t="55193" x="1895475" y="1776413"/>
          <p14:tracePt t="55201" x="1911350" y="1766888"/>
          <p14:tracePt t="55207" x="1920875" y="1766888"/>
          <p14:tracePt t="55213" x="1920875" y="1758950"/>
          <p14:tracePt t="55222" x="1938338" y="1758950"/>
          <p14:tracePt t="55227" x="1946275" y="1758950"/>
          <p14:tracePt t="55248" x="1954213" y="1758950"/>
          <p14:tracePt t="55255" x="1963738" y="1751013"/>
          <p14:tracePt t="55261" x="1971675" y="1751013"/>
          <p14:tracePt t="55269" x="1979613" y="1741488"/>
          <p14:tracePt t="55275" x="1989138" y="1741488"/>
          <p14:tracePt t="55291" x="2005013" y="1733550"/>
          <p14:tracePt t="55295" x="2014538" y="1733550"/>
          <p14:tracePt t="55303" x="2022475" y="1733550"/>
          <p14:tracePt t="55310" x="2030413" y="1733550"/>
          <p14:tracePt t="55317" x="2039938" y="1725613"/>
          <p14:tracePt t="55323" x="2047875" y="1725613"/>
          <p14:tracePt t="55331" x="2065338" y="1716088"/>
          <p14:tracePt t="55344" x="2073275" y="1716088"/>
          <p14:tracePt t="55351" x="2090738" y="1708150"/>
          <p14:tracePt t="55372" x="2098675" y="1708150"/>
          <p14:tracePt t="55378" x="2108200" y="1700213"/>
          <p14:tracePt t="55386" x="2116138" y="1700213"/>
          <p14:tracePt t="55421" x="2124075" y="1700213"/>
          <p14:tracePt t="55433" x="2124075" y="1690688"/>
          <p14:tracePt t="55522" x="2124075" y="1682750"/>
          <p14:tracePt t="55550" x="2116138" y="1682750"/>
          <p14:tracePt t="55556" x="2108200" y="1682750"/>
          <p14:tracePt t="55564" x="2098675" y="1682750"/>
          <p14:tracePt t="55577" x="2082800" y="1682750"/>
          <p14:tracePt t="55584" x="2073275" y="1682750"/>
          <p14:tracePt t="55591" x="2073275" y="1674813"/>
          <p14:tracePt t="55605" x="2065338" y="1674813"/>
          <p14:tracePt t="55612" x="2055813" y="1674813"/>
          <p14:tracePt t="55617" x="2055813" y="1665288"/>
          <p14:tracePt t="55624" x="2047875" y="1665288"/>
          <p14:tracePt t="55638" x="2039938" y="1665288"/>
          <p14:tracePt t="55672" x="2030413" y="1665288"/>
          <p14:tracePt t="55686" x="2022475" y="1665288"/>
          <p14:tracePt t="55721" x="2014538" y="1665288"/>
          <p14:tracePt t="55741" x="2005013" y="1665288"/>
          <p14:tracePt t="55755" x="1997075" y="1665288"/>
          <p14:tracePt t="55782" x="1989138" y="1665288"/>
          <p14:tracePt t="55803" x="1979613" y="1665288"/>
          <p14:tracePt t="55816" x="1971675" y="1665288"/>
          <p14:tracePt t="55898" x="1963738" y="1665288"/>
          <p14:tracePt t="55974" x="1954213" y="1665288"/>
          <p14:tracePt t="56022" x="1946275" y="1665288"/>
          <p14:tracePt t="56030" x="1938338" y="1665288"/>
          <p14:tracePt t="56036" x="1928813" y="1665288"/>
          <p14:tracePt t="56050" x="1920875" y="1665288"/>
          <p14:tracePt t="56055" x="1911350" y="1665288"/>
          <p14:tracePt t="56072" x="1903413" y="1665288"/>
          <p14:tracePt t="56077" x="1895475" y="1674813"/>
          <p14:tracePt t="56085" x="1885950" y="1674813"/>
          <p14:tracePt t="56098" x="1878013" y="1674813"/>
          <p14:tracePt t="56104" x="1870075" y="1674813"/>
          <p14:tracePt t="56131" x="1860550" y="1674813"/>
          <p14:tracePt t="56146" x="1852613" y="1674813"/>
          <p14:tracePt t="56166" x="1844675" y="1674813"/>
          <p14:tracePt t="56187" x="1835150" y="1674813"/>
          <p14:tracePt t="56193" x="1827213" y="1674813"/>
          <p14:tracePt t="56215" x="1819275" y="1682750"/>
          <p14:tracePt t="56222" x="1809750" y="1682750"/>
          <p14:tracePt t="56228" x="1801813" y="1682750"/>
          <p14:tracePt t="56236" x="1801813" y="1690688"/>
          <p14:tracePt t="56242" x="1793875" y="1690688"/>
          <p14:tracePt t="56262" x="1784350" y="1690688"/>
          <p14:tracePt t="56296" x="1776413" y="1690688"/>
          <p14:tracePt t="56359" x="1776413" y="1700213"/>
          <p14:tracePt t="56432" x="1776413" y="1708150"/>
          <p14:tracePt t="56440" x="1784350" y="1708150"/>
          <p14:tracePt t="56454" x="1793875" y="1716088"/>
          <p14:tracePt t="56460" x="1801813" y="1716088"/>
          <p14:tracePt t="56468" x="1809750" y="1725613"/>
          <p14:tracePt t="56474" x="1827213" y="1733550"/>
          <p14:tracePt t="56481" x="1835150" y="1733550"/>
          <p14:tracePt t="56489" x="1852613" y="1741488"/>
          <p14:tracePt t="56494" x="1870075" y="1751013"/>
          <p14:tracePt t="56508" x="1885950" y="1758950"/>
          <p14:tracePt t="56515" x="1895475" y="1758950"/>
          <p14:tracePt t="56522" x="1895475" y="1766888"/>
          <p14:tracePt t="56530" x="1903413" y="1766888"/>
          <p14:tracePt t="56536" x="1911350" y="1776413"/>
          <p14:tracePt t="56556" x="1920875" y="1776413"/>
          <p14:tracePt t="56571" x="1928813" y="1776413"/>
          <p14:tracePt t="56590" x="1938338" y="1784350"/>
          <p14:tracePt t="56619" x="1946275" y="1784350"/>
          <p14:tracePt t="56625" x="1954213" y="1784350"/>
          <p14:tracePt t="56645" x="1963738" y="1784350"/>
          <p14:tracePt t="56653" x="1971675" y="1793875"/>
          <p14:tracePt t="56658" x="1979613" y="1793875"/>
          <p14:tracePt t="56687" x="1989138" y="1793875"/>
          <p14:tracePt t="56706" x="1997075" y="1793875"/>
          <p14:tracePt t="57111" x="1997075" y="1784350"/>
          <p14:tracePt t="57248" x="1997075" y="1776413"/>
          <p14:tracePt t="58777" x="1928813" y="1776413"/>
          <p14:tracePt t="58784" x="1766888" y="1801813"/>
          <p14:tracePt t="58790" x="1581150" y="1827213"/>
          <p14:tracePt t="58798" x="1427163" y="1835150"/>
          <p14:tracePt t="58805" x="1308100" y="1852613"/>
          <p14:tracePt t="58810" x="1231900" y="1870075"/>
          <p14:tracePt t="58820" x="1216025" y="1870075"/>
          <p14:tracePt t="58824" x="1198563" y="1870075"/>
          <p14:tracePt t="58832" x="1189038" y="1870075"/>
          <p14:tracePt t="58838" x="1181100" y="1870075"/>
          <p14:tracePt t="58845" x="1173163" y="1870075"/>
          <p14:tracePt t="58860" x="1163638" y="1870075"/>
          <p14:tracePt t="58887" x="1155700" y="1870075"/>
          <p14:tracePt t="59243" x="1163638" y="1885950"/>
          <p14:tracePt t="59251" x="1173163" y="1895475"/>
          <p14:tracePt t="59257" x="1189038" y="1903413"/>
          <p14:tracePt t="59263" x="1206500" y="1920875"/>
          <p14:tracePt t="59271" x="1216025" y="1938338"/>
          <p14:tracePt t="59278" x="1223963" y="1946275"/>
          <p14:tracePt t="59286" x="1241425" y="1954213"/>
          <p14:tracePt t="59291" x="1249363" y="1963738"/>
          <p14:tracePt t="59299" x="1266825" y="1971675"/>
          <p14:tracePt t="59305" x="1282700" y="1979613"/>
          <p14:tracePt t="59312" x="1308100" y="1989138"/>
          <p14:tracePt t="59320" x="1317625" y="1997075"/>
          <p14:tracePt t="59641" x="1333500" y="1997075"/>
          <p14:tracePt t="59648" x="1368425" y="1997075"/>
          <p14:tracePt t="59654" x="1385888" y="1997075"/>
          <p14:tracePt t="59661" x="1393825" y="1997075"/>
          <p14:tracePt t="59668" x="1401763" y="1997075"/>
          <p14:tracePt t="59675" x="1411288" y="1997075"/>
          <p14:tracePt t="59688" x="1427163" y="1997075"/>
          <p14:tracePt t="59695" x="1436688" y="1997075"/>
          <p14:tracePt t="59710" x="1444625" y="1997075"/>
          <p14:tracePt t="59716" x="1452563" y="1997075"/>
          <p14:tracePt t="59745" x="1462088" y="1997075"/>
          <p14:tracePt t="59758" x="1470025" y="1997075"/>
          <p14:tracePt t="59779" x="1477963" y="1997075"/>
          <p14:tracePt t="59791" x="1487488" y="1997075"/>
          <p14:tracePt t="59799" x="1495425" y="1989138"/>
          <p14:tracePt t="59805" x="1504950" y="1989138"/>
          <p14:tracePt t="59812" x="1520825" y="1979613"/>
          <p14:tracePt t="59820" x="1546225" y="1971675"/>
          <p14:tracePt t="59825" x="1563688" y="1971675"/>
          <p14:tracePt t="59832" x="1589088" y="1963738"/>
          <p14:tracePt t="59839" x="1622425" y="1954213"/>
          <p14:tracePt t="59846" x="1657350" y="1954213"/>
          <p14:tracePt t="59854" x="1674813" y="1946275"/>
          <p14:tracePt t="59862" x="1690688" y="1946275"/>
          <p14:tracePt t="59867" x="1708150" y="1946275"/>
          <p14:tracePt t="59887" x="1725613" y="1946275"/>
          <p14:tracePt t="59895" x="1733550" y="1946275"/>
          <p14:tracePt t="59903" x="1741488" y="1946275"/>
          <p14:tracePt t="59908" x="1751013" y="1946275"/>
          <p14:tracePt t="59921" x="1758950" y="1946275"/>
          <p14:tracePt t="59937" x="1766888" y="1946275"/>
          <p14:tracePt t="59963" x="1776413" y="1946275"/>
          <p14:tracePt t="59976" x="1784350" y="1946275"/>
          <p14:tracePt t="59983" x="1793875" y="1946275"/>
          <p14:tracePt t="60004" x="1809750" y="1946275"/>
          <p14:tracePt t="60011" x="1819275" y="1946275"/>
          <p14:tracePt t="60024" x="1827213" y="1946275"/>
          <p14:tracePt t="60031" x="1835150" y="1946275"/>
          <p14:tracePt t="60053" x="1844675" y="1946275"/>
          <p14:tracePt t="60058" x="1852613" y="1946275"/>
          <p14:tracePt t="60072" x="1860550" y="1946275"/>
          <p14:tracePt t="60100" x="1870075" y="1946275"/>
          <p14:tracePt t="60106" x="1878013" y="1946275"/>
          <p14:tracePt t="60114" x="1878013" y="1954213"/>
          <p14:tracePt t="60121" x="1885950" y="1954213"/>
          <p14:tracePt t="60128" x="1895475" y="1963738"/>
          <p14:tracePt t="60135" x="1903413" y="1963738"/>
          <p14:tracePt t="60141" x="1911350" y="1963738"/>
          <p14:tracePt t="60148" x="1928813" y="1963738"/>
          <p14:tracePt t="60154" x="1938338" y="1963738"/>
          <p14:tracePt t="60161" x="1954213" y="1971675"/>
          <p14:tracePt t="60168" x="1963738" y="1971675"/>
          <p14:tracePt t="60174" x="1963738" y="1979613"/>
          <p14:tracePt t="60182" x="1971675" y="1979613"/>
          <p14:tracePt t="60188" x="1989138" y="1979613"/>
          <p14:tracePt t="60203" x="1997075" y="1979613"/>
          <p14:tracePt t="60209" x="2005013" y="1989138"/>
          <p14:tracePt t="60222" x="2014538" y="1989138"/>
          <p14:tracePt t="60237" x="2022475" y="1997075"/>
          <p14:tracePt t="60251" x="2030413" y="1997075"/>
          <p14:tracePt t="60278" x="2039938" y="2005013"/>
          <p14:tracePt t="60285" x="2047875" y="2005013"/>
          <p14:tracePt t="61608" x="2174875" y="1971675"/>
          <p14:tracePt t="61616" x="2413000" y="1878013"/>
          <p14:tracePt t="61620" x="2574925" y="1793875"/>
          <p14:tracePt t="61628" x="2668588" y="1758950"/>
          <p14:tracePt t="61637" x="2719388" y="1733550"/>
          <p14:tracePt t="61641" x="2736850" y="1716088"/>
          <p14:tracePt t="61649" x="2752725" y="1708150"/>
          <p14:tracePt t="61655" x="2762250" y="1708150"/>
          <p14:tracePt t="61662" x="2770188" y="1708150"/>
          <p14:tracePt t="61682" x="2778125" y="1708150"/>
          <p14:tracePt t="61716" x="2787650" y="1708150"/>
          <p14:tracePt t="61737" x="2795588" y="1708150"/>
          <p14:tracePt t="61745" x="2805113" y="1708150"/>
          <p14:tracePt t="61751" x="2813050" y="1708150"/>
          <p14:tracePt t="61758" x="2830513" y="1708150"/>
          <p14:tracePt t="61765" x="2846388" y="1716088"/>
          <p14:tracePt t="61771" x="2855913" y="1716088"/>
          <p14:tracePt t="61779" x="2881313" y="1725613"/>
          <p14:tracePt t="61786" x="2906713" y="1733550"/>
          <p14:tracePt t="61792" x="2932113" y="1741488"/>
          <p14:tracePt t="61800" x="2949575" y="1741488"/>
          <p14:tracePt t="61805" x="2982913" y="1751013"/>
          <p14:tracePt t="61812" x="3008313" y="1766888"/>
          <p14:tracePt t="61821" x="3033713" y="1776413"/>
          <p14:tracePt t="61826" x="3051175" y="1784350"/>
          <p14:tracePt t="61833" x="3076575" y="1801813"/>
          <p14:tracePt t="61840" x="3094038" y="1801813"/>
          <p14:tracePt t="61847" x="3119438" y="1809750"/>
          <p14:tracePt t="61854" x="3127375" y="1827213"/>
          <p14:tracePt t="61861" x="3152775" y="1844675"/>
          <p14:tracePt t="61870" x="3170238" y="1852613"/>
          <p14:tracePt t="61875" x="3195638" y="1878013"/>
          <p14:tracePt t="61888" x="3228975" y="1895475"/>
          <p14:tracePt t="61894" x="3254375" y="1911350"/>
          <p14:tracePt t="61902" x="3271838" y="1928813"/>
          <p14:tracePt t="61909" x="3289300" y="1938338"/>
          <p14:tracePt t="61915" x="3297238" y="1954213"/>
          <p14:tracePt t="61922" x="3305175" y="1954213"/>
          <p14:tracePt t="61929" x="3314700" y="1963738"/>
          <p14:tracePt t="61936" x="3322638" y="1979613"/>
          <p14:tracePt t="61942" x="3340100" y="1989138"/>
          <p14:tracePt t="61950" x="3355975" y="1997075"/>
          <p14:tracePt t="61956" x="3365500" y="2005013"/>
          <p14:tracePt t="61963" x="3373438" y="2014538"/>
          <p14:tracePt t="61970" x="3398838" y="2039938"/>
          <p14:tracePt t="61976" x="3416300" y="2055813"/>
          <p14:tracePt t="61986" x="3433763" y="2073275"/>
          <p14:tracePt t="61992" x="3424238" y="2065338"/>
          <p14:tracePt t="63697" x="3390900" y="1870075"/>
          <p14:tracePt t="63703" x="3348038" y="1725613"/>
          <p14:tracePt t="63710" x="3330575" y="1597025"/>
          <p14:tracePt t="63718" x="3297238" y="1477963"/>
          <p14:tracePt t="63723" x="3246438" y="1376363"/>
          <p14:tracePt t="63731" x="3186113" y="1257300"/>
          <p14:tracePt t="63737" x="3144838" y="1189038"/>
          <p14:tracePt t="63745" x="3109913" y="1163638"/>
          <p14:tracePt t="63753" x="3051175" y="1130300"/>
          <p14:tracePt t="63758" x="2974975" y="1112838"/>
          <p14:tracePt t="63765" x="2871788" y="1087438"/>
          <p14:tracePt t="63771" x="2795588" y="1079500"/>
          <p14:tracePt t="63779" x="2711450" y="1079500"/>
          <p14:tracePt t="63786" x="2625725" y="1079500"/>
          <p14:tracePt t="63792" x="2541588" y="1096963"/>
          <p14:tracePt t="63799" x="2481263" y="1112838"/>
          <p14:tracePt t="63805" x="2413000" y="1147763"/>
          <p14:tracePt t="63812" x="2371725" y="1163638"/>
          <p14:tracePt t="63821" x="2328863" y="1189038"/>
          <p14:tracePt t="63826" x="2293938" y="1206500"/>
          <p14:tracePt t="63833" x="2278063" y="1231900"/>
          <p14:tracePt t="63840" x="2252663" y="1257300"/>
          <p14:tracePt t="63847" x="2243138" y="1274763"/>
          <p14:tracePt t="63855" x="2227263" y="1300163"/>
          <p14:tracePt t="63860" x="2209800" y="1308100"/>
          <p14:tracePt t="63870" x="2200275" y="1343025"/>
          <p14:tracePt t="63875" x="2184400" y="1360488"/>
          <p14:tracePt t="63883" x="2192338" y="1350963"/>
          <p14:tracePt t="68344" x="2303463" y="1520825"/>
          <p14:tracePt t="68351" x="2549525" y="1819275"/>
          <p14:tracePt t="68357" x="2820988" y="2073275"/>
          <p14:tracePt t="68364" x="3160713" y="2286000"/>
          <p14:tracePt t="68370" x="3492500" y="2430463"/>
          <p14:tracePt t="68378" x="3705225" y="2506663"/>
          <p14:tracePt t="68385" x="3960813" y="2566988"/>
          <p14:tracePt t="68391" x="4275138" y="2643188"/>
          <p14:tracePt t="68399" x="4630738" y="2676525"/>
          <p14:tracePt t="68404" x="4894263" y="2676525"/>
          <p14:tracePt t="68413" x="5268913" y="2668588"/>
          <p14:tracePt t="68419" x="5540375" y="2651125"/>
          <p14:tracePt t="68426" x="5778500" y="2633663"/>
          <p14:tracePt t="68435" x="5999163" y="2592388"/>
          <p14:tracePt t="68439" x="6229350" y="2541588"/>
          <p14:tracePt t="68446" x="6416675" y="2516188"/>
          <p14:tracePt t="68453" x="6543675" y="2489200"/>
          <p14:tracePt t="68460" x="6670675" y="2481263"/>
          <p14:tracePt t="68468" x="6807200" y="2447925"/>
          <p14:tracePt t="68473" x="6926263" y="2447925"/>
          <p14:tracePt t="68481" x="7027863" y="2447925"/>
          <p14:tracePt t="68487" x="7129463" y="2447925"/>
          <p14:tracePt t="68494" x="7240588" y="2473325"/>
          <p14:tracePt t="68502" x="7334250" y="2481263"/>
          <p14:tracePt t="68508" x="7443788" y="2498725"/>
          <p14:tracePt t="68515" x="7529513" y="2516188"/>
          <p14:tracePt t="68521" x="7580313" y="2524125"/>
          <p14:tracePt t="68529" x="7623175" y="2532063"/>
          <p14:tracePt t="68535" x="7656513" y="2532063"/>
          <p14:tracePt t="68543" x="7673975" y="2532063"/>
          <p14:tracePt t="68550" x="7681913" y="2532063"/>
          <p14:tracePt t="68556" x="7691438" y="2532063"/>
          <p14:tracePt t="68564" x="7699375" y="2541588"/>
          <p14:tracePt t="68592" x="7707313" y="2541588"/>
          <p14:tracePt t="68604" x="7707313" y="2549525"/>
          <p14:tracePt t="68611" x="7716838" y="2549525"/>
          <p14:tracePt t="68624" x="7724775" y="2549525"/>
          <p14:tracePt t="68632" x="7742238" y="2549525"/>
          <p14:tracePt t="68646" x="7758113" y="2549525"/>
          <p14:tracePt t="68652" x="7775575" y="2549525"/>
          <p14:tracePt t="68666" x="7783513" y="2549525"/>
          <p14:tracePt t="68672" x="7800975" y="2541588"/>
          <p14:tracePt t="68686" x="7800975" y="2532063"/>
          <p14:tracePt t="68694" x="7810500" y="2524125"/>
          <p14:tracePt t="68701" x="7810500" y="2516188"/>
          <p14:tracePt t="68706" x="7810500" y="2498725"/>
          <p14:tracePt t="68715" x="7793038" y="2481263"/>
          <p14:tracePt t="68720" x="7767638" y="2455863"/>
          <p14:tracePt t="68728" x="7732713" y="2438400"/>
          <p14:tracePt t="68738" x="7691438" y="2413000"/>
          <p14:tracePt t="68741" x="7554913" y="2379663"/>
          <p14:tracePt t="68748" x="7350125" y="2319338"/>
          <p14:tracePt t="68754" x="7045325" y="2286000"/>
          <p14:tracePt t="68762" x="6756400" y="2268538"/>
          <p14:tracePt t="68769" x="6492875" y="2268538"/>
          <p14:tracePt t="68774" x="6194425" y="2278063"/>
          <p14:tracePt t="68784" x="6049963" y="2293938"/>
          <p14:tracePt t="68788" x="5880100" y="2303463"/>
          <p14:tracePt t="68796" x="5753100" y="2328863"/>
          <p14:tracePt t="68804" x="5659438" y="2336800"/>
          <p14:tracePt t="68810" x="5565775" y="2344738"/>
          <p14:tracePt t="68817" x="5497513" y="2371725"/>
          <p14:tracePt t="68825" x="5456238" y="2387600"/>
          <p14:tracePt t="68830" x="5405438" y="2405063"/>
          <p14:tracePt t="77593" x="5311775" y="2319338"/>
          <p14:tracePt t="77601" x="5149850" y="2200275"/>
          <p14:tracePt t="77607" x="4835525" y="1997075"/>
          <p14:tracePt t="77617" x="4470400" y="1801813"/>
          <p14:tracePt t="77620" x="4156075" y="1622425"/>
          <p14:tracePt t="77627" x="3883025" y="1504950"/>
          <p14:tracePt t="77634" x="3697288" y="1411288"/>
          <p14:tracePt t="77642" x="3578225" y="1368425"/>
          <p14:tracePt t="77649" x="3484563" y="1325563"/>
          <p14:tracePt t="77655" x="3408363" y="1266825"/>
          <p14:tracePt t="77663" x="3330575" y="1231900"/>
          <p14:tracePt t="77668" x="3279775" y="1206500"/>
          <p14:tracePt t="77676" x="3254375" y="1198563"/>
          <p14:tracePt t="77683" x="3211513" y="1181100"/>
          <p14:tracePt t="77689" x="3195638" y="1173163"/>
          <p14:tracePt t="77696" x="3160713" y="1163638"/>
          <p14:tracePt t="77702" x="3144838" y="1163638"/>
          <p14:tracePt t="77710" x="3135313" y="1155700"/>
          <p14:tracePt t="77719" x="3119438" y="1155700"/>
          <p14:tracePt t="77724" x="3101975" y="1155700"/>
          <p14:tracePt t="77732" x="3094038" y="1155700"/>
          <p14:tracePt t="77737" x="3084513" y="1155700"/>
          <p14:tracePt t="77745" x="3076575" y="1155700"/>
          <p14:tracePt t="78047" x="2600325" y="1343025"/>
          <p14:tracePt t="78053" x="1885950" y="1733550"/>
          <p14:tracePt t="78060" x="1546225" y="1963738"/>
          <p14:tracePt t="78067" x="1249363" y="2184400"/>
          <p14:tracePt t="78073" x="977900" y="2438400"/>
          <p14:tracePt t="78080" x="671513" y="2701925"/>
          <p14:tracePt t="78086" x="458788" y="2897188"/>
          <p14:tracePt t="78094" x="280988" y="3033713"/>
          <p14:tracePt t="78102" x="187325" y="3101975"/>
          <p14:tracePt t="78108" x="152400" y="3135313"/>
          <p14:tracePt t="78116" x="136525" y="3135313"/>
          <p14:tracePt t="78196" x="144463" y="3135313"/>
          <p14:tracePt t="78210" x="152400" y="3135313"/>
          <p14:tracePt t="78245" x="161925" y="3135313"/>
          <p14:tracePt t="78258" x="169863" y="3135313"/>
          <p14:tracePt t="78272" x="177800" y="3135313"/>
          <p14:tracePt t="78285" x="195263" y="3135313"/>
          <p14:tracePt t="78293" x="212725" y="3135313"/>
          <p14:tracePt t="78299" x="238125" y="3135313"/>
          <p14:tracePt t="78306" x="271463" y="3135313"/>
          <p14:tracePt t="78315" x="314325" y="3135313"/>
          <p14:tracePt t="78319" x="374650" y="3135313"/>
          <p14:tracePt t="78326" x="484188" y="3144838"/>
          <p14:tracePt t="78333" x="611188" y="3152775"/>
          <p14:tracePt t="78341" x="739775" y="3152775"/>
          <p14:tracePt t="78350" x="866775" y="3170238"/>
          <p14:tracePt t="78354" x="977900" y="3170238"/>
          <p14:tracePt t="78361" x="1069975" y="3178175"/>
          <p14:tracePt t="78367" x="1138238" y="3178175"/>
          <p14:tracePt t="78374" x="1241425" y="3178175"/>
          <p14:tracePt t="78382" x="1325563" y="3178175"/>
          <p14:tracePt t="78389" x="1436688" y="3178175"/>
          <p14:tracePt t="78396" x="1563688" y="3178175"/>
          <p14:tracePt t="78402" x="1674813" y="3160713"/>
          <p14:tracePt t="78409" x="1776413" y="3160713"/>
          <p14:tracePt t="78416" x="1878013" y="3152775"/>
          <p14:tracePt t="78422" x="1963738" y="3152775"/>
          <p14:tracePt t="78429" x="2065338" y="3144838"/>
          <p14:tracePt t="78435" x="2159000" y="3127375"/>
          <p14:tracePt t="78445" x="2252663" y="3119438"/>
          <p14:tracePt t="78451" x="2354263" y="3109913"/>
          <p14:tracePt t="78457" x="2413000" y="3094038"/>
          <p14:tracePt t="78470" x="2473325" y="3076575"/>
          <p14:tracePt t="78470" x="2516188" y="3067050"/>
          <p14:tracePt t="78478" x="2549525" y="3059113"/>
          <p14:tracePt t="78484" x="2582863" y="3051175"/>
          <p14:tracePt t="78493" x="2617788" y="3041650"/>
          <p14:tracePt t="78499" x="2633663" y="3041650"/>
          <p14:tracePt t="78504" x="2660650" y="3041650"/>
          <p14:tracePt t="78513" x="2686050" y="3033713"/>
          <p14:tracePt t="78518" x="2693988" y="3033713"/>
          <p14:tracePt t="78526" x="2711450" y="3033713"/>
          <p14:tracePt t="78533" x="2719388" y="3033713"/>
          <p14:tracePt t="78546" x="2727325" y="3033713"/>
          <p14:tracePt t="78552" x="2736850" y="3033713"/>
          <p14:tracePt t="78566" x="2744788" y="3033713"/>
          <p14:tracePt t="78618" x="2719388" y="3033713"/>
          <p14:tracePt t="78621" x="2693988" y="3033713"/>
          <p14:tracePt t="78627" x="2651125" y="3033713"/>
          <p14:tracePt t="78635" x="2592388" y="3033713"/>
          <p14:tracePt t="78641" x="2489200" y="3041650"/>
          <p14:tracePt t="78650" x="2379663" y="3041650"/>
          <p14:tracePt t="78656" x="2252663" y="3051175"/>
          <p14:tracePt t="78663" x="2166938" y="3051175"/>
          <p14:tracePt t="78669" x="2090738" y="3033713"/>
          <p14:tracePt t="79698" x="2268538" y="2965450"/>
          <p14:tracePt t="79705" x="2405063" y="2906713"/>
          <p14:tracePt t="79711" x="2557463" y="2830513"/>
          <p14:tracePt t="79718" x="2711450" y="2778125"/>
          <p14:tracePt t="79726" x="2846388" y="2711450"/>
          <p14:tracePt t="79734" x="2940050" y="2660650"/>
          <p14:tracePt t="79739" x="3000375" y="2617788"/>
          <p14:tracePt t="79745" x="3076575" y="2582863"/>
          <p14:tracePt t="79751" x="3109913" y="2557463"/>
          <p14:tracePt t="79759" x="3127375" y="2549525"/>
          <p14:tracePt t="79767" x="3144838" y="2541588"/>
          <p14:tracePt t="79780" x="3152775" y="2541588"/>
          <p14:tracePt t="79786" x="3170238" y="2541588"/>
          <p14:tracePt t="79801" x="3178175" y="2541588"/>
          <p14:tracePt t="79807" x="3195638" y="2549525"/>
          <p14:tracePt t="79818" x="3203575" y="2566988"/>
          <p14:tracePt t="79820" x="3221038" y="2574925"/>
          <p14:tracePt t="79828" x="3238500" y="2592388"/>
          <p14:tracePt t="79834" x="3263900" y="2617788"/>
          <p14:tracePt t="79841" x="3279775" y="2643188"/>
          <p14:tracePt t="79849" x="3305175" y="2676525"/>
          <p14:tracePt t="79856" x="3289300" y="2651125"/>
          <p14:tracePt t="80225" x="4044950" y="2633663"/>
          <p14:tracePt t="80233" x="4648200" y="2643188"/>
          <p14:tracePt t="80238" x="4911725" y="2643188"/>
          <p14:tracePt t="80245" x="5183188" y="2676525"/>
          <p14:tracePt t="80251" x="5421313" y="2693988"/>
          <p14:tracePt t="80259" x="5608638" y="2701925"/>
          <p14:tracePt t="80265" x="5753100" y="2727325"/>
          <p14:tracePt t="80272" x="5846763" y="2752725"/>
          <p14:tracePt t="80279" x="5922963" y="2770188"/>
          <p14:tracePt t="80286" x="5983288" y="2787650"/>
          <p14:tracePt t="80294" x="6034088" y="2813050"/>
          <p14:tracePt t="80301" x="6067425" y="2820988"/>
          <p14:tracePt t="80307" x="6102350" y="2830513"/>
          <p14:tracePt t="80315" x="6127750" y="2838450"/>
          <p14:tracePt t="80321" x="6143625" y="2838450"/>
          <p14:tracePt t="80329" x="6169025" y="2846388"/>
          <p14:tracePt t="80334" x="6186488" y="2846388"/>
          <p14:tracePt t="80342" x="6203950" y="2855913"/>
          <p14:tracePt t="80350" x="6237288" y="2863850"/>
          <p14:tracePt t="80356" x="6272213" y="2871788"/>
          <p14:tracePt t="80362" x="6305550" y="2881313"/>
          <p14:tracePt t="80368" x="6330950" y="2889250"/>
          <p14:tracePt t="80376" x="6365875" y="2897188"/>
          <p14:tracePt t="80382" x="6391275" y="2906713"/>
          <p14:tracePt t="80390" x="6416675" y="2906713"/>
          <p14:tracePt t="80397" x="6442075" y="2914650"/>
          <p14:tracePt t="80403" x="6457950" y="2922588"/>
          <p14:tracePt t="80410" x="6467475" y="2922588"/>
          <p14:tracePt t="80417" x="6475413" y="2922588"/>
          <p14:tracePt t="80424" x="6483350" y="2932113"/>
          <p14:tracePt t="80437" x="6492875" y="2932113"/>
          <p14:tracePt t="80445" x="6500813" y="2932113"/>
          <p14:tracePt t="80451" x="6500813" y="2940050"/>
          <p14:tracePt t="80458" x="6510338" y="2940050"/>
          <p14:tracePt t="80478" x="6518275" y="2940050"/>
          <p14:tracePt t="80547" x="6518275" y="2932113"/>
          <p14:tracePt t="80554" x="6518275" y="2914650"/>
          <p14:tracePt t="80561" x="6518275" y="2897188"/>
          <p14:tracePt t="80567" x="6518275" y="2871788"/>
          <p14:tracePt t="80575" x="6510338" y="2838450"/>
          <p14:tracePt t="80582" x="6492875" y="2805113"/>
          <p14:tracePt t="80588" x="6483350" y="2770188"/>
          <p14:tracePt t="80595" x="6467475" y="2736850"/>
          <p14:tracePt t="80601" x="6450013" y="2701925"/>
          <p14:tracePt t="80608" x="6432550" y="2686050"/>
          <p14:tracePt t="80615" x="6416675" y="2660650"/>
          <p14:tracePt t="80622" x="6399213" y="2633663"/>
          <p14:tracePt t="80629" x="6381750" y="2617788"/>
          <p14:tracePt t="80636" x="6373813" y="2592388"/>
          <p14:tracePt t="80643" x="6356350" y="2574925"/>
          <p14:tracePt t="80650" x="6330950" y="2557463"/>
          <p14:tracePt t="80656" x="6297613" y="2532063"/>
          <p14:tracePt t="80668" x="6262688" y="2516188"/>
          <p14:tracePt t="80670" x="6221413" y="2489200"/>
          <p14:tracePt t="80677" x="6178550" y="2455863"/>
          <p14:tracePt t="80683" x="6127750" y="2430463"/>
          <p14:tracePt t="80691" x="6092825" y="2413000"/>
          <p14:tracePt t="80699" x="6049963" y="2397125"/>
          <p14:tracePt t="80704" x="6034088" y="2379663"/>
          <p14:tracePt t="80711" x="6016625" y="2371725"/>
          <p14:tracePt t="80717" x="5999163" y="2362200"/>
          <p14:tracePt t="80725" x="5973763" y="2354263"/>
          <p14:tracePt t="80733" x="5957888" y="2344738"/>
          <p14:tracePt t="80740" x="5940425" y="2336800"/>
          <p14:tracePt t="80746" x="5915025" y="2328863"/>
          <p14:tracePt t="80753" x="5905500" y="2328863"/>
          <p14:tracePt t="80760" x="5880100" y="2328863"/>
          <p14:tracePt t="80766" x="5854700" y="2319338"/>
          <p14:tracePt t="80772" x="5829300" y="2319338"/>
          <p14:tracePt t="80782" x="5803900" y="2319338"/>
          <p14:tracePt t="80787" x="5770563" y="2319338"/>
          <p14:tracePt t="80794" x="5719763" y="2319338"/>
          <p14:tracePt t="80800" x="5668963" y="2319338"/>
          <p14:tracePt t="80809" x="5608638" y="2328863"/>
          <p14:tracePt t="80815" x="5549900" y="2336800"/>
          <p14:tracePt t="80821" x="5507038" y="2344738"/>
          <p14:tracePt t="80828" x="5472113" y="2354263"/>
          <p14:tracePt t="80834" x="5446713" y="2362200"/>
          <p14:tracePt t="80842" x="5430838" y="2371725"/>
          <p14:tracePt t="80855" x="5413375" y="2379663"/>
          <p14:tracePt t="80862" x="5405438" y="2379663"/>
          <p14:tracePt t="80880" x="5405438" y="2387600"/>
          <p14:tracePt t="80883" x="5395913" y="2397125"/>
          <p14:tracePt t="80889" x="5387975" y="2405063"/>
          <p14:tracePt t="80897" x="5362575" y="2447925"/>
          <p14:tracePt t="80903" x="5345113" y="2489200"/>
          <p14:tracePt t="80910" x="5319713" y="2582863"/>
          <p14:tracePt t="80920" x="5286375" y="2693988"/>
          <p14:tracePt t="80923" x="5260975" y="2838450"/>
          <p14:tracePt t="80931" x="5260975" y="2990850"/>
          <p14:tracePt t="80937" x="5260975" y="3101975"/>
          <p14:tracePt t="80944" x="5260975" y="3203575"/>
          <p14:tracePt t="80950" x="5260975" y="3263900"/>
          <p14:tracePt t="80958" x="5260975" y="3297238"/>
          <p14:tracePt t="80966" x="5260975" y="3305175"/>
          <p14:tracePt t="80972" x="5268913" y="3322638"/>
          <p14:tracePt t="80979" x="5268913" y="3330575"/>
          <p14:tracePt t="80992" x="5276850" y="3330575"/>
          <p14:tracePt t="81006" x="5286375" y="3340100"/>
          <p14:tracePt t="81019" x="5286375" y="3348038"/>
          <p14:tracePt t="81026" x="5294313" y="3348038"/>
          <p14:tracePt t="81033" x="5302250" y="3355975"/>
          <p14:tracePt t="81041" x="5311775" y="3355975"/>
          <p14:tracePt t="81049" x="5337175" y="3365500"/>
          <p14:tracePt t="81054" x="5362575" y="3373438"/>
          <p14:tracePt t="81061" x="5405438" y="3390900"/>
          <p14:tracePt t="81068" x="5464175" y="3416300"/>
          <p14:tracePt t="81075" x="5532438" y="3441700"/>
          <p14:tracePt t="81082" x="5591175" y="3467100"/>
          <p14:tracePt t="81088" x="5651500" y="3484563"/>
          <p14:tracePt t="81094" x="5702300" y="3517900"/>
          <p14:tracePt t="81101" x="5778500" y="3535363"/>
          <p14:tracePt t="81109" x="5821363" y="3552825"/>
          <p14:tracePt t="81115" x="5880100" y="3568700"/>
          <p14:tracePt t="81121" x="5957888" y="3586163"/>
          <p14:tracePt t="81129" x="6059488" y="3611563"/>
          <p14:tracePt t="81135" x="6161088" y="3619500"/>
          <p14:tracePt t="81142" x="6305550" y="3619500"/>
          <p14:tracePt t="81150" x="6457950" y="3619500"/>
          <p14:tracePt t="81156" x="6645275" y="3619500"/>
          <p14:tracePt t="81166" x="6815138" y="3586163"/>
          <p14:tracePt t="81170" x="6943725" y="3578225"/>
          <p14:tracePt t="81177" x="7045325" y="3568700"/>
          <p14:tracePt t="81183" x="7164388" y="3552825"/>
          <p14:tracePt t="81191" x="7265988" y="3517900"/>
          <p14:tracePt t="81199" x="7350125" y="3484563"/>
          <p14:tracePt t="81204" x="7410450" y="3467100"/>
          <p14:tracePt t="81211" x="7478713" y="3449638"/>
          <p14:tracePt t="81218" x="7504113" y="3424238"/>
          <p14:tracePt t="81225" x="7521575" y="3416300"/>
          <p14:tracePt t="81232" x="7529513" y="3398838"/>
          <p14:tracePt t="81239" x="7546975" y="3390900"/>
          <p14:tracePt t="81246" x="7554913" y="3382963"/>
          <p14:tracePt t="81253" x="7554913" y="3373438"/>
          <p14:tracePt t="81260" x="7562850" y="3365500"/>
          <p14:tracePt t="81267" x="7562850" y="3355975"/>
          <p14:tracePt t="81273" x="7562850" y="3340100"/>
          <p14:tracePt t="81282" x="7562850" y="3322638"/>
          <p14:tracePt t="81286" x="7562850" y="3305175"/>
          <p14:tracePt t="81294" x="7546975" y="3279775"/>
          <p14:tracePt t="81300" x="7529513" y="3246438"/>
          <p14:tracePt t="81308" x="7494588" y="3195638"/>
          <p14:tracePt t="81315" x="7427913" y="3144838"/>
          <p14:tracePt t="81321" x="7334250" y="3051175"/>
          <p14:tracePt t="81328" x="7205663" y="2914650"/>
          <p14:tracePt t="81334" x="7053263" y="2813050"/>
          <p14:tracePt t="81342" x="6934200" y="2727325"/>
          <p14:tracePt t="81350" x="6815138" y="2651125"/>
          <p14:tracePt t="81355" x="6713538" y="2582863"/>
          <p14:tracePt t="81362" x="6637338" y="2549525"/>
          <p14:tracePt t="81368" x="6561138" y="2516188"/>
          <p14:tracePt t="81375" x="6500813" y="2498725"/>
          <p14:tracePt t="81383" x="6450013" y="2489200"/>
          <p14:tracePt t="81389" x="6416675" y="2481263"/>
          <p14:tracePt t="81396" x="6381750" y="2473325"/>
          <p14:tracePt t="81403" x="6356350" y="2473325"/>
          <p14:tracePt t="81410" x="6323013" y="2463800"/>
          <p14:tracePt t="81416" x="6288088" y="2463800"/>
          <p14:tracePt t="81423" x="6246813" y="2463800"/>
          <p14:tracePt t="81432" x="6229350" y="2463800"/>
          <p14:tracePt t="81437" x="6194425" y="2463800"/>
          <p14:tracePt t="81444" x="6161088" y="2463800"/>
          <p14:tracePt t="81451" x="6127750" y="2463800"/>
          <p14:tracePt t="81458" x="6102350" y="2463800"/>
          <p14:tracePt t="81467" x="6076950" y="2463800"/>
          <p14:tracePt t="81471" x="6059488" y="2463800"/>
          <p14:tracePt t="81478" x="6049963" y="2463800"/>
          <p14:tracePt t="81484" x="6034088" y="2473325"/>
          <p14:tracePt t="81493" x="6042025" y="2473325"/>
          <p14:tracePt t="83986" x="6042025" y="2463800"/>
          <p14:tracePt t="84000" x="6042025" y="2447925"/>
          <p14:tracePt t="84007" x="6034088" y="2438400"/>
          <p14:tracePt t="84014" x="6016625" y="2430463"/>
          <p14:tracePt t="84020" x="5983288" y="2405063"/>
          <p14:tracePt t="84027" x="5932488" y="2379663"/>
          <p14:tracePt t="84034" x="5864225" y="2336800"/>
          <p14:tracePt t="84041" x="5778500" y="2303463"/>
          <p14:tracePt t="84049" x="5702300" y="2286000"/>
          <p14:tracePt t="84055" x="5641975" y="2260600"/>
          <p14:tracePt t="84062" x="5583238" y="2243138"/>
          <p14:tracePt t="84068" x="5532438" y="2235200"/>
          <p14:tracePt t="84075" x="5497513" y="2235200"/>
          <p14:tracePt t="84082" x="5472113" y="2227263"/>
          <p14:tracePt t="84090" x="5438775" y="2227263"/>
          <p14:tracePt t="84098" x="5395913" y="2227263"/>
          <p14:tracePt t="84103" x="5370513" y="2227263"/>
          <p14:tracePt t="84110" x="5353050" y="2227263"/>
          <p14:tracePt t="84116" x="5337175" y="2227263"/>
          <p14:tracePt t="84123" x="5327650" y="2227263"/>
          <p14:tracePt t="84137" x="5319713" y="2227263"/>
          <p14:tracePt t="84148" x="5302250" y="2227263"/>
          <p14:tracePt t="84158" x="5294313" y="2235200"/>
          <p14:tracePt t="84166" x="5276850" y="2243138"/>
          <p14:tracePt t="84171" x="5276850" y="2252663"/>
          <p14:tracePt t="85302" x="5286375" y="2252663"/>
          <p14:tracePt t="85309" x="5294313" y="2252663"/>
          <p14:tracePt t="85315" x="5319713" y="2252663"/>
          <p14:tracePt t="85323" x="5345113" y="2252663"/>
          <p14:tracePt t="85330" x="5370513" y="2252663"/>
          <p14:tracePt t="85336" x="5387975" y="2252663"/>
          <p14:tracePt t="85343" x="5421313" y="2252663"/>
          <p14:tracePt t="85350" x="5456238" y="2252663"/>
          <p14:tracePt t="85357" x="5481638" y="2252663"/>
          <p14:tracePt t="85364" x="5524500" y="2252663"/>
          <p14:tracePt t="85371" x="5600700" y="2252663"/>
          <p14:tracePt t="85378" x="5668963" y="2260600"/>
          <p14:tracePt t="85384" x="5745163" y="2268538"/>
          <p14:tracePt t="85391" x="5803900" y="2278063"/>
          <p14:tracePt t="85399" x="5846763" y="2286000"/>
          <p14:tracePt t="85406" x="5880100" y="2293938"/>
          <p14:tracePt t="85414" x="5915025" y="2293938"/>
          <p14:tracePt t="85419" x="5940425" y="2303463"/>
          <p14:tracePt t="85425" x="5965825" y="2311400"/>
          <p14:tracePt t="85432" x="5973763" y="2319338"/>
          <p14:tracePt t="85440" x="5999163" y="2328863"/>
          <p14:tracePt t="85447" x="6008688" y="2336800"/>
          <p14:tracePt t="85452" x="6016625" y="2336800"/>
          <p14:tracePt t="85460" x="6024563" y="2336800"/>
          <p14:tracePt t="85466" x="6034088" y="2336800"/>
          <p14:tracePt t="85474" x="6042025" y="2336800"/>
          <p14:tracePt t="85481" x="6049963" y="2344738"/>
          <p14:tracePt t="85487" x="6059488" y="2354263"/>
          <p14:tracePt t="85498" x="6067425" y="2362200"/>
          <p14:tracePt t="85501" x="6076950" y="2362200"/>
          <p14:tracePt t="85509" x="6084888" y="2362200"/>
          <p14:tracePt t="85522" x="6092825" y="2362200"/>
          <p14:tracePt t="85531" x="6092825" y="2371725"/>
          <p14:tracePt t="85536" x="6102350" y="2371725"/>
          <p14:tracePt t="85544" x="6102350" y="2379663"/>
          <p14:tracePt t="85549" x="6110288" y="2379663"/>
          <p14:tracePt t="85556" x="6110288" y="2387600"/>
          <p14:tracePt t="85570" x="6118225" y="2387600"/>
          <p14:tracePt t="85584" x="6127750" y="2387600"/>
          <p14:tracePt t="85852" x="6067425" y="2379663"/>
          <p14:tracePt t="85859" x="5991225" y="2354263"/>
          <p14:tracePt t="85865" x="5922963" y="2319338"/>
          <p14:tracePt t="85872" x="5846763" y="2303463"/>
          <p14:tracePt t="85882" x="5788025" y="2286000"/>
          <p14:tracePt t="85897" x="5668963" y="2260600"/>
          <p14:tracePt t="85899" x="5616575" y="2260600"/>
          <p14:tracePt t="85906" x="5575300" y="2252663"/>
          <p14:tracePt t="85915" x="5540375" y="2243138"/>
          <p14:tracePt t="85920" x="5514975" y="2243138"/>
          <p14:tracePt t="85927" x="5497513" y="2235200"/>
          <p14:tracePt t="85933" x="5481638" y="2235200"/>
          <p14:tracePt t="85948" x="5472113" y="2235200"/>
          <p14:tracePt t="85965" x="5464175" y="2235200"/>
          <p14:tracePt t="85975" x="5456238" y="2235200"/>
          <p14:tracePt t="86043" x="5456238" y="2243138"/>
          <p14:tracePt t="86051" x="5464175" y="2243138"/>
          <p14:tracePt t="86887" x="5464175" y="2252663"/>
          <p14:tracePt t="86894" x="5464175" y="2260600"/>
          <p14:tracePt t="86906" x="5472113" y="2278063"/>
          <p14:tracePt t="86913" x="5489575" y="2286000"/>
          <p14:tracePt t="86920" x="5507038" y="2293938"/>
          <p14:tracePt t="86927" x="5540375" y="2311400"/>
          <p14:tracePt t="86933" x="5575300" y="2336800"/>
          <p14:tracePt t="86941" x="5626100" y="2354263"/>
          <p14:tracePt t="86948" x="5668963" y="2371725"/>
          <p14:tracePt t="86955" x="5745163" y="2405063"/>
          <p14:tracePt t="86962" x="5803900" y="2422525"/>
          <p14:tracePt t="86968" x="5854700" y="2447925"/>
          <p14:tracePt t="86976" x="5889625" y="2447925"/>
          <p14:tracePt t="86982" x="5922963" y="2473325"/>
          <p14:tracePt t="86989" x="5957888" y="2473325"/>
          <p14:tracePt t="86997" x="5965825" y="2473325"/>
          <p14:tracePt t="87002" x="5991225" y="2481263"/>
          <p14:tracePt t="87009" x="6008688" y="2489200"/>
          <p14:tracePt t="87016" x="6024563" y="2498725"/>
          <p14:tracePt t="87024" x="6034088" y="2506663"/>
          <p14:tracePt t="87031" x="6049963" y="2516188"/>
          <p14:tracePt t="87036" x="6059488" y="2516188"/>
          <p14:tracePt t="87044" x="6067425" y="2524125"/>
          <p14:tracePt t="87050" x="6076950" y="2524125"/>
          <p14:tracePt t="87058" x="6084888" y="2532063"/>
          <p14:tracePt t="87065" x="6084888" y="2541588"/>
          <p14:tracePt t="87071" x="6102350" y="2541588"/>
          <p14:tracePt t="87079" x="6110288" y="2549525"/>
          <p14:tracePt t="87085" x="6110288" y="2557463"/>
          <p14:tracePt t="87092" x="6127750" y="2557463"/>
          <p14:tracePt t="87098" x="6135688" y="2574925"/>
          <p14:tracePt t="87113" x="6153150" y="2582863"/>
          <p14:tracePt t="87118" x="6161088" y="2600325"/>
          <p14:tracePt t="87125" x="6169025" y="2600325"/>
          <p14:tracePt t="87132" x="6169025" y="2608263"/>
          <p14:tracePt t="87139" x="6186488" y="2617788"/>
          <p14:tracePt t="87147" x="6194425" y="2625725"/>
          <p14:tracePt t="87166" x="6203950" y="2633663"/>
          <p14:tracePt t="87174" x="6211888" y="2633663"/>
          <p14:tracePt t="87180" x="6211888" y="2643188"/>
          <p14:tracePt t="87201" x="6221413" y="2651125"/>
          <p14:tracePt t="87215" x="6229350" y="2651125"/>
          <p14:tracePt t="87231" x="6229350" y="2660650"/>
          <p14:tracePt t="87448" x="6169025" y="2625725"/>
          <p14:tracePt t="87455" x="6076950" y="2582863"/>
          <p14:tracePt t="87462" x="6016625" y="2557463"/>
          <p14:tracePt t="87468" x="5983288" y="2541588"/>
          <p14:tracePt t="87476" x="5957888" y="2524125"/>
          <p14:tracePt t="87482" x="5932488" y="2516188"/>
          <p14:tracePt t="87489" x="5922963" y="2516188"/>
          <p14:tracePt t="87497" x="5915025" y="2516188"/>
          <p14:tracePt t="87503" x="5905500" y="2516188"/>
          <p14:tracePt t="87516" x="5897563" y="2516188"/>
          <p14:tracePt t="87531" x="5889625" y="2516188"/>
          <p14:tracePt t="87544" x="5880100" y="2516188"/>
          <p14:tracePt t="87558" x="5872163" y="2516188"/>
          <p14:tracePt t="87572" x="5864225" y="2516188"/>
          <p14:tracePt t="87581" x="5854700" y="2516188"/>
          <p14:tracePt t="87584" x="5854700" y="2524125"/>
          <p14:tracePt t="87592" x="5846763" y="2524125"/>
          <p14:tracePt t="87915" x="5702300" y="2532063"/>
          <p14:tracePt t="87920" x="5481638" y="2557463"/>
          <p14:tracePt t="87928" x="5311775" y="2557463"/>
          <p14:tracePt t="87934" x="5048250" y="2557463"/>
          <p14:tracePt t="87941" x="4749800" y="2549525"/>
          <p14:tracePt t="87948" x="4503738" y="2524125"/>
          <p14:tracePt t="87954" x="4283075" y="2473325"/>
          <p14:tracePt t="87965" x="4105275" y="2422525"/>
          <p14:tracePt t="87968" x="3900488" y="2362200"/>
          <p14:tracePt t="87975" x="3790950" y="2319338"/>
          <p14:tracePt t="87983" x="3679825" y="2268538"/>
          <p14:tracePt t="87989" x="3594100" y="2227263"/>
          <p14:tracePt t="87997" x="3527425" y="2192338"/>
          <p14:tracePt t="88002" x="3475038" y="2166938"/>
          <p14:tracePt t="88010" x="3441700" y="2141538"/>
          <p14:tracePt t="88016" x="3416300" y="2124075"/>
          <p14:tracePt t="88023" x="3398838" y="2108200"/>
          <p14:tracePt t="88030" x="3373438" y="2098675"/>
          <p14:tracePt t="88037" x="3355975" y="2090738"/>
          <p14:tracePt t="88044" x="3330575" y="2082800"/>
          <p14:tracePt t="88050" x="3322638" y="2065338"/>
          <p14:tracePt t="88059" x="3305175" y="2055813"/>
          <p14:tracePt t="88065" x="3279775" y="2055813"/>
          <p14:tracePt t="88071" x="3254375" y="2039938"/>
          <p14:tracePt t="88080" x="3238500" y="2030413"/>
          <p14:tracePt t="88085" x="3221038" y="2014538"/>
          <p14:tracePt t="88092" x="3211513" y="2005013"/>
          <p14:tracePt t="88099" x="3195638" y="2005013"/>
          <p14:tracePt t="88106" x="3203575" y="2005013"/>
          <p14:tracePt t="90401" x="3094038" y="2005013"/>
          <p14:tracePt t="90408" x="2881313" y="2005013"/>
          <p14:tracePt t="90416" x="2643188" y="2005013"/>
          <p14:tracePt t="90422" x="2481263" y="2022475"/>
          <p14:tracePt t="90429" x="2371725" y="2022475"/>
          <p14:tracePt t="90435" x="2311400" y="2022475"/>
          <p14:tracePt t="90442" x="2278063" y="2022475"/>
          <p14:tracePt t="90448" x="2260600" y="2022475"/>
          <p14:tracePt t="90456" x="2243138" y="2022475"/>
          <p14:tracePt t="90464" x="2217738" y="2030413"/>
          <p14:tracePt t="90469" x="2209800" y="2030413"/>
          <p14:tracePt t="90476" x="2192338" y="2039938"/>
          <p14:tracePt t="90482" x="2184400" y="2039938"/>
          <p14:tracePt t="90490" x="2174875" y="2039938"/>
          <p14:tracePt t="90497" x="2166938" y="2047875"/>
          <p14:tracePt t="90504" x="2159000" y="2047875"/>
          <p14:tracePt t="90517" x="2149475" y="2047875"/>
          <p14:tracePt t="90524" x="2149475" y="2055813"/>
          <p14:tracePt t="90531" x="2141538" y="2065338"/>
          <p14:tracePt t="90538" x="2133600" y="2073275"/>
          <p14:tracePt t="90546" x="2133600" y="2082800"/>
          <p14:tracePt t="90551" x="2133600" y="2090738"/>
          <p14:tracePt t="90561" x="2124075" y="2098675"/>
          <p14:tracePt t="91936" x="2405063" y="2030413"/>
          <p14:tracePt t="91943" x="2932113" y="1971675"/>
          <p14:tracePt t="91949" x="3314700" y="1979613"/>
          <p14:tracePt t="91956" x="3467100" y="1997075"/>
          <p14:tracePt t="91964" x="3586163" y="2014538"/>
          <p14:tracePt t="91970" x="3697288" y="2055813"/>
          <p14:tracePt t="91978" x="3798888" y="2065338"/>
          <p14:tracePt t="91984" x="3875088" y="2082800"/>
          <p14:tracePt t="91991" x="3935413" y="2108200"/>
          <p14:tracePt t="91998" x="3968750" y="2116138"/>
          <p14:tracePt t="92004" x="3986213" y="2124075"/>
          <p14:tracePt t="92013" x="3994150" y="2124075"/>
          <p14:tracePt t="92018" x="4011613" y="2124075"/>
          <p14:tracePt t="92032" x="4011613" y="2133600"/>
          <p14:tracePt t="92039" x="4019550" y="2133600"/>
          <p14:tracePt t="92128" x="4019550" y="2141538"/>
          <p14:tracePt t="92142" x="4027488" y="2141538"/>
          <p14:tracePt t="92148" x="4044950" y="2149475"/>
          <p14:tracePt t="92155" x="4052888" y="2159000"/>
          <p14:tracePt t="92163" x="4079875" y="2174875"/>
          <p14:tracePt t="92169" x="4105275" y="2200275"/>
          <p14:tracePt t="92179" x="4130675" y="2243138"/>
          <p14:tracePt t="92185" x="4113213" y="2209800"/>
          <p14:tracePt t="93437" x="4113213" y="2192338"/>
          <p14:tracePt t="93446" x="4095750" y="2141538"/>
          <p14:tracePt t="93450" x="4087813" y="2098675"/>
          <p14:tracePt t="93457" x="4052888" y="2022475"/>
          <p14:tracePt t="93463" x="4002088" y="1903413"/>
          <p14:tracePt t="93471" x="3951288" y="1801813"/>
          <p14:tracePt t="93479" x="3875088" y="1690688"/>
          <p14:tracePt t="93485" x="3824288" y="1589088"/>
          <p14:tracePt t="93491" x="3763963" y="1512888"/>
          <p14:tracePt t="93498" x="3713163" y="1462088"/>
          <p14:tracePt t="93505" x="3662363" y="1411288"/>
          <p14:tracePt t="93512" x="3594100" y="1350963"/>
          <p14:tracePt t="93519" x="3535363" y="1308100"/>
          <p14:tracePt t="93526" x="3467100" y="1282700"/>
          <p14:tracePt t="93532" x="3408363" y="1241425"/>
          <p14:tracePt t="93540" x="3314700" y="1189038"/>
          <p14:tracePt t="93546" x="3228975" y="1155700"/>
          <p14:tracePt t="93553" x="3135313" y="1138238"/>
          <p14:tracePt t="93562" x="3051175" y="1087438"/>
          <p14:tracePt t="93566" x="2932113" y="1069975"/>
          <p14:tracePt t="93574" x="2805113" y="1036638"/>
          <p14:tracePt t="93582" x="2660650" y="1011238"/>
          <p14:tracePt t="93588" x="2532063" y="985838"/>
          <p14:tracePt t="93595" x="2413000" y="977900"/>
          <p14:tracePt t="93602" x="2303463" y="960438"/>
          <p14:tracePt t="93609" x="2200275" y="952500"/>
          <p14:tracePt t="93615" x="2133600" y="942975"/>
          <p14:tracePt t="93622" x="2073275" y="942975"/>
          <p14:tracePt t="93629" x="1997075" y="942975"/>
          <p14:tracePt t="93635" x="1946275" y="942975"/>
          <p14:tracePt t="93643" x="1860550" y="942975"/>
          <p14:tracePt t="93649" x="1801813" y="942975"/>
          <p14:tracePt t="93656" x="1725613" y="942975"/>
          <p14:tracePt t="93663" x="1665288" y="942975"/>
          <p14:tracePt t="93670" x="1622425" y="952500"/>
          <p14:tracePt t="93676" x="1581150" y="952500"/>
          <p14:tracePt t="93683" x="1520825" y="960438"/>
          <p14:tracePt t="93691" x="1462088" y="985838"/>
          <p14:tracePt t="93697" x="1385888" y="993775"/>
          <p14:tracePt t="93704" x="1325563" y="1011238"/>
          <p14:tracePt t="93712" x="1266825" y="1019175"/>
          <p14:tracePt t="93718" x="1231900" y="1028700"/>
          <p14:tracePt t="93724" x="1206500" y="1036638"/>
          <p14:tracePt t="93731" x="1181100" y="1044575"/>
          <p14:tracePt t="93739" x="1173163" y="1054100"/>
          <p14:tracePt t="93746" x="1155700" y="1054100"/>
          <p14:tracePt t="93752" x="1147763" y="1062038"/>
          <p14:tracePt t="93765" x="1138238" y="1069975"/>
          <p14:tracePt t="93772" x="1122363" y="1069975"/>
          <p14:tracePt t="93780" x="1104900" y="1087438"/>
          <p14:tracePt t="93785" x="1079500" y="1096963"/>
          <p14:tracePt t="93792" x="1062038" y="1104900"/>
          <p14:tracePt t="93799" x="1044575" y="1122363"/>
          <p14:tracePt t="93806" x="1028700" y="1130300"/>
          <p14:tracePt t="93815" x="993775" y="1147763"/>
          <p14:tracePt t="93820" x="952500" y="1163638"/>
          <p14:tracePt t="93828" x="935038" y="1181100"/>
          <p14:tracePt t="93834" x="909638" y="1189038"/>
          <p14:tracePt t="93841" x="892175" y="1198563"/>
          <p14:tracePt t="93847" x="884238" y="1206500"/>
          <p14:tracePt t="93854" x="874713" y="1216025"/>
          <p14:tracePt t="93863" x="866775" y="1216025"/>
          <p14:tracePt t="93868" x="858838" y="1223963"/>
          <p14:tracePt t="93898" x="841375" y="1241425"/>
          <p14:tracePt t="93916" x="833438" y="1241425"/>
          <p14:tracePt t="93945" x="823913" y="1249363"/>
          <p14:tracePt t="93950" x="823913" y="1257300"/>
          <p14:tracePt t="93957" x="815975" y="1257300"/>
          <p14:tracePt t="93964" x="815975" y="1266825"/>
          <p14:tracePt t="93971" x="808038" y="1274763"/>
          <p14:tracePt t="93979" x="808038" y="1282700"/>
          <p14:tracePt t="93985" x="798513" y="1292225"/>
          <p14:tracePt t="93991" x="798513" y="1300163"/>
          <p14:tracePt t="93998" x="790575" y="1308100"/>
          <p14:tracePt t="94006" x="790575" y="1317625"/>
          <p14:tracePt t="94012" x="790575" y="1325563"/>
          <p14:tracePt t="94019" x="781050" y="1333500"/>
          <p14:tracePt t="94033" x="773113" y="1350963"/>
          <p14:tracePt t="94047" x="773113" y="1360488"/>
          <p14:tracePt t="94053" x="773113" y="1376363"/>
          <p14:tracePt t="94062" x="773113" y="1385888"/>
          <p14:tracePt t="94066" x="773113" y="1411288"/>
          <p14:tracePt t="94074" x="773113" y="1436688"/>
          <p14:tracePt t="94080" x="773113" y="1444625"/>
          <p14:tracePt t="94087" x="773113" y="1470025"/>
          <p14:tracePt t="94095" x="773113" y="1487488"/>
          <p14:tracePt t="94102" x="773113" y="1495425"/>
          <p14:tracePt t="94109" x="773113" y="1504950"/>
          <p14:tracePt t="94114" x="773113" y="1512888"/>
          <p14:tracePt t="94122" x="773113" y="1520825"/>
          <p14:tracePt t="94129" x="773113" y="1530350"/>
          <p14:tracePt t="94136" x="773113" y="1538288"/>
          <p14:tracePt t="94144" x="773113" y="1546225"/>
          <p14:tracePt t="94149" x="773113" y="1555750"/>
          <p14:tracePt t="94163" x="773113" y="1571625"/>
          <p14:tracePt t="94169" x="773113" y="1589088"/>
          <p14:tracePt t="94176" x="781050" y="1606550"/>
          <p14:tracePt t="94184" x="790575" y="1622425"/>
          <p14:tracePt t="94191" x="798513" y="1639888"/>
          <p14:tracePt t="94198" x="808038" y="1649413"/>
          <p14:tracePt t="94204" x="808038" y="1665288"/>
          <p14:tracePt t="94212" x="808038" y="1674813"/>
          <p14:tracePt t="94224" x="815975" y="1690688"/>
          <p14:tracePt t="94231" x="815975" y="1700213"/>
          <p14:tracePt t="94238" x="823913" y="1700213"/>
          <p14:tracePt t="94246" x="823913" y="1708150"/>
          <p14:tracePt t="94252" x="833438" y="1716088"/>
          <p14:tracePt t="94265" x="833438" y="1725613"/>
          <p14:tracePt t="94280" x="833438" y="1733550"/>
          <p14:tracePt t="94286" x="841375" y="1741488"/>
          <p14:tracePt t="94293" x="849313" y="1741488"/>
          <p14:tracePt t="94299" x="849313" y="1751013"/>
          <p14:tracePt t="94306" x="858838" y="1751013"/>
          <p14:tracePt t="94313" x="866775" y="1751013"/>
          <p14:tracePt t="94321" x="866775" y="1758950"/>
          <p14:tracePt t="94328" x="874713" y="1766888"/>
          <p14:tracePt t="94342" x="884238" y="1776413"/>
          <p14:tracePt t="94347" x="892175" y="1784350"/>
          <p14:tracePt t="94376" x="900113" y="1793875"/>
          <p14:tracePt t="94390" x="900113" y="1801813"/>
          <p14:tracePt t="94396" x="909638" y="1809750"/>
          <p14:tracePt t="94402" x="917575" y="1809750"/>
          <p14:tracePt t="94411" x="917575" y="1819275"/>
          <p14:tracePt t="94416" x="925513" y="1835150"/>
          <p14:tracePt t="94425" x="935038" y="1835150"/>
          <p14:tracePt t="94431" x="935038" y="1852613"/>
          <p14:tracePt t="94436" x="952500" y="1860550"/>
          <p14:tracePt t="94446" x="960438" y="1870075"/>
          <p14:tracePt t="94450" x="985838" y="1885950"/>
          <p14:tracePt t="94458" x="1003300" y="1895475"/>
          <p14:tracePt t="94464" x="1011238" y="1903413"/>
          <p14:tracePt t="94471" x="1019175" y="1911350"/>
          <p14:tracePt t="94480" x="1028700" y="1911350"/>
          <p14:tracePt t="94485" x="1028700" y="1920875"/>
          <p14:tracePt t="94492" x="1036638" y="1920875"/>
          <p14:tracePt t="94498" x="1044575" y="1928813"/>
          <p14:tracePt t="94506" x="1054100" y="1928813"/>
          <p14:tracePt t="94513" x="1054100" y="1938338"/>
          <p14:tracePt t="94520" x="1062038" y="1938338"/>
          <p14:tracePt t="94525" x="1069975" y="1938338"/>
          <p14:tracePt t="94532" x="1079500" y="1938338"/>
          <p14:tracePt t="94540" x="1096963" y="1946275"/>
          <p14:tracePt t="94546" x="1104900" y="1946275"/>
          <p14:tracePt t="94555" x="1130300" y="1946275"/>
          <p14:tracePt t="94563" x="1147763" y="1954213"/>
          <p14:tracePt t="94566" x="1155700" y="1954213"/>
          <p14:tracePt t="94575" x="1173163" y="1963738"/>
          <p14:tracePt t="94580" x="1181100" y="1963738"/>
          <p14:tracePt t="94588" x="1189038" y="1963738"/>
          <p14:tracePt t="94595" x="1198563" y="1963738"/>
          <p14:tracePt t="94601" x="1206500" y="1963738"/>
          <p14:tracePt t="94609" x="1216025" y="1971675"/>
          <p14:tracePt t="94622" x="1223963" y="1971675"/>
          <p14:tracePt t="94629" x="1231900" y="1979613"/>
          <p14:tracePt t="94649" x="1241425" y="1979613"/>
          <p14:tracePt t="94656" x="1249363" y="1989138"/>
          <p14:tracePt t="94663" x="1257300" y="1989138"/>
          <p14:tracePt t="94676" x="1274763" y="1989138"/>
          <p14:tracePt t="94682" x="1282700" y="1989138"/>
          <p14:tracePt t="94690" x="1292225" y="1997075"/>
          <p14:tracePt t="94697" x="1317625" y="2005013"/>
          <p14:tracePt t="94705" x="1333500" y="2014538"/>
          <p14:tracePt t="94712" x="1343025" y="2022475"/>
          <p14:tracePt t="94717" x="1360488" y="2030413"/>
          <p14:tracePt t="94726" x="1376363" y="2030413"/>
          <p14:tracePt t="94730" x="1385888" y="2039938"/>
          <p14:tracePt t="94738" x="1401763" y="2039938"/>
          <p14:tracePt t="94745" x="1419225" y="2039938"/>
          <p14:tracePt t="94751" x="1427163" y="2047875"/>
          <p14:tracePt t="94759" x="1444625" y="2047875"/>
          <p14:tracePt t="94765" x="1452563" y="2055813"/>
          <p14:tracePt t="94773" x="1470025" y="2055813"/>
          <p14:tracePt t="94779" x="1487488" y="2055813"/>
          <p14:tracePt t="94785" x="1512888" y="2065338"/>
          <p14:tracePt t="94792" x="1546225" y="2073275"/>
          <p14:tracePt t="94799" x="1597025" y="2082800"/>
          <p14:tracePt t="94806" x="1639888" y="2082800"/>
          <p14:tracePt t="94812" x="1708150" y="2090738"/>
          <p14:tracePt t="94820" x="1801813" y="2098675"/>
          <p14:tracePt t="94828" x="1870075" y="2116138"/>
          <p14:tracePt t="94833" x="1928813" y="2116138"/>
          <p14:tracePt t="94841" x="1963738" y="2116138"/>
          <p14:tracePt t="94847" x="1997075" y="2116138"/>
          <p14:tracePt t="94854" x="2022475" y="2116138"/>
          <p14:tracePt t="94864" x="2047875" y="2116138"/>
          <p14:tracePt t="94867" x="2073275" y="2116138"/>
          <p14:tracePt t="94875" x="2090738" y="2116138"/>
          <p14:tracePt t="94881" x="2124075" y="2116138"/>
          <p14:tracePt t="94897" x="2200275" y="2116138"/>
          <p14:tracePt t="94902" x="2260600" y="2116138"/>
          <p14:tracePt t="94909" x="2362200" y="2116138"/>
          <p14:tracePt t="94915" x="2473325" y="2116138"/>
          <p14:tracePt t="94923" x="2592388" y="2108200"/>
          <p14:tracePt t="94931" x="2719388" y="2108200"/>
          <p14:tracePt t="94936" x="2813050" y="2098675"/>
          <p14:tracePt t="94945" x="2906713" y="2098675"/>
          <p14:tracePt t="94949" x="2974975" y="2098675"/>
          <p14:tracePt t="94957" x="3041650" y="2098675"/>
          <p14:tracePt t="94963" x="3101975" y="2098675"/>
          <p14:tracePt t="94970" x="3160713" y="2098675"/>
          <p14:tracePt t="94978" x="3203575" y="2098675"/>
          <p14:tracePt t="94984" x="3228975" y="2098675"/>
          <p14:tracePt t="94991" x="3263900" y="2108200"/>
          <p14:tracePt t="94997" x="3297238" y="2108200"/>
          <p14:tracePt t="95004" x="3322638" y="2108200"/>
          <p14:tracePt t="95012" x="3355975" y="2116138"/>
          <p14:tracePt t="95018" x="3408363" y="2124075"/>
          <p14:tracePt t="95026" x="3433763" y="2133600"/>
          <p14:tracePt t="95032" x="3484563" y="2141538"/>
          <p14:tracePt t="95040" x="3527425" y="2149475"/>
          <p14:tracePt t="95047" x="3568700" y="2149475"/>
          <p14:tracePt t="95053" x="3603625" y="2159000"/>
          <p14:tracePt t="95062" x="3629025" y="2159000"/>
          <p14:tracePt t="95066" x="3662363" y="2159000"/>
          <p14:tracePt t="95074" x="3697288" y="2159000"/>
          <p14:tracePt t="95080" x="3722688" y="2159000"/>
          <p14:tracePt t="95087" x="3756025" y="2149475"/>
          <p14:tracePt t="95095" x="3798888" y="2149475"/>
          <p14:tracePt t="95101" x="3832225" y="2141538"/>
          <p14:tracePt t="95109" x="3867150" y="2133600"/>
          <p14:tracePt t="95114" x="3900488" y="2124075"/>
          <p14:tracePt t="95123" x="3943350" y="2116138"/>
          <p14:tracePt t="95129" x="3976688" y="2108200"/>
          <p14:tracePt t="95135" x="4011613" y="2098675"/>
          <p14:tracePt t="95145" x="4044950" y="2090738"/>
          <p14:tracePt t="95149" x="4070350" y="2090738"/>
          <p14:tracePt t="95156" x="4079875" y="2090738"/>
          <p14:tracePt t="95164" x="4105275" y="2090738"/>
          <p14:tracePt t="95171" x="4113213" y="2090738"/>
          <p14:tracePt t="95179" x="4113213" y="2082800"/>
          <p14:tracePt t="95183" x="4121150" y="2082800"/>
          <p14:tracePt t="95191" x="4130675" y="2082800"/>
          <p14:tracePt t="95204" x="4138613" y="2082800"/>
          <p14:tracePt t="95212" x="4146550" y="2082800"/>
          <p14:tracePt t="95218" x="4156075" y="2073275"/>
          <p14:tracePt t="95238" x="4171950" y="2065338"/>
          <p14:tracePt t="95246" x="4181475" y="2065338"/>
          <p14:tracePt t="95252" x="4181475" y="2055813"/>
          <p14:tracePt t="95260" x="4197350" y="2047875"/>
          <p14:tracePt t="95265" x="4206875" y="2047875"/>
          <p14:tracePt t="95272" x="4214813" y="2039938"/>
          <p14:tracePt t="95279" x="4224338" y="2039938"/>
          <p14:tracePt t="95286" x="4232275" y="2030413"/>
          <p14:tracePt t="95295" x="4240213" y="2022475"/>
          <p14:tracePt t="95300" x="4249738" y="2022475"/>
          <p14:tracePt t="95307" x="4249738" y="2014538"/>
          <p14:tracePt t="95313" x="4257675" y="2014538"/>
          <p14:tracePt t="95320" x="4265613" y="2014538"/>
          <p14:tracePt t="95329" x="4275138" y="2014538"/>
          <p14:tracePt t="95342" x="4275138" y="2005013"/>
          <p14:tracePt t="95348" x="4283075" y="2005013"/>
          <p14:tracePt t="95355" x="4283075" y="1997075"/>
          <p14:tracePt t="95369" x="4291013" y="1989138"/>
          <p14:tracePt t="95382" x="4291013" y="1979613"/>
          <p14:tracePt t="95390" x="4291013" y="1971675"/>
          <p14:tracePt t="95404" x="4291013" y="1954213"/>
          <p14:tracePt t="95412" x="4291013" y="1946275"/>
          <p14:tracePt t="95424" x="4291013" y="1928813"/>
          <p14:tracePt t="95438" x="4291013" y="1911350"/>
          <p14:tracePt t="95445" x="4291013" y="1895475"/>
          <p14:tracePt t="95451" x="4291013" y="1885950"/>
          <p14:tracePt t="95457" x="4291013" y="1878013"/>
          <p14:tracePt t="95464" x="4291013" y="1860550"/>
          <p14:tracePt t="95472" x="4291013" y="1844675"/>
          <p14:tracePt t="95479" x="4283075" y="1819275"/>
          <p14:tracePt t="95485" x="4265613" y="1793875"/>
          <p14:tracePt t="95494" x="4249738" y="1758950"/>
          <p14:tracePt t="95498" x="4232275" y="1751013"/>
          <p14:tracePt t="95506" x="4214813" y="1733550"/>
          <p14:tracePt t="95512" x="4206875" y="1716088"/>
          <p14:tracePt t="95520" x="4189413" y="1700213"/>
          <p14:tracePt t="95527" x="4181475" y="1700213"/>
          <p14:tracePt t="95532" x="4171950" y="1682750"/>
          <p14:tracePt t="95540" x="4171950" y="1674813"/>
          <p14:tracePt t="95546" x="4156075" y="1674813"/>
          <p14:tracePt t="95555" x="4138613" y="1657350"/>
          <p14:tracePt t="95562" x="4138613" y="1649413"/>
          <p14:tracePt t="95568" x="4121150" y="1631950"/>
          <p14:tracePt t="95575" x="4095750" y="1614488"/>
          <p14:tracePt t="95580" x="4070350" y="1589088"/>
          <p14:tracePt t="95587" x="4044950" y="1555750"/>
          <p14:tracePt t="95597" x="4011613" y="1520825"/>
          <p14:tracePt t="95602" x="3968750" y="1487488"/>
          <p14:tracePt t="95609" x="3935413" y="1452563"/>
          <p14:tracePt t="95615" x="3900488" y="1427163"/>
          <p14:tracePt t="95622" x="3857625" y="1401763"/>
          <p14:tracePt t="95629" x="3824288" y="1376363"/>
          <p14:tracePt t="95635" x="3790950" y="1343025"/>
          <p14:tracePt t="95645" x="3748088" y="1325563"/>
          <p14:tracePt t="95649" x="3713163" y="1300163"/>
          <p14:tracePt t="95656" x="3679825" y="1292225"/>
          <p14:tracePt t="95664" x="3646488" y="1274763"/>
          <p14:tracePt t="95671" x="3594100" y="1257300"/>
          <p14:tracePt t="95678" x="3578225" y="1249363"/>
          <p14:tracePt t="95685" x="3543300" y="1241425"/>
          <p14:tracePt t="95692" x="3517900" y="1223963"/>
          <p14:tracePt t="95697" x="3484563" y="1216025"/>
          <p14:tracePt t="95705" x="3449638" y="1206500"/>
          <p14:tracePt t="95712" x="3433763" y="1198563"/>
          <p14:tracePt t="95719" x="3408363" y="1189038"/>
          <p14:tracePt t="95725" x="3382963" y="1189038"/>
          <p14:tracePt t="95732" x="3348038" y="1181100"/>
          <p14:tracePt t="95739" x="3330575" y="1173163"/>
          <p14:tracePt t="95746" x="3297238" y="1173163"/>
          <p14:tracePt t="95753" x="3246438" y="1155700"/>
          <p14:tracePt t="95762" x="3186113" y="1147763"/>
          <p14:tracePt t="95767" x="3127375" y="1138238"/>
          <p14:tracePt t="95773" x="3059113" y="1138238"/>
          <p14:tracePt t="95780" x="2974975" y="1138238"/>
          <p14:tracePt t="95787" x="2897188" y="1130300"/>
          <p14:tracePt t="95795" x="2830513" y="1130300"/>
          <p14:tracePt t="95800" x="2770188" y="1130300"/>
          <p14:tracePt t="95807" x="2727325" y="1130300"/>
          <p14:tracePt t="95814" x="2693988" y="1130300"/>
          <p14:tracePt t="95822" x="2660650" y="1130300"/>
          <p14:tracePt t="95829" x="2633663" y="1130300"/>
          <p14:tracePt t="95835" x="2600325" y="1130300"/>
          <p14:tracePt t="95842" x="2574925" y="1130300"/>
          <p14:tracePt t="95848" x="2549525" y="1130300"/>
          <p14:tracePt t="95856" x="2516188" y="1122363"/>
          <p14:tracePt t="95862" x="2473325" y="1122363"/>
          <p14:tracePt t="95869" x="2413000" y="1122363"/>
          <p14:tracePt t="95877" x="2354263" y="1122363"/>
          <p14:tracePt t="95882" x="2286000" y="1122363"/>
          <p14:tracePt t="95890" x="2192338" y="1112838"/>
          <p14:tracePt t="95896" x="2124075" y="1112838"/>
          <p14:tracePt t="95903" x="2055813" y="1112838"/>
          <p14:tracePt t="95912" x="1979613" y="1112838"/>
          <p14:tracePt t="95917" x="1911350" y="1112838"/>
          <p14:tracePt t="95924" x="1827213" y="1112838"/>
          <p14:tracePt t="95932" x="1741488" y="1112838"/>
          <p14:tracePt t="95937" x="1665288" y="1112838"/>
          <p14:tracePt t="95946" x="1597025" y="1122363"/>
          <p14:tracePt t="95951" x="1520825" y="1130300"/>
          <p14:tracePt t="95958" x="1462088" y="1130300"/>
          <p14:tracePt t="95964" x="1401763" y="1147763"/>
          <p14:tracePt t="95972" x="1343025" y="1155700"/>
          <p14:tracePt t="95979" x="1308100" y="1155700"/>
          <p14:tracePt t="95985" x="1282700" y="1163638"/>
          <p14:tracePt t="95995" x="1266825" y="1163638"/>
          <p14:tracePt t="95999" x="1249363" y="1163638"/>
          <p14:tracePt t="96013" x="1231900" y="1163638"/>
          <p14:tracePt t="96028" x="1223963" y="1163638"/>
          <p14:tracePt t="96033" x="1216025" y="1163638"/>
          <p14:tracePt t="96040" x="1198563" y="1163638"/>
          <p14:tracePt t="96047" x="1181100" y="1173163"/>
          <p14:tracePt t="96054" x="1155700" y="1173163"/>
          <p14:tracePt t="96061" x="1122363" y="1181100"/>
          <p14:tracePt t="96068" x="1087438" y="1181100"/>
          <p14:tracePt t="96074" x="1036638" y="1189038"/>
          <p14:tracePt t="96081" x="985838" y="1198563"/>
          <p14:tracePt t="96089" x="960438" y="1206500"/>
          <p14:tracePt t="96095" x="935038" y="1216025"/>
          <p14:tracePt t="96102" x="917575" y="1216025"/>
          <p14:tracePt t="96111" x="909638" y="1216025"/>
          <p14:tracePt t="96115" x="892175" y="1216025"/>
          <p14:tracePt t="96123" x="884238" y="1216025"/>
          <p14:tracePt t="96136" x="866775" y="1223963"/>
          <p14:tracePt t="96146" x="858838" y="1223963"/>
          <p14:tracePt t="96163" x="849313" y="1223963"/>
          <p14:tracePt t="96171" x="841375" y="1223963"/>
          <p14:tracePt t="96179" x="833438" y="1223963"/>
          <p14:tracePt t="96192" x="833438" y="1231900"/>
          <p14:tracePt t="96198" x="823913" y="1231900"/>
          <p14:tracePt t="96205" x="808038" y="1241425"/>
          <p14:tracePt t="96212" x="798513" y="1249363"/>
          <p14:tracePt t="96219" x="790575" y="1257300"/>
          <p14:tracePt t="96226" x="773113" y="1274763"/>
          <p14:tracePt t="96239" x="765175" y="1274763"/>
          <p14:tracePt t="96246" x="755650" y="1282700"/>
          <p14:tracePt t="96253" x="755650" y="1292225"/>
          <p14:tracePt t="96266" x="747713" y="1292225"/>
          <p14:tracePt t="96275" x="747713" y="1300163"/>
          <p14:tracePt t="96279" x="739775" y="1300163"/>
          <p14:tracePt t="96287" x="739775" y="1308100"/>
          <p14:tracePt t="96295" x="730250" y="1308100"/>
          <p14:tracePt t="96300" x="730250" y="1317625"/>
          <p14:tracePt t="96328" x="722313" y="1325563"/>
          <p14:tracePt t="96334" x="714375" y="1343025"/>
          <p14:tracePt t="96341" x="704850" y="1343025"/>
          <p14:tracePt t="96348" x="696913" y="1360488"/>
          <p14:tracePt t="96355" x="688975" y="1376363"/>
          <p14:tracePt t="96362" x="679450" y="1385888"/>
          <p14:tracePt t="96368" x="671513" y="1401763"/>
          <p14:tracePt t="96376" x="663575" y="1419225"/>
          <p14:tracePt t="96383" x="654050" y="1436688"/>
          <p14:tracePt t="96390" x="646113" y="1436688"/>
          <p14:tracePt t="96397" x="646113" y="1444625"/>
          <p14:tracePt t="96403" x="636588" y="1452563"/>
          <p14:tracePt t="96412" x="636588" y="1462088"/>
          <p14:tracePt t="96416" x="636588" y="1470025"/>
          <p14:tracePt t="96431" x="628650" y="1477963"/>
          <p14:tracePt t="96445" x="628650" y="1495425"/>
          <p14:tracePt t="96452" x="620713" y="1512888"/>
          <p14:tracePt t="96460" x="603250" y="1530350"/>
          <p14:tracePt t="96465" x="595313" y="1555750"/>
          <p14:tracePt t="96473" x="577850" y="1589088"/>
          <p14:tracePt t="96479" x="560388" y="1622425"/>
          <p14:tracePt t="96486" x="552450" y="1674813"/>
          <p14:tracePt t="96495" x="534988" y="1690688"/>
          <p14:tracePt t="96499" x="527050" y="1716088"/>
          <p14:tracePt t="96506" x="519113" y="1733550"/>
          <p14:tracePt t="96514" x="519113" y="1751013"/>
          <p14:tracePt t="96528" x="509588" y="1758950"/>
          <p14:tracePt t="96534" x="509588" y="1766888"/>
          <p14:tracePt t="96547" x="509588" y="1776413"/>
          <p14:tracePt t="96554" x="509588" y="1784350"/>
          <p14:tracePt t="96568" x="509588" y="1793875"/>
          <p14:tracePt t="96603" x="509588" y="1801813"/>
          <p14:tracePt t="96615" x="509588" y="1809750"/>
          <p14:tracePt t="96629" x="519113" y="1809750"/>
          <p14:tracePt t="96636" x="519113" y="1819275"/>
          <p14:tracePt t="96646" x="534988" y="1827213"/>
          <p14:tracePt t="96650" x="534988" y="1835150"/>
          <p14:tracePt t="96657" x="552450" y="1844675"/>
          <p14:tracePt t="96664" x="560388" y="1860550"/>
          <p14:tracePt t="96671" x="577850" y="1878013"/>
          <p14:tracePt t="96678" x="585788" y="1885950"/>
          <p14:tracePt t="96685" x="603250" y="1895475"/>
          <p14:tracePt t="96692" x="611188" y="1911350"/>
          <p14:tracePt t="96697" x="628650" y="1928813"/>
          <p14:tracePt t="96705" x="628650" y="1938338"/>
          <p14:tracePt t="96712" x="636588" y="1938338"/>
          <p14:tracePt t="96718" x="654050" y="1946275"/>
          <p14:tracePt t="96725" x="654050" y="1963738"/>
          <p14:tracePt t="96732" x="663575" y="1963738"/>
          <p14:tracePt t="96746" x="671513" y="1971675"/>
          <p14:tracePt t="96753" x="679450" y="1979613"/>
          <p14:tracePt t="96761" x="679450" y="1989138"/>
          <p14:tracePt t="96766" x="688975" y="1989138"/>
          <p14:tracePt t="96773" x="696913" y="1989138"/>
          <p14:tracePt t="96787" x="714375" y="1997075"/>
          <p14:tracePt t="96796" x="730250" y="2005013"/>
          <p14:tracePt t="96800" x="747713" y="2014538"/>
          <p14:tracePt t="96808" x="781050" y="2030413"/>
          <p14:tracePt t="96814" x="833438" y="2039938"/>
          <p14:tracePt t="96821" x="892175" y="2055813"/>
          <p14:tracePt t="96828" x="968375" y="2082800"/>
          <p14:tracePt t="96835" x="1069975" y="2098675"/>
          <p14:tracePt t="96842" x="1181100" y="2124075"/>
          <p14:tracePt t="96848" x="1300163" y="2159000"/>
          <p14:tracePt t="96856" x="1427163" y="2184400"/>
          <p14:tracePt t="96864" x="1530350" y="2192338"/>
          <p14:tracePt t="96869" x="1631950" y="2209800"/>
          <p14:tracePt t="96876" x="1716088" y="2209800"/>
          <p14:tracePt t="96883" x="1827213" y="2209800"/>
          <p14:tracePt t="96890" x="1928813" y="2200275"/>
          <p14:tracePt t="96897" x="2073275" y="2192338"/>
          <p14:tracePt t="96904" x="2252663" y="2149475"/>
          <p14:tracePt t="96912" x="2379663" y="2133600"/>
          <p14:tracePt t="96917" x="2524125" y="2090738"/>
          <p14:tracePt t="96928" x="2693988" y="2039938"/>
          <p14:tracePt t="96930" x="2838450" y="2005013"/>
          <p14:tracePt t="96938" x="2982913" y="1979613"/>
          <p14:tracePt t="96945" x="3076575" y="1963738"/>
          <p14:tracePt t="96952" x="3170238" y="1938338"/>
          <p14:tracePt t="96959" x="3238500" y="1928813"/>
          <p14:tracePt t="96965" x="3314700" y="1903413"/>
          <p14:tracePt t="96973" x="3390900" y="1895475"/>
          <p14:tracePt t="96979" x="3459163" y="1885950"/>
          <p14:tracePt t="96985" x="3527425" y="1860550"/>
          <p14:tracePt t="96995" x="3594100" y="1852613"/>
          <p14:tracePt t="96999" x="3654425" y="1844675"/>
          <p14:tracePt t="97006" x="3705225" y="1835150"/>
          <p14:tracePt t="97013" x="3748088" y="1835150"/>
          <p14:tracePt t="97020" x="3781425" y="1827213"/>
          <p14:tracePt t="97028" x="3816350" y="1819275"/>
          <p14:tracePt t="97034" x="3841750" y="1819275"/>
          <p14:tracePt t="97041" x="3857625" y="1819275"/>
          <p14:tracePt t="97047" x="3883025" y="1819275"/>
          <p14:tracePt t="97054" x="3892550" y="1819275"/>
          <p14:tracePt t="97062" x="3917950" y="1819275"/>
          <p14:tracePt t="97068" x="3925888" y="1819275"/>
          <p14:tracePt t="97074" x="3943350" y="1819275"/>
          <p14:tracePt t="97081" x="3960813" y="1819275"/>
          <p14:tracePt t="97089" x="3976688" y="1819275"/>
          <p14:tracePt t="97095" x="4002088" y="1819275"/>
          <p14:tracePt t="97102" x="4019550" y="1809750"/>
          <p14:tracePt t="97112" x="4037013" y="1809750"/>
          <p14:tracePt t="97115" x="4052888" y="1801813"/>
          <p14:tracePt t="97123" x="4079875" y="1801813"/>
          <p14:tracePt t="97129" x="4095750" y="1801813"/>
          <p14:tracePt t="97136" x="4121150" y="1793875"/>
          <p14:tracePt t="97145" x="4138613" y="1793875"/>
          <p14:tracePt t="97150" x="4156075" y="1793875"/>
          <p14:tracePt t="97157" x="4164013" y="1793875"/>
          <p14:tracePt t="97163" x="4181475" y="1793875"/>
          <p14:tracePt t="97178" x="4197350" y="1793875"/>
          <p14:tracePt t="97184" x="4206875" y="1793875"/>
          <p14:tracePt t="97192" x="4206875" y="1784350"/>
          <p14:tracePt t="97205" x="4214813" y="1784350"/>
          <p14:tracePt t="97212" x="4224338" y="1784350"/>
          <p14:tracePt t="97226" x="4224338" y="1776413"/>
          <p14:tracePt t="97246" x="4224338" y="1766888"/>
          <p14:tracePt t="97266" x="4224338" y="1758950"/>
          <p14:tracePt t="97274" x="4224338" y="1751013"/>
          <p14:tracePt t="97280" x="4214813" y="1733550"/>
          <p14:tracePt t="97287" x="4197350" y="1708150"/>
          <p14:tracePt t="97296" x="4171950" y="1682750"/>
          <p14:tracePt t="97300" x="4121150" y="1631950"/>
          <p14:tracePt t="97308" x="4070350" y="1581150"/>
          <p14:tracePt t="97314" x="3976688" y="1512888"/>
          <p14:tracePt t="97322" x="3900488" y="1427163"/>
          <p14:tracePt t="97329" x="3790950" y="1350963"/>
          <p14:tracePt t="97335" x="3687763" y="1292225"/>
          <p14:tracePt t="97344" x="3594100" y="1241425"/>
          <p14:tracePt t="97348" x="3517900" y="1216025"/>
          <p14:tracePt t="97356" x="3449638" y="1181100"/>
          <p14:tracePt t="97364" x="3373438" y="1155700"/>
          <p14:tracePt t="97368" x="3297238" y="1138238"/>
          <p14:tracePt t="97378" x="3221038" y="1112838"/>
          <p14:tracePt t="97384" x="3152775" y="1104900"/>
          <p14:tracePt t="97391" x="3076575" y="1096963"/>
          <p14:tracePt t="97396" x="3000375" y="1087438"/>
          <p14:tracePt t="97403" x="2940050" y="1069975"/>
          <p14:tracePt t="97412" x="2889250" y="1069975"/>
          <p14:tracePt t="97417" x="2830513" y="1062038"/>
          <p14:tracePt t="97425" x="2770188" y="1062038"/>
          <p14:tracePt t="97430" x="2693988" y="1062038"/>
          <p14:tracePt t="97438" x="2643188" y="1062038"/>
          <p14:tracePt t="97445" x="2566988" y="1062038"/>
          <p14:tracePt t="97451" x="2498725" y="1062038"/>
          <p14:tracePt t="97460" x="2422525" y="1062038"/>
          <p14:tracePt t="97464" x="2354263" y="1062038"/>
          <p14:tracePt t="97473" x="2293938" y="1062038"/>
          <p14:tracePt t="97479" x="2227263" y="1062038"/>
          <p14:tracePt t="97485" x="2166938" y="1062038"/>
          <p14:tracePt t="97493" x="2108200" y="1062038"/>
          <p14:tracePt t="97500" x="2065338" y="1062038"/>
          <p14:tracePt t="97506" x="2022475" y="1062038"/>
          <p14:tracePt t="97513" x="1989138" y="1069975"/>
          <p14:tracePt t="97520" x="1946275" y="1069975"/>
          <p14:tracePt t="97528" x="1885950" y="1087438"/>
          <p14:tracePt t="97535" x="1844675" y="1087438"/>
          <p14:tracePt t="97540" x="1793875" y="1096963"/>
          <p14:tracePt t="97547" x="1751013" y="1096963"/>
          <p14:tracePt t="97555" x="1708150" y="1104900"/>
          <p14:tracePt t="97562" x="1649413" y="1112838"/>
          <p14:tracePt t="97568" x="1597025" y="1122363"/>
          <p14:tracePt t="97576" x="1563688" y="1122363"/>
          <p14:tracePt t="97581" x="1520825" y="1138238"/>
          <p14:tracePt t="97589" x="1477963" y="1147763"/>
          <p14:tracePt t="97596" x="1411288" y="1173163"/>
          <p14:tracePt t="97603" x="1325563" y="1189038"/>
          <p14:tracePt t="97611" x="1241425" y="1223963"/>
          <p14:tracePt t="97615" x="1147763" y="1266825"/>
          <p14:tracePt t="97624" x="1054100" y="1300163"/>
          <p14:tracePt t="97631" x="968375" y="1325563"/>
          <p14:tracePt t="97636" x="909638" y="1343025"/>
          <p14:tracePt t="97645" x="858838" y="1368425"/>
          <p14:tracePt t="97651" x="841375" y="1376363"/>
          <p14:tracePt t="97657" x="815975" y="1385888"/>
          <p14:tracePt t="97663" x="790575" y="1393825"/>
          <p14:tracePt t="97671" x="755650" y="1411288"/>
          <p14:tracePt t="97678" x="730250" y="1427163"/>
          <p14:tracePt t="97685" x="696913" y="1452563"/>
          <p14:tracePt t="97691" x="663575" y="1470025"/>
          <p14:tracePt t="97698" x="620713" y="1477963"/>
          <p14:tracePt t="97705" x="577850" y="1512888"/>
          <p14:tracePt t="97712" x="544513" y="1546225"/>
          <p14:tracePt t="97719" x="501650" y="1571625"/>
          <p14:tracePt t="97726" x="476250" y="1614488"/>
          <p14:tracePt t="97735" x="441325" y="1649413"/>
          <p14:tracePt t="97740" x="415925" y="1674813"/>
          <p14:tracePt t="97745" x="400050" y="1700213"/>
          <p14:tracePt t="97754" x="390525" y="1725613"/>
          <p14:tracePt t="97761" x="374650" y="1741488"/>
          <p14:tracePt t="97767" x="365125" y="1751013"/>
          <p14:tracePt t="97775" x="365125" y="1766888"/>
          <p14:tracePt t="97781" x="357188" y="1784350"/>
          <p14:tracePt t="97788" x="357188" y="1801813"/>
          <p14:tracePt t="97796" x="357188" y="1827213"/>
          <p14:tracePt t="97801" x="357188" y="1835150"/>
          <p14:tracePt t="97808" x="357188" y="1852613"/>
          <p14:tracePt t="97815" x="357188" y="1870075"/>
          <p14:tracePt t="97828" x="357188" y="1885950"/>
          <p14:tracePt t="97835" x="365125" y="1895475"/>
          <p14:tracePt t="97848" x="374650" y="1911350"/>
          <p14:tracePt t="97856" x="374650" y="1920875"/>
          <p14:tracePt t="97876" x="374650" y="1928813"/>
          <p14:tracePt t="97895" x="390525" y="1938338"/>
          <p14:tracePt t="97898" x="400050" y="1946275"/>
          <p14:tracePt t="97911" x="415925" y="1954213"/>
          <p14:tracePt t="97917" x="433388" y="1963738"/>
          <p14:tracePt t="97925" x="441325" y="1979613"/>
          <p14:tracePt t="97931" x="476250" y="1997075"/>
          <p14:tracePt t="97938" x="509588" y="2014538"/>
          <p14:tracePt t="97944" x="552450" y="2030413"/>
          <p14:tracePt t="97952" x="611188" y="2055813"/>
          <p14:tracePt t="97959" x="671513" y="2082800"/>
          <p14:tracePt t="97965" x="722313" y="2098675"/>
          <p14:tracePt t="97973" x="755650" y="2116138"/>
          <p14:tracePt t="97980" x="781050" y="2133600"/>
          <p14:tracePt t="97985" x="808038" y="2133600"/>
          <p14:tracePt t="97995" x="833438" y="2141538"/>
          <p14:tracePt t="98002" x="815975" y="2141538"/>
          <p14:tracePt t="98439" x="815975" y="2379663"/>
          <p14:tracePt t="98445" x="884238" y="2744788"/>
          <p14:tracePt t="98453" x="968375" y="3008313"/>
          <p14:tracePt t="98462" x="1028700" y="3160713"/>
          <p14:tracePt t="98466" x="1087438" y="3271838"/>
          <p14:tracePt t="98474" x="1147763" y="3348038"/>
          <p14:tracePt t="98480" x="1173163" y="3382963"/>
          <p14:tracePt t="98487" x="1189038" y="3398838"/>
          <p14:tracePt t="98495" x="1198563" y="3408363"/>
          <p14:tracePt t="98514" x="1206500" y="3408363"/>
          <p14:tracePt t="98720" x="1216025" y="3408363"/>
          <p14:tracePt t="98727" x="1223963" y="3408363"/>
          <p14:tracePt t="98734" x="1231900" y="3408363"/>
          <p14:tracePt t="98741" x="1241425" y="3408363"/>
          <p14:tracePt t="98755" x="1249363" y="3398838"/>
          <p14:tracePt t="98761" x="1257300" y="3390900"/>
          <p14:tracePt t="98768" x="1266825" y="3390900"/>
          <p14:tracePt t="98776" x="1266825" y="3382963"/>
          <p14:tracePt t="98781" x="1266825" y="3365500"/>
          <p14:tracePt t="98789" x="1282700" y="3330575"/>
          <p14:tracePt t="98798" x="1292225" y="3271838"/>
          <p14:tracePt t="98802" x="1317625" y="3186113"/>
          <p14:tracePt t="98811" x="1343025" y="3109913"/>
          <p14:tracePt t="98815" x="1343025" y="3076575"/>
          <p14:tracePt t="98822" x="1343025" y="3033713"/>
          <p14:tracePt t="98829" x="1343025" y="2990850"/>
          <p14:tracePt t="98835" x="1343025" y="2965450"/>
          <p14:tracePt t="98844" x="1343025" y="2957513"/>
          <p14:tracePt t="98850" x="1343025" y="2940050"/>
          <p14:tracePt t="98863" x="1343025" y="2922588"/>
          <p14:tracePt t="98878" x="1343025" y="2914650"/>
          <p14:tracePt t="98895" x="1343025" y="2906713"/>
          <p14:tracePt t="98898" x="1333500" y="2897188"/>
          <p14:tracePt t="98905" x="1325563" y="2897188"/>
          <p14:tracePt t="98912" x="1325563" y="2889250"/>
          <p14:tracePt t="98932" x="1317625" y="2881313"/>
          <p14:tracePt t="98946" x="1308100" y="2871788"/>
          <p14:tracePt t="98961" x="1300163" y="2871788"/>
          <p14:tracePt t="98966" x="1292225" y="2871788"/>
          <p14:tracePt t="98974" x="1282700" y="2871788"/>
          <p14:tracePt t="98980" x="1282700" y="2863850"/>
          <p14:tracePt t="98994" x="1266825" y="2855913"/>
          <p14:tracePt t="99001" x="1257300" y="2855913"/>
          <p14:tracePt t="99014" x="1249363" y="2855913"/>
          <p14:tracePt t="99022" x="1241425" y="2855913"/>
          <p14:tracePt t="99029" x="1231900" y="2855913"/>
          <p14:tracePt t="99035" x="1223963" y="2855913"/>
          <p14:tracePt t="99041" x="1216025" y="2855913"/>
          <p14:tracePt t="99055" x="1206500" y="2855913"/>
          <p14:tracePt t="99062" x="1198563" y="2855913"/>
          <p14:tracePt t="99077" x="1189038" y="2855913"/>
          <p14:tracePt t="99096" x="1181100" y="2855913"/>
          <p14:tracePt t="99112" x="1173163" y="2855913"/>
          <p14:tracePt t="99185" x="1173163" y="2863850"/>
          <p14:tracePt t="99241" x="1181100" y="2863850"/>
          <p14:tracePt t="99268" x="1189038" y="2863850"/>
          <p14:tracePt t="99275" x="1189038" y="2871788"/>
          <p14:tracePt t="99289" x="1198563" y="2881313"/>
          <p14:tracePt t="99295" x="1206500" y="2881313"/>
          <p14:tracePt t="99312" x="1216025" y="2881313"/>
          <p14:tracePt t="99315" x="1231900" y="2881313"/>
          <p14:tracePt t="99323" x="1241425" y="2889250"/>
          <p14:tracePt t="99329" x="1266825" y="2889250"/>
          <p14:tracePt t="99336" x="1282700" y="2897188"/>
          <p14:tracePt t="99345" x="1300163" y="2897188"/>
          <p14:tracePt t="99350" x="1333500" y="2906713"/>
          <p14:tracePt t="99356" x="1360488" y="2906713"/>
          <p14:tracePt t="99363" x="1385888" y="2906713"/>
          <p14:tracePt t="99371" x="1401763" y="2906713"/>
          <p14:tracePt t="99378" x="1419225" y="2906713"/>
          <p14:tracePt t="99384" x="1427163" y="2906713"/>
          <p14:tracePt t="99392" x="1436688" y="2906713"/>
          <p14:tracePt t="99397" x="1452563" y="2906713"/>
          <p14:tracePt t="99411" x="1462088" y="2906713"/>
          <p14:tracePt t="99418" x="1470025" y="2906713"/>
          <p14:tracePt t="99427" x="1477963" y="2906713"/>
          <p14:tracePt t="99440" x="1487488" y="2906713"/>
          <p14:tracePt t="99453" x="1495425" y="2906713"/>
          <p14:tracePt t="99476" x="1504950" y="2906713"/>
          <p14:tracePt t="99494" x="1512888" y="2906713"/>
          <p14:tracePt t="99747" x="1530350" y="2906713"/>
          <p14:tracePt t="99755" x="1563688" y="2906713"/>
          <p14:tracePt t="99761" x="1597025" y="2906713"/>
          <p14:tracePt t="99768" x="1614488" y="2906713"/>
          <p14:tracePt t="99778" x="1639888" y="2906713"/>
          <p14:tracePt t="99780" x="1665288" y="2906713"/>
          <p14:tracePt t="99789" x="1674813" y="2906713"/>
          <p14:tracePt t="99795" x="1700213" y="2906713"/>
          <p14:tracePt t="99802" x="1708150" y="2906713"/>
          <p14:tracePt t="99810" x="1716088" y="2906713"/>
          <p14:tracePt t="99816" x="1725613" y="2906713"/>
          <p14:tracePt t="99822" x="1733550" y="2906713"/>
          <p14:tracePt t="99836" x="1741488" y="2906713"/>
          <p14:tracePt t="99845" x="1751013" y="2906713"/>
          <p14:tracePt t="99862" x="1758950" y="2906713"/>
          <p14:tracePt t="99878" x="1766888" y="2906713"/>
          <p14:tracePt t="99895" x="1776413" y="2906713"/>
          <p14:tracePt t="99926" x="1784350" y="2906713"/>
          <p14:tracePt t="99939" x="1793875" y="2906713"/>
          <p14:tracePt t="100048" x="1793875" y="2897188"/>
          <p14:tracePt t="100062" x="1793875" y="2889250"/>
          <p14:tracePt t="100082" x="1784350" y="2881313"/>
          <p14:tracePt t="100090" x="1784350" y="2871788"/>
          <p14:tracePt t="100096" x="1776413" y="2863850"/>
          <p14:tracePt t="100104" x="1766888" y="2863850"/>
          <p14:tracePt t="100112" x="1758950" y="2846388"/>
          <p14:tracePt t="100117" x="1758950" y="2838450"/>
          <p14:tracePt t="100124" x="1741488" y="2838450"/>
          <p14:tracePt t="100130" x="1733550" y="2820988"/>
          <p14:tracePt t="100138" x="1733550" y="2813050"/>
          <p14:tracePt t="100145" x="1725613" y="2813050"/>
          <p14:tracePt t="100152" x="1708150" y="2795588"/>
          <p14:tracePt t="100160" x="1700213" y="2795588"/>
          <p14:tracePt t="100165" x="1700213" y="2787650"/>
          <p14:tracePt t="100172" x="1690688" y="2787650"/>
          <p14:tracePt t="100179" x="1682750" y="2778125"/>
          <p14:tracePt t="100196" x="1682750" y="2770188"/>
          <p14:tracePt t="100198" x="1674813" y="2770188"/>
          <p14:tracePt t="100205" x="1674813" y="2762250"/>
          <p14:tracePt t="100212" x="1665288" y="2762250"/>
          <p14:tracePt t="100440" x="1682750" y="2762250"/>
          <p14:tracePt t="100453" x="1690688" y="2762250"/>
          <p14:tracePt t="100460" x="1700213" y="2762250"/>
          <p14:tracePt t="100466" x="1708150" y="2762250"/>
          <p14:tracePt t="100475" x="1716088" y="2762250"/>
          <p14:tracePt t="100486" x="1725613" y="2762250"/>
          <p14:tracePt t="100494" x="1733550" y="2762250"/>
          <p14:tracePt t="100501" x="1741488" y="2762250"/>
          <p14:tracePt t="100507" x="1758950" y="2762250"/>
          <p14:tracePt t="100515" x="1766888" y="2762250"/>
          <p14:tracePt t="100522" x="1784350" y="2762250"/>
          <p14:tracePt t="100528" x="1801813" y="2762250"/>
          <p14:tracePt t="100535" x="1827213" y="2762250"/>
          <p14:tracePt t="100544" x="1852613" y="2762250"/>
          <p14:tracePt t="100549" x="1878013" y="2762250"/>
          <p14:tracePt t="100556" x="1911350" y="2762250"/>
          <p14:tracePt t="100562" x="1954213" y="2762250"/>
          <p14:tracePt t="100568" x="2014538" y="2762250"/>
          <p14:tracePt t="100577" x="2073275" y="2762250"/>
          <p14:tracePt t="100583" x="2133600" y="2752725"/>
          <p14:tracePt t="100589" x="2166938" y="2752725"/>
          <p14:tracePt t="100595" x="2200275" y="2744788"/>
          <p14:tracePt t="100604" x="2217738" y="2744788"/>
          <p14:tracePt t="100610" x="2235200" y="2744788"/>
          <p14:tracePt t="100617" x="2243138" y="2744788"/>
          <p14:tracePt t="100625" x="2268538" y="2744788"/>
          <p14:tracePt t="100630" x="2286000" y="2744788"/>
          <p14:tracePt t="100638" x="2303463" y="2744788"/>
          <p14:tracePt t="100644" x="2319338" y="2744788"/>
          <p14:tracePt t="100651" x="2344738" y="2752725"/>
          <p14:tracePt t="100659" x="2354263" y="2752725"/>
          <p14:tracePt t="100664" x="2371725" y="2762250"/>
          <p14:tracePt t="100672" x="2387600" y="2762250"/>
          <p14:tracePt t="100678" x="2397125" y="2762250"/>
          <p14:tracePt t="100686" x="2405063" y="2762250"/>
          <p14:tracePt t="100695" x="2413000" y="2762250"/>
          <p14:tracePt t="100699" x="2422525" y="2770188"/>
          <p14:tracePt t="100712" x="2430463" y="2778125"/>
          <p14:tracePt t="100720" x="2438400" y="2778125"/>
          <p14:tracePt t="100735" x="2447925" y="2778125"/>
          <p14:tracePt t="100742" x="2447925" y="2787650"/>
          <p14:tracePt t="100746" x="2455863" y="2787650"/>
          <p14:tracePt t="100762" x="2463800" y="2787650"/>
          <p14:tracePt t="100836" x="2463800" y="2795588"/>
          <p14:tracePt t="100843" x="2447925" y="2795588"/>
          <p14:tracePt t="100849" x="2438400" y="2795588"/>
          <p14:tracePt t="100856" x="2422525" y="2795588"/>
          <p14:tracePt t="100863" x="2397125" y="2795588"/>
          <p14:tracePt t="100871" x="2379663" y="2805113"/>
          <p14:tracePt t="100878" x="2354263" y="2805113"/>
          <p14:tracePt t="100883" x="2328863" y="2805113"/>
          <p14:tracePt t="100894" x="2311400" y="2805113"/>
          <p14:tracePt t="100913" x="2252663" y="2805113"/>
          <p14:tracePt t="100919" x="2235200" y="2805113"/>
          <p14:tracePt t="100928" x="2227263" y="2805113"/>
          <p14:tracePt t="100932" x="2217738" y="2805113"/>
          <p14:tracePt t="100940" x="2200275" y="2805113"/>
          <p14:tracePt t="100946" x="2192338" y="2805113"/>
          <p14:tracePt t="100953" x="2184400" y="2805113"/>
          <p14:tracePt t="100960" x="2166938" y="2805113"/>
          <p14:tracePt t="100966" x="2141538" y="2805113"/>
          <p14:tracePt t="100974" x="2116138" y="2795588"/>
          <p14:tracePt t="100980" x="2090738" y="2787650"/>
          <p14:tracePt t="100988" x="2065338" y="2778125"/>
          <p14:tracePt t="100995" x="2039938" y="2778125"/>
          <p14:tracePt t="101001" x="2014538" y="2770188"/>
          <p14:tracePt t="101009" x="1989138" y="2762250"/>
          <p14:tracePt t="101015" x="1971675" y="2762250"/>
          <p14:tracePt t="101022" x="1946275" y="2762250"/>
          <p14:tracePt t="101028" x="1938338" y="2752725"/>
          <p14:tracePt t="101035" x="1928813" y="2752725"/>
          <p14:tracePt t="101044" x="1911350" y="2744788"/>
          <p14:tracePt t="101049" x="1903413" y="2744788"/>
          <p14:tracePt t="101062" x="1885950" y="2744788"/>
          <p14:tracePt t="101069" x="1878013" y="2744788"/>
          <p14:tracePt t="101083" x="1860550" y="2744788"/>
          <p14:tracePt t="101089" x="1852613" y="2744788"/>
          <p14:tracePt t="101096" x="1844675" y="2744788"/>
          <p14:tracePt t="101105" x="1827213" y="2744788"/>
          <p14:tracePt t="101110" x="1801813" y="2744788"/>
          <p14:tracePt t="101116" x="1776413" y="2744788"/>
          <p14:tracePt t="101124" x="1758950" y="2744788"/>
          <p14:tracePt t="101130" x="1733550" y="2744788"/>
          <p14:tracePt t="101138" x="1708150" y="2744788"/>
          <p14:tracePt t="101145" x="1700213" y="2744788"/>
          <p14:tracePt t="101152" x="1690688" y="2744788"/>
          <p14:tracePt t="101158" x="1674813" y="2744788"/>
          <p14:tracePt t="101165" x="1665288" y="2744788"/>
          <p14:tracePt t="101173" x="1657350" y="2744788"/>
          <p14:tracePt t="101178" x="1649413" y="2744788"/>
          <p14:tracePt t="101199" x="1639888" y="2744788"/>
          <p14:tracePt t="101206" x="1631950" y="2744788"/>
          <p14:tracePt t="101212" x="1622425" y="2744788"/>
          <p14:tracePt t="101336" x="1631950" y="2744788"/>
          <p14:tracePt t="101343" x="1639888" y="2744788"/>
          <p14:tracePt t="101350" x="1649413" y="2744788"/>
          <p14:tracePt t="101357" x="1665288" y="2744788"/>
          <p14:tracePt t="101363" x="1682750" y="2752725"/>
          <p14:tracePt t="101370" x="1708150" y="2752725"/>
          <p14:tracePt t="101377" x="1741488" y="2752725"/>
          <p14:tracePt t="101384" x="1776413" y="2752725"/>
          <p14:tracePt t="101392" x="1801813" y="2752725"/>
          <p14:tracePt t="101397" x="1827213" y="2752725"/>
          <p14:tracePt t="101405" x="1860550" y="2752725"/>
          <p14:tracePt t="101411" x="1895475" y="2752725"/>
          <p14:tracePt t="101418" x="1920875" y="2752725"/>
          <p14:tracePt t="101427" x="1954213" y="2752725"/>
          <p14:tracePt t="101432" x="1979613" y="2752725"/>
          <p14:tracePt t="101439" x="1997075" y="2752725"/>
          <p14:tracePt t="101445" x="2022475" y="2744788"/>
          <p14:tracePt t="101453" x="2047875" y="2744788"/>
          <p14:tracePt t="101460" x="2073275" y="2744788"/>
          <p14:tracePt t="101466" x="2098675" y="2744788"/>
          <p14:tracePt t="101473" x="2124075" y="2744788"/>
          <p14:tracePt t="101480" x="2141538" y="2744788"/>
          <p14:tracePt t="101487" x="2159000" y="2744788"/>
          <p14:tracePt t="101494" x="2166938" y="2744788"/>
          <p14:tracePt t="101500" x="2174875" y="2744788"/>
          <p14:tracePt t="101507" x="2184400" y="2744788"/>
          <p14:tracePt t="101514" x="2200275" y="2744788"/>
          <p14:tracePt t="101528" x="2209800" y="2744788"/>
          <p14:tracePt t="101535" x="2227263" y="2744788"/>
          <p14:tracePt t="101549" x="2235200" y="2744788"/>
          <p14:tracePt t="101555" x="2243138" y="2744788"/>
          <p14:tracePt t="101569" x="2252663" y="2744788"/>
          <p14:tracePt t="101577" x="2260600" y="2744788"/>
          <p14:tracePt t="101591" x="2268538" y="2744788"/>
          <p14:tracePt t="101610" x="2278063" y="2744788"/>
          <p14:tracePt t="101632" x="2286000" y="2744788"/>
          <p14:tracePt t="102070" x="2184400" y="2770188"/>
          <p14:tracePt t="102076" x="2030413" y="2820988"/>
          <p14:tracePt t="102083" x="1911350" y="2855913"/>
          <p14:tracePt t="102090" x="1801813" y="2889250"/>
          <p14:tracePt t="102097" x="1733550" y="2922588"/>
          <p14:tracePt t="102105" x="1674813" y="2940050"/>
          <p14:tracePt t="102112" x="1597025" y="2974975"/>
          <p14:tracePt t="102118" x="1520825" y="2990850"/>
          <p14:tracePt t="102127" x="1462088" y="3025775"/>
          <p14:tracePt t="102133" x="1411288" y="3041650"/>
          <p14:tracePt t="102138" x="1376363" y="3051175"/>
          <p14:tracePt t="102145" x="1368425" y="3059113"/>
          <p14:tracePt t="102153" x="1350963" y="3067050"/>
          <p14:tracePt t="102160" x="1343025" y="3067050"/>
          <p14:tracePt t="102166" x="1343025" y="3076575"/>
          <p14:tracePt t="102174" x="1333500" y="3076575"/>
          <p14:tracePt t="102187" x="1325563" y="3076575"/>
          <p14:tracePt t="102194" x="1317625" y="3084513"/>
          <p14:tracePt t="102207" x="1308100" y="3094038"/>
          <p14:tracePt t="102214" x="1300163" y="3101975"/>
          <p14:tracePt t="102221" x="1282700" y="3101975"/>
          <p14:tracePt t="102228" x="1257300" y="3119438"/>
          <p14:tracePt t="102235" x="1231900" y="3135313"/>
          <p14:tracePt t="102243" x="1189038" y="3152775"/>
          <p14:tracePt t="102247" x="1138238" y="3186113"/>
          <p14:tracePt t="102255" x="1079500" y="3211513"/>
          <p14:tracePt t="102262" x="1028700" y="3246438"/>
          <p14:tracePt t="102268" x="977900" y="3279775"/>
          <p14:tracePt t="102277" x="942975" y="3297238"/>
          <p14:tracePt t="102282" x="917575" y="3297238"/>
          <p14:tracePt t="102290" x="900113" y="3305175"/>
          <p14:tracePt t="102295" x="900113" y="3314700"/>
          <p14:tracePt t="102303" x="892175" y="3322638"/>
          <p14:tracePt t="102310" x="884238" y="3322638"/>
          <p14:tracePt t="102325" x="874713" y="3322638"/>
          <p14:tracePt t="102330" x="874713" y="3330575"/>
          <p14:tracePt t="102344" x="866775" y="3340100"/>
          <p14:tracePt t="102358" x="858838" y="3348038"/>
          <p14:tracePt t="102372" x="858838" y="3365500"/>
          <p14:tracePt t="102378" x="858838" y="3373438"/>
          <p14:tracePt t="102386" x="849313" y="3390900"/>
          <p14:tracePt t="102394" x="849313" y="3408363"/>
          <p14:tracePt t="102399" x="849313" y="3416300"/>
          <p14:tracePt t="102405" x="849313" y="3424238"/>
          <p14:tracePt t="102412" x="849313" y="3441700"/>
          <p14:tracePt t="102427" x="849313" y="3449638"/>
          <p14:tracePt t="102433" x="849313" y="3459163"/>
          <p14:tracePt t="102447" x="849313" y="3467100"/>
          <p14:tracePt t="102454" x="849313" y="3475038"/>
          <p14:tracePt t="102467" x="849313" y="3484563"/>
          <p14:tracePt t="102502" x="849313" y="3492500"/>
          <p14:tracePt t="102556" x="849313" y="3502025"/>
          <p14:tracePt t="102577" x="866775" y="3502025"/>
          <p14:tracePt t="102585" x="874713" y="3502025"/>
          <p14:tracePt t="102592" x="900113" y="3502025"/>
          <p14:tracePt t="102597" x="925513" y="3502025"/>
          <p14:tracePt t="102604" x="952500" y="3502025"/>
          <p14:tracePt t="102611" x="985838" y="3502025"/>
          <p14:tracePt t="102619" x="1036638" y="3492500"/>
          <p14:tracePt t="102626" x="1079500" y="3484563"/>
          <p14:tracePt t="102632" x="1130300" y="3467100"/>
          <p14:tracePt t="102639" x="1147763" y="3459163"/>
          <p14:tracePt t="102645" x="1181100" y="3449638"/>
          <p14:tracePt t="102653" x="1206500" y="3433763"/>
          <p14:tracePt t="102660" x="1231900" y="3424238"/>
          <p14:tracePt t="102666" x="1257300" y="3416300"/>
          <p14:tracePt t="102675" x="1274763" y="3408363"/>
          <p14:tracePt t="102679" x="1292225" y="3408363"/>
          <p14:tracePt t="102687" x="1308100" y="3398838"/>
          <p14:tracePt t="102694" x="1308100" y="3390900"/>
          <p14:tracePt t="102700" x="1317625" y="3390900"/>
          <p14:tracePt t="102709" x="1333500" y="3382963"/>
          <p14:tracePt t="102721" x="1350963" y="3373438"/>
          <p14:tracePt t="102728" x="1368425" y="3373438"/>
          <p14:tracePt t="102734" x="1385888" y="3373438"/>
          <p14:tracePt t="102743" x="1419225" y="3365500"/>
          <p14:tracePt t="102748" x="1462088" y="3365500"/>
          <p14:tracePt t="102755" x="1512888" y="3355975"/>
          <p14:tracePt t="102761" x="1571625" y="3340100"/>
          <p14:tracePt t="102769" x="1614488" y="3340100"/>
          <p14:tracePt t="102777" x="1657350" y="3340100"/>
          <p14:tracePt t="102782" x="1690688" y="3340100"/>
          <p14:tracePt t="102790" x="1708150" y="3340100"/>
          <p14:tracePt t="102796" x="1733550" y="3340100"/>
          <p14:tracePt t="102804" x="1741488" y="3340100"/>
          <p14:tracePt t="102810" x="1751013" y="3340100"/>
          <p14:tracePt t="102826" x="1758950" y="3340100"/>
          <p14:tracePt t="102830" x="1766888" y="3340100"/>
          <p14:tracePt t="102844" x="1776413" y="3348038"/>
          <p14:tracePt t="102850" x="1784350" y="3348038"/>
          <p14:tracePt t="102860" x="1793875" y="3348038"/>
          <p14:tracePt t="102864" x="1801813" y="3355975"/>
          <p14:tracePt t="102872" x="1809750" y="3355975"/>
          <p14:tracePt t="102878" x="1819275" y="3355975"/>
          <p14:tracePt t="102886" x="1827213" y="3355975"/>
          <p14:tracePt t="102894" x="1844675" y="3355975"/>
          <p14:tracePt t="102899" x="1844675" y="3365500"/>
          <p14:tracePt t="102905" x="1860550" y="3365500"/>
          <p14:tracePt t="102912" x="1870075" y="3365500"/>
          <p14:tracePt t="102920" x="1885950" y="3365500"/>
          <p14:tracePt t="102927" x="1895475" y="3365500"/>
          <p14:tracePt t="102935" x="1903413" y="3365500"/>
          <p14:tracePt t="102941" x="1920875" y="3365500"/>
          <p14:tracePt t="102946" x="1928813" y="3365500"/>
          <p14:tracePt t="102955" x="1938338" y="3365500"/>
          <p14:tracePt t="102960" x="1954213" y="3365500"/>
          <p14:tracePt t="102968" x="1963738" y="3365500"/>
          <p14:tracePt t="102977" x="1971675" y="3365500"/>
          <p14:tracePt t="102980" x="1989138" y="3365500"/>
          <p14:tracePt t="102995" x="2005013" y="3365500"/>
          <p14:tracePt t="103001" x="2014538" y="3365500"/>
          <p14:tracePt t="103011" x="2030413" y="3373438"/>
          <p14:tracePt t="103015" x="2047875" y="3373438"/>
          <p14:tracePt t="103023" x="2055813" y="3373438"/>
          <p14:tracePt t="103029" x="2073275" y="3373438"/>
          <p14:tracePt t="103036" x="2082800" y="3373438"/>
          <p14:tracePt t="103044" x="2090738" y="3373438"/>
          <p14:tracePt t="103049" x="2108200" y="3373438"/>
          <p14:tracePt t="103063" x="2116138" y="3373438"/>
          <p14:tracePt t="103071" x="2124075" y="3373438"/>
          <p14:tracePt t="103077" x="2133600" y="3373438"/>
          <p14:tracePt t="103093" x="2141538" y="3373438"/>
          <p14:tracePt t="103097" x="2149475" y="3373438"/>
          <p14:tracePt t="103132" x="2159000" y="3373438"/>
          <p14:tracePt t="103187" x="2149475" y="3382963"/>
          <p14:tracePt t="103193" x="2133600" y="3382963"/>
          <p14:tracePt t="103209" x="2116138" y="3382963"/>
          <p14:tracePt t="103221" x="2108200" y="3382963"/>
          <p14:tracePt t="103227" x="2098675" y="3382963"/>
          <p14:tracePt t="103235" x="2090738" y="3382963"/>
          <p14:tracePt t="103243" x="2082800" y="3390900"/>
          <p14:tracePt t="103248" x="2073275" y="3390900"/>
          <p14:tracePt t="103256" x="2065338" y="3390900"/>
          <p14:tracePt t="103262" x="2055813" y="3390900"/>
          <p14:tracePt t="103269" x="2047875" y="3390900"/>
          <p14:tracePt t="103290" x="2030413" y="3390900"/>
          <p14:tracePt t="103296" x="2022475" y="3390900"/>
          <p14:tracePt t="103311" x="2005013" y="3390900"/>
          <p14:tracePt t="103323" x="1997075" y="3390900"/>
          <p14:tracePt t="103330" x="1989138" y="3390900"/>
          <p14:tracePt t="103338" x="1979613" y="3390900"/>
          <p14:tracePt t="103344" x="1971675" y="3390900"/>
          <p14:tracePt t="103362" x="1963738" y="3390900"/>
          <p14:tracePt t="103364" x="1954213" y="3390900"/>
          <p14:tracePt t="103378" x="1946275" y="3390900"/>
          <p14:tracePt t="103385" x="1938338" y="3390900"/>
          <p14:tracePt t="103398" x="1928813" y="3390900"/>
          <p14:tracePt t="103433" x="1920875" y="3390900"/>
          <p14:tracePt t="103446" x="1911350" y="3390900"/>
          <p14:tracePt t="103467" x="1903413" y="3390900"/>
          <p14:tracePt t="103473" x="1895475" y="3390900"/>
          <p14:tracePt t="103480" x="1885950" y="3390900"/>
          <p14:tracePt t="103494" x="1878013" y="3390900"/>
          <p14:tracePt t="103510" x="1870075" y="3390900"/>
          <p14:tracePt t="103591" x="1885950" y="3390900"/>
          <p14:tracePt t="103597" x="1903413" y="3390900"/>
          <p14:tracePt t="103605" x="1928813" y="3390900"/>
          <p14:tracePt t="103611" x="1954213" y="3390900"/>
          <p14:tracePt t="103618" x="1971675" y="3390900"/>
          <p14:tracePt t="103627" x="1989138" y="3390900"/>
          <p14:tracePt t="103631" x="1997075" y="3390900"/>
          <p14:tracePt t="103639" x="2014538" y="3390900"/>
          <p14:tracePt t="103644" x="2022475" y="3390900"/>
          <p14:tracePt t="103660" x="2030413" y="3390900"/>
          <p14:tracePt t="103665" x="2047875" y="3390900"/>
          <p14:tracePt t="103679" x="2055813" y="3390900"/>
          <p14:tracePt t="103686" x="2065338" y="3390900"/>
          <p14:tracePt t="103695" x="2073275" y="3390900"/>
          <p14:tracePt t="103713" x="2073275" y="3382963"/>
          <p14:tracePt t="103727" x="2082800" y="3373438"/>
          <p14:tracePt t="103744" x="2090738" y="3365500"/>
          <p14:tracePt t="103755" x="2090738" y="3355975"/>
          <p14:tracePt t="103769" x="2090738" y="3340100"/>
          <p14:tracePt t="103782" x="2090738" y="3330575"/>
          <p14:tracePt t="103790" x="2090738" y="3322638"/>
          <p14:tracePt t="103796" x="2090738" y="3314700"/>
          <p14:tracePt t="103804" x="2090738" y="3305175"/>
          <p14:tracePt t="103810" x="2082800" y="3297238"/>
          <p14:tracePt t="103817" x="2073275" y="3289300"/>
          <p14:tracePt t="103825" x="2073275" y="3279775"/>
          <p14:tracePt t="103829" x="2065338" y="3271838"/>
          <p14:tracePt t="103837" x="2055813" y="3263900"/>
          <p14:tracePt t="103845" x="2039938" y="3246438"/>
          <p14:tracePt t="103851" x="2022475" y="3221038"/>
          <p14:tracePt t="103859" x="1997075" y="3195638"/>
          <p14:tracePt t="103864" x="1971675" y="3186113"/>
          <p14:tracePt t="103872" x="1938338" y="3160713"/>
          <p14:tracePt t="103877" x="1911350" y="3144838"/>
          <p14:tracePt t="103885" x="1885950" y="3127375"/>
          <p14:tracePt t="103893" x="1870075" y="3109913"/>
          <p14:tracePt t="103898" x="1844675" y="3094038"/>
          <p14:tracePt t="103910" x="1827213" y="3076575"/>
          <p14:tracePt t="103913" x="1801813" y="3059113"/>
          <p14:tracePt t="103918" x="1784350" y="3051175"/>
          <p14:tracePt t="103926" x="1766888" y="3041650"/>
          <p14:tracePt t="103932" x="1751013" y="3033713"/>
          <p14:tracePt t="103940" x="1725613" y="3016250"/>
          <p14:tracePt t="103946" x="1700213" y="3008313"/>
          <p14:tracePt t="103954" x="1674813" y="3000375"/>
          <p14:tracePt t="103960" x="1622425" y="2982913"/>
          <p14:tracePt t="103966" x="1581150" y="2982913"/>
          <p14:tracePt t="103976" x="1530350" y="2974975"/>
          <p14:tracePt t="103980" x="1487488" y="2974975"/>
          <p14:tracePt t="103988" x="1444625" y="2974975"/>
          <p14:tracePt t="103994" x="1419225" y="2974975"/>
          <p14:tracePt t="104001" x="1411288" y="2974975"/>
          <p14:tracePt t="104010" x="1401763" y="2974975"/>
          <p14:tracePt t="104014" x="1385888" y="2974975"/>
          <p14:tracePt t="104028" x="1385888" y="2982913"/>
          <p14:tracePt t="104036" x="1376363" y="2982913"/>
          <p14:tracePt t="104044" x="1368425" y="2990850"/>
          <p14:tracePt t="104057" x="1368425" y="3000375"/>
          <p14:tracePt t="104071" x="1368425" y="3016250"/>
          <p14:tracePt t="104077" x="1368425" y="3033713"/>
          <p14:tracePt t="104084" x="1368425" y="3067050"/>
          <p14:tracePt t="104090" x="1385888" y="3101975"/>
          <p14:tracePt t="104097" x="1401763" y="3152775"/>
          <p14:tracePt t="104106" x="1419225" y="3186113"/>
          <p14:tracePt t="104111" x="1436688" y="3211513"/>
          <p14:tracePt t="104118" x="1452563" y="3228975"/>
          <p14:tracePt t="104127" x="1462088" y="3246438"/>
          <p14:tracePt t="104139" x="1470025" y="3254375"/>
          <p14:tracePt t="104145" x="1477963" y="3263900"/>
          <p14:tracePt t="104159" x="1487488" y="3263900"/>
          <p14:tracePt t="104166" x="1495425" y="3271838"/>
          <p14:tracePt t="104174" x="1504950" y="3271838"/>
          <p14:tracePt t="104179" x="1530350" y="3271838"/>
          <p14:tracePt t="104186" x="1555750" y="3271838"/>
          <p14:tracePt t="104193" x="1589088" y="3263900"/>
          <p14:tracePt t="104201" x="1622425" y="3254375"/>
          <p14:tracePt t="104207" x="1639888" y="3246438"/>
          <p14:tracePt t="104214" x="1674813" y="3246438"/>
          <p14:tracePt t="104223" x="1708150" y="3238500"/>
          <p14:tracePt t="104228" x="1751013" y="3238500"/>
          <p14:tracePt t="104235" x="1776413" y="3238500"/>
          <p14:tracePt t="104243" x="1801813" y="3238500"/>
          <p14:tracePt t="104248" x="1835150" y="3238500"/>
          <p14:tracePt t="104255" x="1860550" y="3228975"/>
          <p14:tracePt t="104261" x="1885950" y="3228975"/>
          <p14:tracePt t="104268" x="1903413" y="3221038"/>
          <p14:tracePt t="104277" x="1920875" y="3221038"/>
          <p14:tracePt t="104283" x="1938338" y="3211513"/>
          <p14:tracePt t="104290" x="1946275" y="3211513"/>
          <p14:tracePt t="104295" x="1954213" y="3211513"/>
          <p14:tracePt t="104303" x="1971675" y="3203575"/>
          <p14:tracePt t="104316" x="1979613" y="3195638"/>
          <p14:tracePt t="104330" x="1989138" y="3195638"/>
          <p14:tracePt t="104344" x="1989138" y="3186113"/>
          <p14:tracePt t="104350" x="1997075" y="3186113"/>
          <p14:tracePt t="104360" x="1997075" y="3178175"/>
          <p14:tracePt t="104364" x="1997075" y="3170238"/>
          <p14:tracePt t="104372" x="1997075" y="3160713"/>
          <p14:tracePt t="104378" x="1997075" y="3144838"/>
          <p14:tracePt t="104386" x="1989138" y="3135313"/>
          <p14:tracePt t="104392" x="1989138" y="3119438"/>
          <p14:tracePt t="104399" x="1989138" y="3101975"/>
          <p14:tracePt t="104406" x="1979613" y="3094038"/>
          <p14:tracePt t="104412" x="1979613" y="3076575"/>
          <p14:tracePt t="104420" x="1971675" y="3067050"/>
          <p14:tracePt t="104427" x="1963738" y="3067050"/>
          <p14:tracePt t="104434" x="1963738" y="3059113"/>
          <p14:tracePt t="104441" x="1954213" y="3051175"/>
          <p14:tracePt t="104446" x="1946275" y="3041650"/>
          <p14:tracePt t="104454" x="1938338" y="3041650"/>
          <p14:tracePt t="104461" x="1920875" y="3041650"/>
          <p14:tracePt t="104468" x="1885950" y="3041650"/>
          <p14:tracePt t="104474" x="1860550" y="3041650"/>
          <p14:tracePt t="104481" x="1827213" y="3041650"/>
          <p14:tracePt t="104488" x="1766888" y="3041650"/>
          <p14:tracePt t="104495" x="1725613" y="3059113"/>
          <p14:tracePt t="104502" x="1674813" y="3067050"/>
          <p14:tracePt t="104510" x="1649413" y="3084513"/>
          <p14:tracePt t="104515" x="1631950" y="3094038"/>
          <p14:tracePt t="104523" x="1606550" y="3101975"/>
          <p14:tracePt t="104528" x="1597025" y="3101975"/>
          <p14:tracePt t="104535" x="1597025" y="3109913"/>
          <p14:tracePt t="104544" x="1589088" y="3109913"/>
          <p14:tracePt t="104550" x="1581150" y="3119438"/>
          <p14:tracePt t="104556" x="1571625" y="3119438"/>
          <p14:tracePt t="104563" x="1571625" y="3127375"/>
          <p14:tracePt t="104591" x="1563688" y="3135313"/>
          <p14:tracePt t="104599" x="1563688" y="3144838"/>
          <p14:tracePt t="104611" x="1563688" y="3152775"/>
          <p14:tracePt t="104619" x="1563688" y="3170238"/>
          <p14:tracePt t="104626" x="1563688" y="3178175"/>
          <p14:tracePt t="104631" x="1563688" y="3186113"/>
          <p14:tracePt t="104639" x="1563688" y="3203575"/>
          <p14:tracePt t="104645" x="1563688" y="3211513"/>
          <p14:tracePt t="104652" x="1563688" y="3221038"/>
          <p14:tracePt t="104660" x="1563688" y="3228975"/>
          <p14:tracePt t="104665" x="1563688" y="3238500"/>
          <p14:tracePt t="104672" x="1563688" y="3246438"/>
          <p14:tracePt t="104693" x="1563688" y="3254375"/>
          <p14:tracePt t="104699" x="1563688" y="3263900"/>
          <p14:tracePt t="104708" x="1563688" y="3271838"/>
          <p14:tracePt t="104713" x="1571625" y="3271838"/>
          <p14:tracePt t="104721" x="1581150" y="3271838"/>
          <p14:tracePt t="104727" x="1581150" y="3279775"/>
          <p14:tracePt t="104734" x="1589088" y="3289300"/>
          <p14:tracePt t="104743" x="1606550" y="3297238"/>
          <p14:tracePt t="104748" x="1622425" y="3305175"/>
          <p14:tracePt t="104756" x="1649413" y="3305175"/>
          <p14:tracePt t="104761" x="1665288" y="3314700"/>
          <p14:tracePt t="104768" x="1690688" y="3322638"/>
          <p14:tracePt t="104776" x="1716088" y="3330575"/>
          <p14:tracePt t="104782" x="1741488" y="3340100"/>
          <p14:tracePt t="104790" x="1758950" y="3340100"/>
          <p14:tracePt t="104796" x="1784350" y="3348038"/>
          <p14:tracePt t="104803" x="1819275" y="3348038"/>
          <p14:tracePt t="104810" x="1835150" y="3348038"/>
          <p14:tracePt t="104816" x="1870075" y="3348038"/>
          <p14:tracePt t="104825" x="1895475" y="3348038"/>
          <p14:tracePt t="104830" x="1911350" y="3348038"/>
          <p14:tracePt t="104838" x="1938338" y="3348038"/>
          <p14:tracePt t="104844" x="1963738" y="3348038"/>
          <p14:tracePt t="104851" x="1979613" y="3348038"/>
          <p14:tracePt t="104860" x="2005013" y="3348038"/>
          <p14:tracePt t="104864" x="2022475" y="3340100"/>
          <p14:tracePt t="104872" x="2047875" y="3340100"/>
          <p14:tracePt t="104878" x="2055813" y="3330575"/>
          <p14:tracePt t="104894" x="2090738" y="3330575"/>
          <p14:tracePt t="104898" x="2098675" y="3330575"/>
          <p14:tracePt t="104906" x="2116138" y="3330575"/>
          <p14:tracePt t="104912" x="2124075" y="3330575"/>
          <p14:tracePt t="104926" x="2133600" y="3330575"/>
          <p14:tracePt t="104932" x="2141538" y="3330575"/>
          <p14:tracePt t="104946" x="2149475" y="3330575"/>
          <p14:tracePt t="104955" x="2159000" y="3330575"/>
          <p14:tracePt t="104961" x="2166938" y="3330575"/>
          <p14:tracePt t="104978" x="2166938" y="3322638"/>
          <p14:tracePt t="104988" x="2166938" y="3314700"/>
          <p14:tracePt t="104995" x="2174875" y="3305175"/>
          <p14:tracePt t="105010" x="2184400" y="3305175"/>
          <p14:tracePt t="105015" x="2184400" y="3297238"/>
          <p14:tracePt t="105022" x="2184400" y="3289300"/>
          <p14:tracePt t="105035" x="2192338" y="3279775"/>
          <p14:tracePt t="105045" x="2192338" y="3271838"/>
          <p14:tracePt t="105049" x="2192338" y="3263900"/>
          <p14:tracePt t="105070" x="2192338" y="3254375"/>
          <p14:tracePt t="105077" x="2174875" y="3246438"/>
          <p14:tracePt t="105084" x="2159000" y="3238500"/>
          <p14:tracePt t="105093" x="2124075" y="3221038"/>
          <p14:tracePt t="105097" x="2082800" y="3195638"/>
          <p14:tracePt t="105104" x="2014538" y="3170238"/>
          <p14:tracePt t="105111" x="1954213" y="3144838"/>
          <p14:tracePt t="105118" x="1895475" y="3109913"/>
          <p14:tracePt t="105126" x="1844675" y="3094038"/>
          <p14:tracePt t="105131" x="1809750" y="3076575"/>
          <p14:tracePt t="105140" x="1776413" y="3067050"/>
          <p14:tracePt t="105145" x="1751013" y="3051175"/>
          <p14:tracePt t="105153" x="1741488" y="3041650"/>
          <p14:tracePt t="105159" x="1725613" y="3041650"/>
          <p14:tracePt t="105165" x="1716088" y="3041650"/>
          <p14:tracePt t="105175" x="1708150" y="3041650"/>
          <p14:tracePt t="105179" x="1700213" y="3041650"/>
          <p14:tracePt t="105187" x="1690688" y="3041650"/>
          <p14:tracePt t="105200" x="1674813" y="3041650"/>
          <p14:tracePt t="105208" x="1665288" y="3041650"/>
          <p14:tracePt t="105222" x="1649413" y="3041650"/>
          <p14:tracePt t="105227" x="1639888" y="3041650"/>
          <p14:tracePt t="105243" x="1631950" y="3051175"/>
          <p14:tracePt t="105248" x="1614488" y="3059113"/>
          <p14:tracePt t="105261" x="1606550" y="3067050"/>
          <p14:tracePt t="105269" x="1589088" y="3076575"/>
          <p14:tracePt t="105283" x="1581150" y="3084513"/>
          <p14:tracePt t="105290" x="1571625" y="3084513"/>
          <p14:tracePt t="105296" x="1571625" y="3094038"/>
          <p14:tracePt t="105311" x="1563688" y="3094038"/>
          <p14:tracePt t="105317" x="1555750" y="3101975"/>
          <p14:tracePt t="105330" x="1546225" y="3101975"/>
          <p14:tracePt t="105344" x="1546225" y="3109913"/>
          <p14:tracePt t="105351" x="1546225" y="3119438"/>
          <p14:tracePt t="105365" x="1546225" y="3127375"/>
          <p14:tracePt t="105378" x="1546225" y="3135313"/>
          <p14:tracePt t="105385" x="1546225" y="3152775"/>
          <p14:tracePt t="105406" x="1546225" y="3160713"/>
          <p14:tracePt t="105412" x="1546225" y="3170238"/>
          <p14:tracePt t="105420" x="1555750" y="3170238"/>
          <p14:tracePt t="105426" x="1563688" y="3178175"/>
          <p14:tracePt t="105435" x="1563688" y="3186113"/>
          <p14:tracePt t="105447" x="1589088" y="3195638"/>
          <p14:tracePt t="105455" x="1597025" y="3203575"/>
          <p14:tracePt t="105460" x="1622425" y="3221038"/>
          <p14:tracePt t="105468" x="1639888" y="3221038"/>
          <p14:tracePt t="105475" x="1657350" y="3228975"/>
          <p14:tracePt t="105481" x="1674813" y="3238500"/>
          <p14:tracePt t="105488" x="1700213" y="3246438"/>
          <p14:tracePt t="105495" x="1725613" y="3246438"/>
          <p14:tracePt t="105502" x="1741488" y="3254375"/>
          <p14:tracePt t="105510" x="1758950" y="3254375"/>
          <p14:tracePt t="105515" x="1784350" y="3263900"/>
          <p14:tracePt t="105524" x="1793875" y="3263900"/>
          <p14:tracePt t="105529" x="1819275" y="3263900"/>
          <p14:tracePt t="105535" x="1844675" y="3263900"/>
          <p14:tracePt t="105543" x="1852613" y="3263900"/>
          <p14:tracePt t="105551" x="1878013" y="3271838"/>
          <p14:tracePt t="105556" x="1885950" y="3271838"/>
          <p14:tracePt t="105563" x="1895475" y="3271838"/>
          <p14:tracePt t="105571" x="1911350" y="3271838"/>
          <p14:tracePt t="105577" x="1920875" y="3271838"/>
          <p14:tracePt t="105585" x="1938338" y="3271838"/>
          <p14:tracePt t="105594" x="1946275" y="3271838"/>
          <p14:tracePt t="105605" x="1963738" y="3271838"/>
          <p14:tracePt t="105611" x="1979613" y="3271838"/>
          <p14:tracePt t="105626" x="1997075" y="3271838"/>
          <p14:tracePt t="105632" x="2005013" y="3271838"/>
          <p14:tracePt t="105639" x="2030413" y="3271838"/>
          <p14:tracePt t="105646" x="2047875" y="3271838"/>
          <p14:tracePt t="105653" x="2055813" y="3271838"/>
          <p14:tracePt t="105660" x="2073275" y="3271838"/>
          <p14:tracePt t="105666" x="2090738" y="3271838"/>
          <p14:tracePt t="105680" x="2108200" y="3271838"/>
          <p14:tracePt t="105687" x="2116138" y="3271838"/>
          <p14:tracePt t="105693" x="2124075" y="3271838"/>
          <p14:tracePt t="105701" x="2133600" y="3271838"/>
          <p14:tracePt t="105714" x="2141538" y="3271838"/>
          <p14:tracePt t="105722" x="2149475" y="3271838"/>
          <p14:tracePt t="105735" x="2159000" y="3271838"/>
          <p14:tracePt t="105743" x="2159000" y="3263900"/>
          <p14:tracePt t="105756" x="2159000" y="3254375"/>
          <p14:tracePt t="105783" x="2159000" y="3246438"/>
          <p14:tracePt t="105790" x="2149475" y="3246438"/>
          <p14:tracePt t="105796" x="2141538" y="3238500"/>
          <p14:tracePt t="105804" x="2133600" y="3238500"/>
          <p14:tracePt t="105810" x="2124075" y="3238500"/>
          <p14:tracePt t="105826" x="2108200" y="3228975"/>
          <p14:tracePt t="105830" x="2090738" y="3228975"/>
          <p14:tracePt t="105838" x="2082800" y="3228975"/>
          <p14:tracePt t="105845" x="2047875" y="3228975"/>
          <p14:tracePt t="105852" x="2014538" y="3228975"/>
          <p14:tracePt t="105860" x="1971675" y="3238500"/>
          <p14:tracePt t="105866" x="1938338" y="3254375"/>
          <p14:tracePt t="105872" x="1885950" y="3271838"/>
          <p14:tracePt t="105878" x="1852613" y="3289300"/>
          <p14:tracePt t="105886" x="1827213" y="3305175"/>
          <p14:tracePt t="105894" x="1793875" y="3322638"/>
          <p14:tracePt t="105898" x="1766888" y="3330575"/>
          <p14:tracePt t="105906" x="1751013" y="3340100"/>
          <p14:tracePt t="105912" x="1725613" y="3348038"/>
          <p14:tracePt t="105920" x="1708150" y="3355975"/>
          <p14:tracePt t="105926" x="1682750" y="3365500"/>
          <p14:tracePt t="105934" x="1665288" y="3373438"/>
          <p14:tracePt t="105943" x="1631950" y="3373438"/>
          <p14:tracePt t="105947" x="1597025" y="3373438"/>
          <p14:tracePt t="105955" x="1538288" y="3398838"/>
          <p14:tracePt t="105961" x="1436688" y="3433763"/>
          <p14:tracePt t="105967" x="1266825" y="3502025"/>
          <p14:tracePt t="105976" x="1036638" y="3629025"/>
          <p14:tracePt t="105981" x="781050" y="3781425"/>
          <p14:tracePt t="105989" x="611188" y="3892550"/>
          <p14:tracePt t="105995" x="527050" y="3960813"/>
          <p14:tracePt t="106002" x="476250" y="4002088"/>
          <p14:tracePt t="106009" x="466725" y="4011613"/>
          <p14:tracePt t="106015" x="450850" y="4027488"/>
          <p14:tracePt t="106029" x="450850" y="4037013"/>
          <p14:tracePt t="106104" x="458788" y="4037013"/>
          <p14:tracePt t="106111" x="466725" y="4037013"/>
          <p14:tracePt t="106118" x="476250" y="4019550"/>
          <p14:tracePt t="106126" x="492125" y="4011613"/>
          <p14:tracePt t="106132" x="501650" y="4011613"/>
          <p14:tracePt t="106139" x="501650" y="4002088"/>
          <p14:tracePt t="106145" x="509588" y="3994150"/>
          <p14:tracePt t="106153" x="519113" y="3994150"/>
          <p14:tracePt t="106166" x="527050" y="3986213"/>
          <p14:tracePt t="106180" x="527050" y="3976688"/>
          <p14:tracePt t="106194" x="534988" y="3968750"/>
          <p14:tracePt t="106215" x="544513" y="3960813"/>
          <p14:tracePt t="106222" x="544513" y="3951288"/>
          <p14:tracePt t="106228" x="560388" y="3943350"/>
          <p14:tracePt t="106236" x="569913" y="3925888"/>
          <p14:tracePt t="106243" x="585788" y="3908425"/>
          <p14:tracePt t="106248" x="595313" y="3892550"/>
          <p14:tracePt t="106256" x="611188" y="3883025"/>
          <p14:tracePt t="106262" x="628650" y="3875088"/>
          <p14:tracePt t="106270" x="654050" y="3857625"/>
          <p14:tracePt t="106277" x="663575" y="3841750"/>
          <p14:tracePt t="106284" x="688975" y="3824288"/>
          <p14:tracePt t="106291" x="722313" y="3806825"/>
          <p14:tracePt t="106296" x="747713" y="3790950"/>
          <p14:tracePt t="106305" x="781050" y="3773488"/>
          <p14:tracePt t="106310" x="808038" y="3773488"/>
          <p14:tracePt t="106318" x="833438" y="3756025"/>
          <p14:tracePt t="106328" x="858838" y="3748088"/>
          <p14:tracePt t="106330" x="892175" y="3738563"/>
          <p14:tracePt t="106337" x="925513" y="3730625"/>
          <p14:tracePt t="106344" x="952500" y="3722688"/>
          <p14:tracePt t="106350" x="977900" y="3713163"/>
          <p14:tracePt t="106359" x="993775" y="3713163"/>
          <p14:tracePt t="106365" x="1011238" y="3705225"/>
          <p14:tracePt t="106372" x="1019175" y="3705225"/>
          <p14:tracePt t="106378" x="1028700" y="3705225"/>
          <p14:tracePt t="106385" x="1036638" y="3705225"/>
          <p14:tracePt t="106393" x="1044575" y="3705225"/>
          <p14:tracePt t="106406" x="1054100" y="3705225"/>
          <p14:tracePt t="106412" x="1062038" y="3705225"/>
          <p14:tracePt t="106420" x="1069975" y="3705225"/>
          <p14:tracePt t="106434" x="1079500" y="3705225"/>
          <p14:tracePt t="106447" x="1087438" y="3705225"/>
          <p14:tracePt t="106455" x="1096963" y="3705225"/>
          <p14:tracePt t="106460" x="1112838" y="3705225"/>
          <p14:tracePt t="106477" x="1138238" y="3705225"/>
          <p14:tracePt t="106482" x="1147763" y="3705225"/>
          <p14:tracePt t="106489" x="1173163" y="3713163"/>
          <p14:tracePt t="106495" x="1189038" y="3713163"/>
          <p14:tracePt t="106502" x="1206500" y="3713163"/>
          <p14:tracePt t="106510" x="1231900" y="3722688"/>
          <p14:tracePt t="106515" x="1257300" y="3722688"/>
          <p14:tracePt t="106524" x="1282700" y="3722688"/>
          <p14:tracePt t="106529" x="1308100" y="3722688"/>
          <p14:tracePt t="106536" x="1343025" y="3722688"/>
          <p14:tracePt t="106543" x="1376363" y="3722688"/>
          <p14:tracePt t="106551" x="1419225" y="3722688"/>
          <p14:tracePt t="106559" x="1452563" y="3713163"/>
          <p14:tracePt t="106564" x="1487488" y="3705225"/>
          <p14:tracePt t="106570" x="1512888" y="3705225"/>
          <p14:tracePt t="106578" x="1546225" y="3697288"/>
          <p14:tracePt t="106585" x="1581150" y="3687763"/>
          <p14:tracePt t="106593" x="1614488" y="3679825"/>
          <p14:tracePt t="106598" x="1639888" y="3671888"/>
          <p14:tracePt t="106605" x="1657350" y="3662363"/>
          <p14:tracePt t="106611" x="1682750" y="3654425"/>
          <p14:tracePt t="106619" x="1708150" y="3646488"/>
          <p14:tracePt t="106627" x="1725613" y="3646488"/>
          <p14:tracePt t="106633" x="1741488" y="3636963"/>
          <p14:tracePt t="106640" x="1766888" y="3636963"/>
          <p14:tracePt t="106645" x="1776413" y="3636963"/>
          <p14:tracePt t="106653" x="1793875" y="3636963"/>
          <p14:tracePt t="106660" x="1819275" y="3636963"/>
          <p14:tracePt t="106666" x="1844675" y="3629025"/>
          <p14:tracePt t="106676" x="1852613" y="3629025"/>
          <p14:tracePt t="106680" x="1878013" y="3629025"/>
          <p14:tracePt t="106687" x="1895475" y="3619500"/>
          <p14:tracePt t="106693" x="1911350" y="3619500"/>
          <p14:tracePt t="106701" x="1928813" y="3611563"/>
          <p14:tracePt t="106709" x="1954213" y="3611563"/>
          <p14:tracePt t="106715" x="1971675" y="3611563"/>
          <p14:tracePt t="106722" x="1989138" y="3611563"/>
          <p14:tracePt t="106727" x="1997075" y="3611563"/>
          <p14:tracePt t="106735" x="2014538" y="3611563"/>
          <p14:tracePt t="106743" x="2030413" y="3611563"/>
          <p14:tracePt t="106756" x="2039938" y="3611563"/>
          <p14:tracePt t="106762" x="2047875" y="3611563"/>
          <p14:tracePt t="106770" x="2055813" y="3611563"/>
          <p14:tracePt t="106776" x="2065338" y="3611563"/>
          <p14:tracePt t="106784" x="2073275" y="3611563"/>
          <p14:tracePt t="106804" x="2082800" y="3611563"/>
          <p14:tracePt t="106817" x="2090738" y="3611563"/>
          <p14:tracePt t="106832" x="2098675" y="3611563"/>
          <p14:tracePt t="106954" x="2090738" y="3611563"/>
          <p14:tracePt t="106960" x="2082800" y="3611563"/>
          <p14:tracePt t="106975" x="2065338" y="3611563"/>
          <p14:tracePt t="106988" x="2055813" y="3611563"/>
          <p14:tracePt t="106995" x="2047875" y="3611563"/>
          <p14:tracePt t="107011" x="2039938" y="3611563"/>
          <p14:tracePt t="107024" x="2030413" y="3611563"/>
          <p14:tracePt t="107036" x="2022475" y="3611563"/>
          <p14:tracePt t="107059" x="2014538" y="3611563"/>
          <p14:tracePt t="107064" x="2005013" y="3611563"/>
          <p14:tracePt t="107436" x="2014538" y="3611563"/>
          <p14:tracePt t="107443" x="2030413" y="3611563"/>
          <p14:tracePt t="107448" x="2047875" y="3619500"/>
          <p14:tracePt t="107461" x="2065338" y="3619500"/>
          <p14:tracePt t="107469" x="2073275" y="3619500"/>
          <p14:tracePt t="107482" x="2082800" y="3619500"/>
          <p14:tracePt t="107495" x="2090738" y="3619500"/>
          <p14:tracePt t="107516" x="2098675" y="3619500"/>
          <p14:tracePt t="107553" x="2090738" y="3611563"/>
          <p14:tracePt t="107559" x="2073275" y="3603625"/>
          <p14:tracePt t="107565" x="2039938" y="3603625"/>
          <p14:tracePt t="107572" x="2005013" y="3594100"/>
          <p14:tracePt t="107578" x="1979613" y="3586163"/>
          <p14:tracePt t="107585" x="1963738" y="3578225"/>
          <p14:tracePt t="107593" x="1928813" y="3578225"/>
          <p14:tracePt t="107600" x="1903413" y="3578225"/>
          <p14:tracePt t="107605" x="1885950" y="3568700"/>
          <p14:tracePt t="107612" x="1878013" y="3568700"/>
          <p14:tracePt t="107620" x="1860550" y="3560763"/>
          <p14:tracePt t="107626" x="1852613" y="3560763"/>
          <p14:tracePt t="107633" x="1844675" y="3560763"/>
          <p14:tracePt t="107642" x="1835150" y="3560763"/>
          <p14:tracePt t="107646" x="1827213" y="3560763"/>
          <p14:tracePt t="107667" x="1819275" y="3560763"/>
          <p14:tracePt t="107675" x="1809750" y="3560763"/>
          <p14:tracePt t="107697" x="1801813" y="3560763"/>
          <p14:tracePt t="107709" x="1793875" y="3560763"/>
          <p14:tracePt t="107715" x="1784350" y="3560763"/>
          <p14:tracePt t="107729" x="1776413" y="3560763"/>
          <p14:tracePt t="107736" x="1766888" y="3560763"/>
          <p14:tracePt t="107764" x="1758950" y="3560763"/>
          <p14:tracePt t="107777" x="1751013" y="3560763"/>
          <p14:tracePt t="107792" x="1741488" y="3560763"/>
          <p14:tracePt t="107825" x="1733550" y="3560763"/>
          <p14:tracePt t="107887" x="1733550" y="3568700"/>
          <p14:tracePt t="107942" x="1733550" y="3578225"/>
          <p14:tracePt t="107970" x="1733550" y="3586163"/>
          <p14:tracePt t="107990" x="1741488" y="3594100"/>
          <p14:tracePt t="108003" x="1741488" y="3603625"/>
          <p14:tracePt t="108009" x="1751013" y="3603625"/>
          <p14:tracePt t="108044" x="1758950" y="3603625"/>
          <p14:tracePt t="108127" x="1766888" y="3603625"/>
          <p14:tracePt t="108134" x="1766888" y="3611563"/>
          <p14:tracePt t="108142" x="1776413" y="3619500"/>
          <p14:tracePt t="108154" x="1784350" y="3619500"/>
          <p14:tracePt t="108160" x="1793875" y="3629025"/>
          <p14:tracePt t="108167" x="1801813" y="3636963"/>
          <p14:tracePt t="108176" x="1801813" y="3646488"/>
          <p14:tracePt t="108181" x="1819275" y="3646488"/>
          <p14:tracePt t="108189" x="1819275" y="3654425"/>
          <p14:tracePt t="108194" x="1827213" y="3662363"/>
          <p14:tracePt t="108209" x="1835150" y="3662363"/>
          <p14:tracePt t="108215" x="1844675" y="3671888"/>
          <p14:tracePt t="108228" x="1852613" y="3679825"/>
          <p14:tracePt t="108243" x="1852613" y="3687763"/>
          <p14:tracePt t="108249" x="1860550" y="3687763"/>
          <p14:tracePt t="108277" x="1870075" y="3687763"/>
          <p14:tracePt t="108299" x="1878013" y="3687763"/>
          <p14:tracePt t="108375" x="1885950" y="3687763"/>
          <p14:tracePt t="108496" x="1885950" y="3679825"/>
          <p14:tracePt t="108510" x="1885950" y="3671888"/>
          <p14:tracePt t="108545" x="1885950" y="3662363"/>
          <p14:tracePt t="108558" x="1885950" y="3654425"/>
          <p14:tracePt t="108585" x="1878013" y="3654425"/>
          <p14:tracePt t="108592" x="1878013" y="3646488"/>
          <p14:tracePt t="108599" x="1870075" y="3646488"/>
          <p14:tracePt t="108605" x="1870075" y="3636963"/>
          <p14:tracePt t="108613" x="1860550" y="3629025"/>
          <p14:tracePt t="108620" x="1852613" y="3629025"/>
          <p14:tracePt t="108626" x="1852613" y="3619500"/>
          <p14:tracePt t="108635" x="1844675" y="3611563"/>
          <p14:tracePt t="108642" x="1835150" y="3611563"/>
          <p14:tracePt t="108646" x="1827213" y="3611563"/>
          <p14:tracePt t="108660" x="1827213" y="3603625"/>
          <p14:tracePt t="108668" x="1819275" y="3594100"/>
          <p14:tracePt t="108681" x="1809750" y="3594100"/>
          <p14:tracePt t="108688" x="1809750" y="3586163"/>
          <p14:tracePt t="108736" x="1819275" y="3586163"/>
          <p14:tracePt t="108749" x="1852613" y="3603625"/>
          <p14:tracePt t="108756" x="1885950" y="3611563"/>
          <p14:tracePt t="108763" x="1946275" y="3629025"/>
          <p14:tracePt t="108770" x="2047875" y="3679825"/>
          <p14:tracePt t="108776" x="2149475" y="3722688"/>
          <p14:tracePt t="108784" x="2243138" y="3756025"/>
          <p14:tracePt t="108792" x="2293938" y="3773488"/>
          <p14:tracePt t="108797" x="2319338" y="3781425"/>
          <p14:tracePt t="108805" x="2336800" y="3790950"/>
          <p14:tracePt t="108810" x="2362200" y="3798888"/>
          <p14:tracePt t="108819" x="2371725" y="3806825"/>
          <p14:tracePt t="108826" x="2379663" y="3816350"/>
          <p14:tracePt t="108831" x="2397125" y="3816350"/>
          <p14:tracePt t="108839" x="2405063" y="3816350"/>
          <p14:tracePt t="108845" x="2422525" y="3816350"/>
          <p14:tracePt t="108853" x="2447925" y="3816350"/>
          <p14:tracePt t="108859" x="2463800" y="3816350"/>
          <p14:tracePt t="108866" x="2481263" y="3816350"/>
          <p14:tracePt t="108873" x="2498725" y="3816350"/>
          <p14:tracePt t="108879" x="2506663" y="3816350"/>
          <p14:tracePt t="108885" x="2524125" y="3816350"/>
          <p14:tracePt t="108893" x="2532063" y="3816350"/>
          <p14:tracePt t="108909" x="2549525" y="3816350"/>
          <p14:tracePt t="108927" x="2557463" y="3816350"/>
          <p14:tracePt t="108934" x="2566988" y="3816350"/>
          <p14:tracePt t="108943" x="2574925" y="3816350"/>
          <p14:tracePt t="108947" x="2574925" y="3806825"/>
          <p14:tracePt t="108955" x="2582863" y="3806825"/>
          <p14:tracePt t="108961" x="2592388" y="3798888"/>
          <p14:tracePt t="108968" x="2592388" y="3790950"/>
          <p14:tracePt t="108976" x="2600325" y="3781425"/>
          <p14:tracePt t="108982" x="2608263" y="3773488"/>
          <p14:tracePt t="108990" x="2625725" y="3756025"/>
          <p14:tracePt t="108995" x="2625725" y="3748088"/>
          <p14:tracePt t="109003" x="2633663" y="3730625"/>
          <p14:tracePt t="109010" x="2633663" y="3713163"/>
          <p14:tracePt t="109015" x="2643188" y="3705225"/>
          <p14:tracePt t="109026" x="2643188" y="3687763"/>
          <p14:tracePt t="109030" x="2643188" y="3671888"/>
          <p14:tracePt t="109038" x="2643188" y="3662363"/>
          <p14:tracePt t="109044" x="2643188" y="3646488"/>
          <p14:tracePt t="109051" x="2617788" y="3611563"/>
          <p14:tracePt t="109059" x="2592388" y="3586163"/>
          <p14:tracePt t="109065" x="2549525" y="3535363"/>
          <p14:tracePt t="109072" x="2489200" y="3492500"/>
          <p14:tracePt t="109078" x="2371725" y="3424238"/>
          <p14:tracePt t="109085" x="2268538" y="3373438"/>
          <p14:tracePt t="109094" x="2174875" y="3330575"/>
          <p14:tracePt t="109099" x="2116138" y="3322638"/>
          <p14:tracePt t="109106" x="2082800" y="3314700"/>
          <p14:tracePt t="109112" x="2065338" y="3314700"/>
          <p14:tracePt t="109120" x="2039938" y="3314700"/>
          <p14:tracePt t="109126" x="2022475" y="3314700"/>
          <p14:tracePt t="109133" x="2014538" y="3314700"/>
          <p14:tracePt t="109143" x="2005013" y="3314700"/>
          <p14:tracePt t="109147" x="1997075" y="3314700"/>
          <p14:tracePt t="109161" x="1989138" y="3314700"/>
          <p14:tracePt t="109176" x="1979613" y="3314700"/>
          <p14:tracePt t="109190" x="1971675" y="3314700"/>
          <p14:tracePt t="109215" x="1971675" y="3322638"/>
          <p14:tracePt t="109225" x="1971675" y="3330575"/>
          <p14:tracePt t="109229" x="1954213" y="3340100"/>
          <p14:tracePt t="109237" x="1946275" y="3355975"/>
          <p14:tracePt t="109244" x="1928813" y="3382963"/>
          <p14:tracePt t="109250" x="1903413" y="3416300"/>
          <p14:tracePt t="109259" x="1885950" y="3441700"/>
          <p14:tracePt t="109263" x="1878013" y="3459163"/>
          <p14:tracePt t="109271" x="1860550" y="3475038"/>
          <p14:tracePt t="109277" x="1852613" y="3492500"/>
          <p14:tracePt t="109284" x="1844675" y="3502025"/>
          <p14:tracePt t="109299" x="1844675" y="3509963"/>
          <p14:tracePt t="109307" x="1835150" y="3517900"/>
          <p14:tracePt t="109312" x="1835150" y="3527425"/>
          <p14:tracePt t="109319" x="1827213" y="3527425"/>
          <p14:tracePt t="109333" x="1819275" y="3535363"/>
          <p14:tracePt t="109354" x="1819275" y="3543300"/>
          <p14:tracePt t="109375" x="1819275" y="3552825"/>
          <p14:tracePt t="109387" x="1835150" y="3568700"/>
          <p14:tracePt t="109394" x="1844675" y="3578225"/>
          <p14:tracePt t="109401" x="1860550" y="3578225"/>
          <p14:tracePt t="109409" x="1895475" y="3594100"/>
          <p14:tracePt t="109415" x="1928813" y="3611563"/>
          <p14:tracePt t="109422" x="1963738" y="3629025"/>
          <p14:tracePt t="109428" x="2030413" y="3662363"/>
          <p14:tracePt t="109436" x="2073275" y="3679825"/>
          <p14:tracePt t="109443" x="2124075" y="3705225"/>
          <p14:tracePt t="109450" x="2159000" y="3722688"/>
          <p14:tracePt t="109456" x="2192338" y="3730625"/>
          <p14:tracePt t="109463" x="2217738" y="3738563"/>
          <p14:tracePt t="109470" x="2235200" y="3738563"/>
          <p14:tracePt t="109476" x="2260600" y="3748088"/>
          <p14:tracePt t="109485" x="2286000" y="3748088"/>
          <p14:tracePt t="109491" x="2319338" y="3748088"/>
          <p14:tracePt t="109498" x="2336800" y="3748088"/>
          <p14:tracePt t="109504" x="2371725" y="3748088"/>
          <p14:tracePt t="109510" x="2397125" y="3748088"/>
          <p14:tracePt t="109518" x="2413000" y="3748088"/>
          <p14:tracePt t="109526" x="2438400" y="3738563"/>
          <p14:tracePt t="109532" x="2463800" y="3730625"/>
          <p14:tracePt t="109539" x="2489200" y="3730625"/>
          <p14:tracePt t="109545" x="2506663" y="3722688"/>
          <p14:tracePt t="109551" x="2532063" y="3705225"/>
          <p14:tracePt t="109558" x="2557463" y="3697288"/>
          <p14:tracePt t="109565" x="2574925" y="3687763"/>
          <p14:tracePt t="109575" x="2582863" y="3679825"/>
          <p14:tracePt t="109579" x="2600325" y="3679825"/>
          <p14:tracePt t="109586" x="2608263" y="3679825"/>
          <p14:tracePt t="109593" x="2617788" y="3679825"/>
          <p14:tracePt t="109600" x="2617788" y="3671888"/>
          <p14:tracePt t="109607" x="2625725" y="3671888"/>
          <p14:tracePt t="109615" x="2633663" y="3662363"/>
          <p14:tracePt t="109636" x="2643188" y="3646488"/>
          <p14:tracePt t="109642" x="2643188" y="3636963"/>
          <p14:tracePt t="109649" x="2651125" y="3629025"/>
          <p14:tracePt t="109654" x="2651125" y="3619500"/>
          <p14:tracePt t="109661" x="2651125" y="3603625"/>
          <p14:tracePt t="109669" x="2651125" y="3594100"/>
          <p14:tracePt t="109676" x="2651125" y="3578225"/>
          <p14:tracePt t="109681" x="2651125" y="3560763"/>
          <p14:tracePt t="109689" x="2651125" y="3552825"/>
          <p14:tracePt t="109695" x="2651125" y="3535363"/>
          <p14:tracePt t="109703" x="2651125" y="3527425"/>
          <p14:tracePt t="109709" x="2651125" y="3509963"/>
          <p14:tracePt t="109716" x="2651125" y="3502025"/>
          <p14:tracePt t="109725" x="2651125" y="3492500"/>
          <p14:tracePt t="109729" x="2651125" y="3484563"/>
          <p14:tracePt t="109744" x="2651125" y="3475038"/>
          <p14:tracePt t="109750" x="2651125" y="3467100"/>
          <p14:tracePt t="109759" x="2651125" y="3459163"/>
          <p14:tracePt t="109772" x="2643188" y="3449638"/>
          <p14:tracePt t="109778" x="2643188" y="3441700"/>
          <p14:tracePt t="109785" x="2633663" y="3441700"/>
          <p14:tracePt t="109792" x="2608263" y="3433763"/>
          <p14:tracePt t="109799" x="2582863" y="3424238"/>
          <p14:tracePt t="109806" x="2566988" y="3408363"/>
          <p14:tracePt t="109811" x="2532063" y="3408363"/>
          <p14:tracePt t="109820" x="2498725" y="3398838"/>
          <p14:tracePt t="109826" x="2473325" y="3390900"/>
          <p14:tracePt t="109833" x="2463800" y="3382963"/>
          <p14:tracePt t="109842" x="2447925" y="3382963"/>
          <p14:tracePt t="109846" x="2430463" y="3373438"/>
          <p14:tracePt t="109854" x="2422525" y="3373438"/>
          <p14:tracePt t="109860" x="2413000" y="3373438"/>
          <p14:tracePt t="109868" x="2405063" y="3373438"/>
          <p14:tracePt t="109875" x="2397125" y="3373438"/>
          <p14:tracePt t="109892" x="2387600" y="3373438"/>
          <p14:tracePt t="109895" x="2379663" y="3373438"/>
          <p14:tracePt t="109909" x="2371725" y="3373438"/>
          <p14:tracePt t="109922" x="2362200" y="3373438"/>
          <p14:tracePt t="109936" x="2354263" y="3373438"/>
          <p14:tracePt t="109956" x="2354263" y="3382963"/>
          <p14:tracePt t="109970" x="2344738" y="3382963"/>
          <p14:tracePt t="109976" x="2344738" y="3390900"/>
          <p14:tracePt t="109984" x="2336800" y="3390900"/>
          <p14:tracePt t="109998" x="2336800" y="3398838"/>
          <p14:tracePt t="110017" x="2328863" y="3398838"/>
          <p14:tracePt t="110026" x="2328863" y="3408363"/>
          <p14:tracePt t="110045" x="2328863" y="3416300"/>
          <p14:tracePt t="110059" x="2328863" y="3424238"/>
          <p14:tracePt t="110075" x="2354263" y="3424238"/>
          <p14:tracePt t="110079" x="2379663" y="3424238"/>
          <p14:tracePt t="110086" x="2422525" y="3424238"/>
          <p14:tracePt t="110093" x="2541588" y="3416300"/>
          <p14:tracePt t="110101" x="2719388" y="3408363"/>
          <p14:tracePt t="110108" x="2871788" y="3390900"/>
          <p14:tracePt t="110113" x="2982913" y="3373438"/>
          <p14:tracePt t="110121" x="3059113" y="3340100"/>
          <p14:tracePt t="110127" x="3109913" y="3305175"/>
          <p14:tracePt t="110134" x="3152775" y="3271838"/>
          <p14:tracePt t="110142" x="3186113" y="3228975"/>
          <p14:tracePt t="110148" x="3221038" y="3178175"/>
          <p14:tracePt t="110154" x="3238500" y="3135313"/>
          <p14:tracePt t="110161" x="3246438" y="3084513"/>
          <p14:tracePt t="110168" x="3254375" y="3059113"/>
          <p14:tracePt t="110175" x="3254375" y="3033713"/>
          <p14:tracePt t="110183" x="3254375" y="3000375"/>
          <p14:tracePt t="110189" x="3238500" y="2974975"/>
          <p14:tracePt t="110195" x="3211513" y="2940050"/>
          <p14:tracePt t="110203" x="3160713" y="2889250"/>
          <p14:tracePt t="110210" x="3084513" y="2830513"/>
          <p14:tracePt t="110216" x="2965450" y="2770188"/>
          <p14:tracePt t="110225" x="2838450" y="2727325"/>
          <p14:tracePt t="110230" x="2736850" y="2701925"/>
          <p14:tracePt t="110237" x="2660650" y="2693988"/>
          <p14:tracePt t="110243" x="2617788" y="2693988"/>
          <p14:tracePt t="110251" x="2566988" y="2693988"/>
          <p14:tracePt t="110258" x="2524125" y="2701925"/>
          <p14:tracePt t="110264" x="2463800" y="2727325"/>
          <p14:tracePt t="110272" x="2413000" y="2752725"/>
          <p14:tracePt t="110277" x="2344738" y="2795588"/>
          <p14:tracePt t="110285" x="2286000" y="2838450"/>
          <p14:tracePt t="110292" x="2235200" y="2889250"/>
          <p14:tracePt t="110299" x="2166938" y="2949575"/>
          <p14:tracePt t="110305" x="2098675" y="3000375"/>
          <p14:tracePt t="110312" x="2047875" y="3067050"/>
          <p14:tracePt t="110319" x="1979613" y="3119438"/>
          <p14:tracePt t="110327" x="1928813" y="3170238"/>
          <p14:tracePt t="110333" x="1903413" y="3221038"/>
          <p14:tracePt t="110341" x="1860550" y="3263900"/>
          <p14:tracePt t="110346" x="1835150" y="3297238"/>
          <p14:tracePt t="110353" x="1809750" y="3322638"/>
          <p14:tracePt t="110360" x="1801813" y="3348038"/>
          <p14:tracePt t="110367" x="1784350" y="3348038"/>
          <p14:tracePt t="110375" x="1784350" y="3365500"/>
          <p14:tracePt t="110381" x="1784350" y="3373438"/>
          <p14:tracePt t="110394" x="1776413" y="3382963"/>
          <p14:tracePt t="110401" x="1776413" y="3390900"/>
          <p14:tracePt t="110415" x="1776413" y="3398838"/>
          <p14:tracePt t="110428" x="1776413" y="3408363"/>
          <p14:tracePt t="110435" x="1776413" y="3416300"/>
          <p14:tracePt t="110449" x="1776413" y="3424238"/>
          <p14:tracePt t="110456" x="1776413" y="3433763"/>
          <p14:tracePt t="110470" x="1776413" y="3441700"/>
          <p14:tracePt t="110484" x="1776413" y="3449638"/>
          <p14:tracePt t="110491" x="1776413" y="3459163"/>
          <p14:tracePt t="110518" x="1776413" y="3467100"/>
          <p14:tracePt t="110538" x="1776413" y="3475038"/>
          <p14:tracePt t="110554" x="1776413" y="3484563"/>
          <p14:tracePt t="110574" x="1766888" y="3484563"/>
          <p14:tracePt t="110594" x="1766888" y="3492500"/>
          <p14:tracePt t="110602" x="1758950" y="3492500"/>
          <p14:tracePt t="110609" x="1751013" y="3502025"/>
          <p14:tracePt t="110615" x="1733550" y="3527425"/>
          <p14:tracePt t="110621" x="1716088" y="3552825"/>
          <p14:tracePt t="110627" x="1700213" y="3578225"/>
          <p14:tracePt t="110635" x="1690688" y="3586163"/>
          <p14:tracePt t="110643" x="1674813" y="3611563"/>
          <p14:tracePt t="110648" x="1665288" y="3611563"/>
          <p14:tracePt t="110656" x="1657350" y="3629025"/>
          <p14:tracePt t="110661" x="1657350" y="3636963"/>
          <p14:tracePt t="110669" x="1649413" y="3636963"/>
          <p14:tracePt t="110675" x="1649413" y="3646488"/>
          <p14:tracePt t="110683" x="1639888" y="3654425"/>
          <p14:tracePt t="110704" x="1639888" y="3662363"/>
          <p14:tracePt t="110717" x="1631950" y="3671888"/>
          <p14:tracePt t="110730" x="1622425" y="3671888"/>
          <p14:tracePt t="110737" x="1622425" y="3679825"/>
          <p14:tracePt t="110743" x="1614488" y="3679825"/>
          <p14:tracePt t="110778" x="1606550" y="3679825"/>
          <p14:tracePt t="110997" x="1614488" y="3679825"/>
          <p14:tracePt t="111012" x="1622425" y="3679825"/>
          <p14:tracePt t="111026" x="1631950" y="3679825"/>
          <p14:tracePt t="111052" x="1639888" y="3679825"/>
          <p14:tracePt t="111059" x="1649413" y="3679825"/>
          <p14:tracePt t="111079" x="1657350" y="3679825"/>
          <p14:tracePt t="111086" x="1665288" y="3679825"/>
          <p14:tracePt t="111094" x="1674813" y="3679825"/>
          <p14:tracePt t="111107" x="1682750" y="3679825"/>
          <p14:tracePt t="111122" x="1690688" y="3679825"/>
          <p14:tracePt t="111127" x="1700213" y="3679825"/>
          <p14:tracePt t="111134" x="1708150" y="3679825"/>
          <p14:tracePt t="111142" x="1716088" y="3679825"/>
          <p14:tracePt t="111148" x="1733550" y="3679825"/>
          <p14:tracePt t="111156" x="1751013" y="3679825"/>
          <p14:tracePt t="111170" x="1766888" y="3679825"/>
          <p14:tracePt t="111176" x="1793875" y="3679825"/>
          <p14:tracePt t="111193" x="1809750" y="3679825"/>
          <p14:tracePt t="111196" x="1819275" y="3679825"/>
          <p14:tracePt t="111204" x="1827213" y="3679825"/>
          <p14:tracePt t="111210" x="1844675" y="3679825"/>
          <p14:tracePt t="111216" x="1852613" y="3679825"/>
          <p14:tracePt t="111225" x="1860550" y="3679825"/>
          <p14:tracePt t="111231" x="1870075" y="3679825"/>
          <p14:tracePt t="111251" x="1878013" y="3679825"/>
          <p14:tracePt t="111265" x="1885950" y="3679825"/>
          <p14:tracePt t="111320" x="1878013" y="3679825"/>
          <p14:tracePt t="111326" x="1870075" y="3671888"/>
          <p14:tracePt t="111333" x="1844675" y="3671888"/>
          <p14:tracePt t="111340" x="1809750" y="3662363"/>
          <p14:tracePt t="111347" x="1776413" y="3662363"/>
          <p14:tracePt t="111355" x="1751013" y="3654425"/>
          <p14:tracePt t="111360" x="1716088" y="3654425"/>
          <p14:tracePt t="111367" x="1682750" y="3654425"/>
          <p14:tracePt t="111376" x="1665288" y="3654425"/>
          <p14:tracePt t="111382" x="1649413" y="3654425"/>
          <p14:tracePt t="111391" x="1639888" y="3654425"/>
          <p14:tracePt t="111395" x="1631950" y="3654425"/>
          <p14:tracePt t="111403" x="1622425" y="3654425"/>
          <p14:tracePt t="111411" x="1614488" y="3654425"/>
          <p14:tracePt t="111425" x="1606550" y="3654425"/>
          <p14:tracePt t="111436" x="1597025" y="3654425"/>
          <p14:tracePt t="111458" x="1597025" y="3662363"/>
          <p14:tracePt t="111491" x="1606550" y="3662363"/>
          <p14:tracePt t="111498" x="1614488" y="3671888"/>
          <p14:tracePt t="111504" x="1649413" y="3679825"/>
          <p14:tracePt t="111511" x="1682750" y="3687763"/>
          <p14:tracePt t="111518" x="1716088" y="3687763"/>
          <p14:tracePt t="111525" x="1766888" y="3697288"/>
          <p14:tracePt t="111532" x="1827213" y="3705225"/>
          <p14:tracePt t="111541" x="1903413" y="3713163"/>
          <p14:tracePt t="111545" x="1920875" y="3722688"/>
          <p14:tracePt t="111553" x="1954213" y="3722688"/>
          <p14:tracePt t="111559" x="1971675" y="3730625"/>
          <p14:tracePt t="111566" x="1979613" y="3730625"/>
          <p14:tracePt t="111574" x="1989138" y="3730625"/>
          <p14:tracePt t="111580" x="2005013" y="3730625"/>
          <p14:tracePt t="111594" x="2014538" y="3730625"/>
          <p14:tracePt t="111600" x="2022475" y="3730625"/>
          <p14:tracePt t="111621" x="2030413" y="3730625"/>
          <p14:tracePt t="111635" x="2039938" y="3730625"/>
          <p14:tracePt t="111690" x="2030413" y="3730625"/>
          <p14:tracePt t="111696" x="2022475" y="3730625"/>
          <p14:tracePt t="111703" x="2005013" y="3722688"/>
          <p14:tracePt t="111709" x="1979613" y="3713163"/>
          <p14:tracePt t="111717" x="1954213" y="3705225"/>
          <p14:tracePt t="111725" x="1903413" y="3705225"/>
          <p14:tracePt t="111730" x="1885950" y="3697288"/>
          <p14:tracePt t="111737" x="1844675" y="3687763"/>
          <p14:tracePt t="111744" x="1809750" y="3687763"/>
          <p14:tracePt t="111751" x="1784350" y="3679825"/>
          <p14:tracePt t="111759" x="1758950" y="3679825"/>
          <p14:tracePt t="111772" x="1741488" y="3679825"/>
          <p14:tracePt t="111778" x="1733550" y="3679825"/>
          <p14:tracePt t="111785" x="1725613" y="3679825"/>
          <p14:tracePt t="111792" x="1716088" y="3679825"/>
          <p14:tracePt t="111806" x="1708150" y="3679825"/>
          <p14:tracePt t="111813" x="1700213" y="3679825"/>
          <p14:tracePt t="111826" x="1690688" y="3679825"/>
          <p14:tracePt t="111834" x="1682750" y="3679825"/>
          <p14:tracePt t="111842" x="1674813" y="3679825"/>
          <p14:tracePt t="111847" x="1665288" y="3679825"/>
          <p14:tracePt t="111855" x="1657350" y="3679825"/>
          <p14:tracePt t="111860" x="1649413" y="3687763"/>
          <p14:tracePt t="111875" x="1639888" y="3687763"/>
          <p14:tracePt t="111882" x="1631950" y="3687763"/>
          <p14:tracePt t="111891" x="1622425" y="3687763"/>
          <p14:tracePt t="112059" x="1631950" y="3687763"/>
          <p14:tracePt t="112074" x="1639888" y="3687763"/>
          <p14:tracePt t="112086" x="1649413" y="3687763"/>
          <p14:tracePt t="112093" x="1657350" y="3687763"/>
          <p14:tracePt t="112114" x="1665288" y="3687763"/>
          <p14:tracePt t="112121" x="1674813" y="3687763"/>
          <p14:tracePt t="112127" x="1682750" y="3687763"/>
          <p14:tracePt t="112156" x="1690688" y="3687763"/>
          <p14:tracePt t="112176" x="1700213" y="3687763"/>
          <p14:tracePt t="112204" x="1708150" y="3687763"/>
          <p14:tracePt t="112231" x="1716088" y="3687763"/>
          <p14:tracePt t="112252" x="1725613" y="3687763"/>
          <p14:tracePt t="112266" x="1733550" y="3687763"/>
          <p14:tracePt t="112273" x="1741488" y="3687763"/>
          <p14:tracePt t="112285" x="1751013" y="3687763"/>
          <p14:tracePt t="112292" x="1766888" y="3687763"/>
          <p14:tracePt t="112307" x="1784350" y="3687763"/>
          <p14:tracePt t="112313" x="1793875" y="3687763"/>
          <p14:tracePt t="112326" x="1809750" y="3687763"/>
          <p14:tracePt t="112347" x="1819275" y="3687763"/>
          <p14:tracePt t="112354" x="1827213" y="3687763"/>
          <p14:tracePt t="112360" x="1835150" y="3687763"/>
          <p14:tracePt t="112381" x="1844675" y="3687763"/>
          <p14:tracePt t="112395" x="1852613" y="3687763"/>
          <p14:tracePt t="112429" x="1860550" y="3687763"/>
          <p14:tracePt t="112642" x="1852613" y="3687763"/>
          <p14:tracePt t="112648" x="1844675" y="3687763"/>
          <p14:tracePt t="112669" x="1835150" y="3687763"/>
          <p14:tracePt t="112690" x="1827213" y="3687763"/>
          <p14:tracePt t="112703" x="1819275" y="3687763"/>
          <p14:tracePt t="112841" x="1827213" y="3687763"/>
          <p14:tracePt t="112848" x="1827213" y="3679825"/>
          <p14:tracePt t="112855" x="1844675" y="3671888"/>
          <p14:tracePt t="112860" x="1870075" y="3662363"/>
          <p14:tracePt t="112868" x="1928813" y="3646488"/>
          <p14:tracePt t="112876" x="2014538" y="3611563"/>
          <p14:tracePt t="112882" x="2141538" y="3578225"/>
          <p14:tracePt t="112891" x="2268538" y="3568700"/>
          <p14:tracePt t="112895" x="2379663" y="3535363"/>
          <p14:tracePt t="112902" x="2447925" y="3517900"/>
          <p14:tracePt t="112909" x="2473325" y="3517900"/>
          <p14:tracePt t="112915" x="2498725" y="3517900"/>
          <p14:tracePt t="112924" x="2506663" y="3509963"/>
          <p14:tracePt t="112929" x="2516188" y="3509963"/>
          <p14:tracePt t="112936" x="2524125" y="3509963"/>
          <p14:tracePt t="112971" x="2532063" y="3509963"/>
          <p14:tracePt t="112985" x="2541588" y="3509963"/>
          <p14:tracePt t="113006" x="2549525" y="3509963"/>
          <p14:tracePt t="113245" x="2532063" y="3509963"/>
          <p14:tracePt t="113252" x="2524125" y="3509963"/>
          <p14:tracePt t="113258" x="2506663" y="3509963"/>
          <p14:tracePt t="113266" x="2473325" y="3527425"/>
          <p14:tracePt t="113275" x="2438400" y="3535363"/>
          <p14:tracePt t="113278" x="2405063" y="3543300"/>
          <p14:tracePt t="113286" x="2344738" y="3568700"/>
          <p14:tracePt t="113292" x="2286000" y="3586163"/>
          <p14:tracePt t="113299" x="2227263" y="3594100"/>
          <p14:tracePt t="113307" x="2192338" y="3603625"/>
          <p14:tracePt t="113314" x="2141538" y="3619500"/>
          <p14:tracePt t="113320" x="2116138" y="3629025"/>
          <p14:tracePt t="113326" x="2090738" y="3629025"/>
          <p14:tracePt t="113336" x="2065338" y="3629025"/>
          <p14:tracePt t="113341" x="2047875" y="3636963"/>
          <p14:tracePt t="113348" x="2039938" y="3636963"/>
          <p14:tracePt t="113354" x="2022475" y="3636963"/>
          <p14:tracePt t="113361" x="2014538" y="3636963"/>
          <p14:tracePt t="113367" x="2005013" y="3636963"/>
          <p14:tracePt t="113375" x="1989138" y="3636963"/>
          <p14:tracePt t="113382" x="1979613" y="3636963"/>
          <p14:tracePt t="113393" x="1963738" y="3636963"/>
          <p14:tracePt t="113395" x="1954213" y="3636963"/>
          <p14:tracePt t="113403" x="1946275" y="3636963"/>
          <p14:tracePt t="113409" x="1938338" y="3636963"/>
          <p14:tracePt t="113415" x="1928813" y="3636963"/>
          <p14:tracePt t="113425" x="1920875" y="3636963"/>
          <p14:tracePt t="113436" x="1911350" y="3636963"/>
          <p14:tracePt t="113443" x="1903413" y="3636963"/>
          <p14:tracePt t="113533" x="1911350" y="3636963"/>
          <p14:tracePt t="113546" x="1920875" y="3646488"/>
          <p14:tracePt t="113559" x="1938338" y="3646488"/>
          <p14:tracePt t="113567" x="1954213" y="3646488"/>
          <p14:tracePt t="113574" x="1971675" y="3646488"/>
          <p14:tracePt t="113581" x="2014538" y="3662363"/>
          <p14:tracePt t="113589" x="2073275" y="3671888"/>
          <p14:tracePt t="113594" x="2174875" y="3679825"/>
          <p14:tracePt t="113602" x="2293938" y="3687763"/>
          <p14:tracePt t="113608" x="2379663" y="3705225"/>
          <p14:tracePt t="113614" x="2447925" y="3705225"/>
          <p14:tracePt t="113622" x="2498725" y="3713163"/>
          <p14:tracePt t="113628" x="2516188" y="3713163"/>
          <p14:tracePt t="113636" x="2532063" y="3713163"/>
          <p14:tracePt t="113642" x="2541588" y="3713163"/>
          <p14:tracePt t="113657" x="2549525" y="3713163"/>
          <p14:tracePt t="113662" x="2557463" y="3713163"/>
          <p14:tracePt t="113691" x="2566988" y="3713163"/>
          <p14:tracePt t="113707" x="2574925" y="3713163"/>
          <p14:tracePt t="113739" x="2566988" y="3713163"/>
          <p14:tracePt t="113752" x="2549525" y="3705225"/>
          <p14:tracePt t="113758" x="2524125" y="3697288"/>
          <p14:tracePt t="113766" x="2506663" y="3687763"/>
          <p14:tracePt t="113775" x="2481263" y="3687763"/>
          <p14:tracePt t="113778" x="2447925" y="3679825"/>
          <p14:tracePt t="113786" x="2422525" y="3679825"/>
          <p14:tracePt t="113793" x="2413000" y="3679825"/>
          <p14:tracePt t="113800" x="2397125" y="3679825"/>
          <p14:tracePt t="113815" x="2387600" y="3679825"/>
          <p14:tracePt t="113821" x="2371725" y="3679825"/>
          <p14:tracePt t="113835" x="2362200" y="3679825"/>
          <p14:tracePt t="113841" x="2354263" y="3679825"/>
          <p14:tracePt t="113857" x="2344738" y="3679825"/>
          <p14:tracePt t="113861" x="2328863" y="3679825"/>
          <p14:tracePt t="113869" x="2319338" y="3679825"/>
          <p14:tracePt t="113875" x="2293938" y="3687763"/>
          <p14:tracePt t="113882" x="2260600" y="3697288"/>
          <p14:tracePt t="113892" x="2227263" y="3697288"/>
          <p14:tracePt t="113907" x="2149475" y="3722688"/>
          <p14:tracePt t="113909" x="2090738" y="3756025"/>
          <p14:tracePt t="113916" x="2039938" y="3763963"/>
          <p14:tracePt t="113925" x="2082800" y="3763963"/>
          <p14:tracePt t="114178" x="1920875" y="3806825"/>
          <p14:tracePt t="114185" x="1758950" y="3875088"/>
          <p14:tracePt t="114191" x="1657350" y="3908425"/>
          <p14:tracePt t="114197" x="1589088" y="3925888"/>
          <p14:tracePt t="114204" x="1520825" y="3951288"/>
          <p14:tracePt t="114211" x="1470025" y="3951288"/>
          <p14:tracePt t="114218" x="1444625" y="3951288"/>
          <p14:tracePt t="114225" x="1419225" y="3951288"/>
          <p14:tracePt t="114231" x="1393825" y="3951288"/>
          <p14:tracePt t="114240" x="1385888" y="3951288"/>
          <p14:tracePt t="114245" x="1368425" y="3951288"/>
          <p14:tracePt t="114252" x="1360488" y="3951288"/>
          <p14:tracePt t="114259" x="1350963" y="3951288"/>
          <p14:tracePt t="114266" x="1343025" y="3951288"/>
          <p14:tracePt t="114276" x="1333500" y="3951288"/>
          <p14:tracePt t="114300" x="1325563" y="3951288"/>
          <p14:tracePt t="114314" x="1317625" y="3951288"/>
          <p14:tracePt t="114334" x="1317625" y="3943350"/>
          <p14:tracePt t="114362" x="1317625" y="3935413"/>
          <p14:tracePt t="114416" x="1325563" y="3935413"/>
          <p14:tracePt t="114424" x="1325563" y="3925888"/>
          <p14:tracePt t="114440" x="1333500" y="3917950"/>
          <p14:tracePt t="114444" x="1350963" y="3917950"/>
          <p14:tracePt t="114451" x="1350963" y="3908425"/>
          <p14:tracePt t="114457" x="1360488" y="3900488"/>
          <p14:tracePt t="114465" x="1368425" y="3892550"/>
          <p14:tracePt t="114474" x="1385888" y="3875088"/>
          <p14:tracePt t="114478" x="1393825" y="3867150"/>
          <p14:tracePt t="114486" x="1411288" y="3849688"/>
          <p14:tracePt t="114494" x="1419225" y="3841750"/>
          <p14:tracePt t="114499" x="1436688" y="3824288"/>
          <p14:tracePt t="114508" x="1444625" y="3806825"/>
          <p14:tracePt t="114512" x="1452563" y="3790950"/>
          <p14:tracePt t="114519" x="1462088" y="3781425"/>
          <p14:tracePt t="114525" x="1477963" y="3773488"/>
          <p14:tracePt t="114534" x="1487488" y="3756025"/>
          <p14:tracePt t="114541" x="1487488" y="3748088"/>
          <p14:tracePt t="114548" x="1495425" y="3748088"/>
          <p14:tracePt t="114555" x="1504950" y="3738563"/>
          <p14:tracePt t="114560" x="1504950" y="3730625"/>
          <p14:tracePt t="114567" x="1504950" y="3722688"/>
          <p14:tracePt t="114574" x="1512888" y="3713163"/>
          <p14:tracePt t="114588" x="1520825" y="3705225"/>
          <p14:tracePt t="114602" x="1530350" y="3705225"/>
          <p14:tracePt t="114617" x="1530350" y="3697288"/>
          <p14:tracePt t="114625" x="1538288" y="3697288"/>
          <p14:tracePt t="115605" x="1606550" y="3679825"/>
          <p14:tracePt t="115608" x="1725613" y="3629025"/>
          <p14:tracePt t="115616" x="1844675" y="3594100"/>
          <p14:tracePt t="115625" x="1928813" y="3586163"/>
          <p14:tracePt t="115630" x="1963738" y="3578225"/>
          <p14:tracePt t="115636" x="1989138" y="3568700"/>
          <p14:tracePt t="115643" x="1997075" y="3568700"/>
          <p14:tracePt t="115650" x="2014538" y="3568700"/>
          <p14:tracePt t="115657" x="2022475" y="3568700"/>
          <p14:tracePt t="115664" x="2030413" y="3568700"/>
          <p14:tracePt t="115671" x="2039938" y="3568700"/>
          <p14:tracePt t="115677" x="2047875" y="3568700"/>
          <p14:tracePt t="115691" x="2055813" y="3568700"/>
          <p14:tracePt t="115698" x="2065338" y="3568700"/>
          <p14:tracePt t="115707" x="2073275" y="3568700"/>
          <p14:tracePt t="115712" x="2082800" y="3568700"/>
          <p14:tracePt t="115720" x="2090738" y="3568700"/>
          <p14:tracePt t="115725" x="2090738" y="3560763"/>
          <p14:tracePt t="115733" x="2098675" y="3560763"/>
          <p14:tracePt t="115742" x="2116138" y="3560763"/>
          <p14:tracePt t="115760" x="2124075" y="3560763"/>
          <p14:tracePt t="115767" x="2133600" y="3560763"/>
          <p14:tracePt t="115775" x="2141538" y="3560763"/>
          <p14:tracePt t="115802" x="2141538" y="3552825"/>
          <p14:tracePt t="115808" x="2149475" y="3552825"/>
          <p14:tracePt t="115824" x="2159000" y="3552825"/>
          <p14:tracePt t="115828" x="2159000" y="3543300"/>
          <p14:tracePt t="115926" x="2149475" y="3543300"/>
          <p14:tracePt t="115945" x="2133600" y="3543300"/>
          <p14:tracePt t="115952" x="2124075" y="3543300"/>
          <p14:tracePt t="115959" x="2108200" y="3543300"/>
          <p14:tracePt t="115965" x="2090738" y="3543300"/>
          <p14:tracePt t="115973" x="2082800" y="3543300"/>
          <p14:tracePt t="115980" x="2065338" y="3543300"/>
          <p14:tracePt t="115986" x="2055813" y="3543300"/>
          <p14:tracePt t="115992" x="2047875" y="3543300"/>
          <p14:tracePt t="116000" x="2039938" y="3543300"/>
          <p14:tracePt t="116007" x="2030413" y="3543300"/>
          <p14:tracePt t="116015" x="2022475" y="3543300"/>
          <p14:tracePt t="116022" x="2014538" y="3543300"/>
          <p14:tracePt t="116034" x="2005013" y="3543300"/>
          <p14:tracePt t="116040" x="1997075" y="3543300"/>
          <p14:tracePt t="116047" x="1989138" y="3543300"/>
          <p14:tracePt t="116418" x="1963738" y="3543300"/>
          <p14:tracePt t="116425" x="1928813" y="3578225"/>
          <p14:tracePt t="116432" x="1903413" y="3578225"/>
          <p14:tracePt t="116440" x="1878013" y="3594100"/>
          <p14:tracePt t="116445" x="1860550" y="3603625"/>
          <p14:tracePt t="116452" x="1852613" y="3611563"/>
          <p14:tracePt t="116458" x="1844675" y="3611563"/>
          <p14:tracePt t="116465" x="1835150" y="3611563"/>
          <p14:tracePt t="116473" x="1827213" y="3619500"/>
          <p14:tracePt t="116492" x="1819275" y="3619500"/>
          <p14:tracePt t="116500" x="1809750" y="3619500"/>
          <p14:tracePt t="116534" x="1801813" y="3619500"/>
          <p14:tracePt t="116548" x="1793875" y="3619500"/>
          <p14:tracePt t="116603" x="1793875" y="3611563"/>
          <p14:tracePt t="116618" x="1784350" y="3611563"/>
          <p14:tracePt t="116630" x="1784350" y="3603625"/>
          <p14:tracePt t="116643" x="1784350" y="3594100"/>
          <p14:tracePt t="116679" x="1784350" y="3586163"/>
          <p14:tracePt t="116692" x="1784350" y="3578225"/>
          <p14:tracePt t="116713" x="1784350" y="3568700"/>
          <p14:tracePt t="116809" x="1801813" y="3578225"/>
          <p14:tracePt t="116816" x="1819275" y="3594100"/>
          <p14:tracePt t="116822" x="1827213" y="3594100"/>
          <p14:tracePt t="116829" x="1860550" y="3629025"/>
          <p14:tracePt t="116836" x="1895475" y="3646488"/>
          <p14:tracePt t="116842" x="1938338" y="3662363"/>
          <p14:tracePt t="116850" x="1979613" y="3679825"/>
          <p14:tracePt t="116857" x="2014538" y="3697288"/>
          <p14:tracePt t="116865" x="2039938" y="3705225"/>
          <p14:tracePt t="116872" x="2073275" y="3705225"/>
          <p14:tracePt t="116876" x="2098675" y="3713163"/>
          <p14:tracePt t="116885" x="2108200" y="3713163"/>
          <p14:tracePt t="116892" x="2133600" y="3713163"/>
          <p14:tracePt t="116908" x="2149475" y="3713163"/>
          <p14:tracePt t="116911" x="2159000" y="3713163"/>
          <p14:tracePt t="116917" x="2166938" y="3713163"/>
          <p14:tracePt t="116932" x="2174875" y="3713163"/>
          <p14:tracePt t="116941" x="2184400" y="3713163"/>
          <p14:tracePt t="116953" x="2192338" y="3713163"/>
          <p14:tracePt t="116959" x="2209800" y="3713163"/>
          <p14:tracePt t="116966" x="2217738" y="3713163"/>
          <p14:tracePt t="116974" x="2243138" y="3713163"/>
          <p14:tracePt t="116982" x="2268538" y="3713163"/>
          <p14:tracePt t="116986" x="2286000" y="3713163"/>
          <p14:tracePt t="116993" x="2328863" y="3713163"/>
          <p14:tracePt t="117000" x="2362200" y="3705225"/>
          <p14:tracePt t="117007" x="2422525" y="3697288"/>
          <p14:tracePt t="117015" x="2481263" y="3697288"/>
          <p14:tracePt t="117021" x="2516188" y="3687763"/>
          <p14:tracePt t="117027" x="2557463" y="3687763"/>
          <p14:tracePt t="117035" x="2582863" y="3679825"/>
          <p14:tracePt t="117041" x="2592388" y="3679825"/>
          <p14:tracePt t="117047" x="2600325" y="3679825"/>
          <p14:tracePt t="117056" x="2608263" y="3679825"/>
          <p14:tracePt t="117062" x="2617788" y="3679825"/>
          <p14:tracePt t="117069" x="2625725" y="3679825"/>
          <p14:tracePt t="117082" x="2633663" y="3679825"/>
          <p14:tracePt t="117096" x="2643188" y="3679825"/>
          <p14:tracePt t="117109" x="2651125" y="3679825"/>
          <p14:tracePt t="117133" x="2660650" y="3679825"/>
          <p14:tracePt t="118124" x="2600325" y="3671888"/>
          <p14:tracePt t="118130" x="2506663" y="3646488"/>
          <p14:tracePt t="118138" x="2438400" y="3636963"/>
          <p14:tracePt t="118145" x="2379663" y="3629025"/>
          <p14:tracePt t="118151" x="2354263" y="3629025"/>
          <p14:tracePt t="118158" x="2328863" y="3619500"/>
          <p14:tracePt t="118165" x="2303463" y="3619500"/>
          <p14:tracePt t="118174" x="2293938" y="3619500"/>
          <p14:tracePt t="118178" x="2260600" y="3619500"/>
          <p14:tracePt t="118185" x="2235200" y="3619500"/>
          <p14:tracePt t="118192" x="2217738" y="3619500"/>
          <p14:tracePt t="118200" x="2192338" y="3619500"/>
          <p14:tracePt t="118207" x="2166938" y="3619500"/>
          <p14:tracePt t="118214" x="2141538" y="3619500"/>
          <p14:tracePt t="118220" x="2124075" y="3619500"/>
          <p14:tracePt t="118226" x="2108200" y="3619500"/>
          <p14:tracePt t="118233" x="2098675" y="3619500"/>
          <p14:tracePt t="118241" x="2090738" y="3619500"/>
          <p14:tracePt t="118248" x="2082800" y="3619500"/>
          <p14:tracePt t="118257" x="2073275" y="3619500"/>
          <p14:tracePt t="118260" x="2065338" y="3619500"/>
          <p14:tracePt t="118268" x="2055813" y="3619500"/>
          <p14:tracePt t="118282" x="2039938" y="3629025"/>
          <p14:tracePt t="118290" x="2030413" y="3629025"/>
          <p14:tracePt t="118303" x="2022475" y="3629025"/>
          <p14:tracePt t="118308" x="2014538" y="3629025"/>
          <p14:tracePt t="118316" x="1997075" y="3636963"/>
          <p14:tracePt t="118323" x="1979613" y="3636963"/>
          <p14:tracePt t="118329" x="1979613" y="3646488"/>
          <p14:tracePt t="118336" x="1971675" y="3646488"/>
          <p14:tracePt t="118342" x="1963738" y="3654425"/>
          <p14:tracePt t="118350" x="1954213" y="3654425"/>
          <p14:tracePt t="118357" x="1946275" y="3654425"/>
          <p14:tracePt t="118364" x="1938338" y="3654425"/>
          <p14:tracePt t="118371" x="1928813" y="3654425"/>
          <p14:tracePt t="118385" x="1920875" y="3654425"/>
          <p14:tracePt t="118391" x="1911350" y="3654425"/>
          <p14:tracePt t="119173" x="1903413" y="3671888"/>
          <p14:tracePt t="119179" x="1885950" y="3697288"/>
          <p14:tracePt t="119186" x="1870075" y="3713163"/>
          <p14:tracePt t="119193" x="1860550" y="3722688"/>
          <p14:tracePt t="119200" x="1852613" y="3730625"/>
          <p14:tracePt t="119207" x="1852613" y="3748088"/>
          <p14:tracePt t="119214" x="1844675" y="3748088"/>
          <p14:tracePt t="119227" x="1835150" y="3756025"/>
          <p14:tracePt t="119235" x="1835150" y="3763963"/>
          <p14:tracePt t="119241" x="1835150" y="3773488"/>
          <p14:tracePt t="119257" x="1835150" y="3781425"/>
          <p14:tracePt t="119261" x="1844675" y="3790950"/>
          <p14:tracePt t="119268" x="1852613" y="3790950"/>
          <p14:tracePt t="119275" x="1885950" y="3806825"/>
          <p14:tracePt t="119281" x="1920875" y="3832225"/>
          <p14:tracePt t="119289" x="2014538" y="3875088"/>
          <p14:tracePt t="119295" x="2133600" y="3917950"/>
          <p14:tracePt t="119303" x="2278063" y="3986213"/>
          <p14:tracePt t="119309" x="2413000" y="4044950"/>
          <p14:tracePt t="119315" x="2516188" y="4079875"/>
          <p14:tracePt t="119324" x="2574925" y="4095750"/>
          <p14:tracePt t="119330" x="2633663" y="4105275"/>
          <p14:tracePt t="119339" x="2668588" y="4105275"/>
          <p14:tracePt t="119344" x="2693988" y="4113213"/>
          <p14:tracePt t="119351" x="2711450" y="4113213"/>
          <p14:tracePt t="119358" x="2744788" y="4113213"/>
          <p14:tracePt t="119365" x="2770188" y="4113213"/>
          <p14:tracePt t="119373" x="2813050" y="4105275"/>
          <p14:tracePt t="119378" x="2871788" y="4095750"/>
          <p14:tracePt t="119385" x="2914650" y="4087813"/>
          <p14:tracePt t="119803" x="2855913" y="4087813"/>
          <p14:tracePt t="119809" x="2770188" y="4079875"/>
          <p14:tracePt t="119816" x="2693988" y="4070350"/>
          <p14:tracePt t="119824" x="2633663" y="4052888"/>
          <p14:tracePt t="119830" x="2600325" y="4052888"/>
          <p14:tracePt t="119837" x="2582863" y="4044950"/>
          <p14:tracePt t="119844" x="2557463" y="4044950"/>
          <p14:tracePt t="119851" x="2541588" y="4044950"/>
          <p14:tracePt t="119858" x="2532063" y="4044950"/>
          <p14:tracePt t="119864" x="2516188" y="4037013"/>
          <p14:tracePt t="119873" x="2506663" y="4037013"/>
          <p14:tracePt t="119889" x="2489200" y="4027488"/>
          <p14:tracePt t="119892" x="2481263" y="4027488"/>
          <p14:tracePt t="119898" x="2481263" y="4019550"/>
          <p14:tracePt t="119907" x="2463800" y="4019550"/>
          <p14:tracePt t="119913" x="2455863" y="4019550"/>
          <p14:tracePt t="119926" x="2438400" y="4011613"/>
          <p14:tracePt t="119935" x="2430463" y="4011613"/>
          <p14:tracePt t="119947" x="2422525" y="4011613"/>
          <p14:tracePt t="119957" x="2405063" y="4011613"/>
          <p14:tracePt t="119967" x="2387600" y="4011613"/>
          <p14:tracePt t="119982" x="2371725" y="4011613"/>
          <p14:tracePt t="119990" x="2354263" y="4011613"/>
          <p14:tracePt t="119995" x="2344738" y="4011613"/>
          <p14:tracePt t="120002" x="2319338" y="4011613"/>
          <p14:tracePt t="120008" x="2293938" y="4011613"/>
          <p14:tracePt t="120015" x="2286000" y="4011613"/>
          <p14:tracePt t="120023" x="2260600" y="4011613"/>
          <p14:tracePt t="120029" x="2252663" y="4011613"/>
          <p14:tracePt t="120036" x="2235200" y="4011613"/>
          <p14:tracePt t="120042" x="2217738" y="4011613"/>
          <p14:tracePt t="120049" x="2209800" y="4011613"/>
          <p14:tracePt t="120057" x="2192338" y="4011613"/>
          <p14:tracePt t="120064" x="2184400" y="4011613"/>
          <p14:tracePt t="120073" x="2174875" y="4011613"/>
          <p14:tracePt t="120077" x="2159000" y="4011613"/>
          <p14:tracePt t="120085" x="2149475" y="4011613"/>
          <p14:tracePt t="120091" x="2141538" y="4011613"/>
          <p14:tracePt t="120099" x="2133600" y="4011613"/>
          <p14:tracePt t="120107" x="2116138" y="4011613"/>
          <p14:tracePt t="120111" x="2108200" y="4011613"/>
          <p14:tracePt t="120119" x="2098675" y="4011613"/>
          <p14:tracePt t="120125" x="2082800" y="4011613"/>
          <p14:tracePt t="120132" x="2073275" y="4011613"/>
          <p14:tracePt t="120141" x="2065338" y="4011613"/>
          <p14:tracePt t="120145" x="2055813" y="4011613"/>
          <p14:tracePt t="120154" x="2047875" y="4011613"/>
          <p14:tracePt t="120159" x="2039938" y="4011613"/>
          <p14:tracePt t="120166" x="2030413" y="4011613"/>
          <p14:tracePt t="120179" x="2014538" y="4011613"/>
          <p14:tracePt t="120188" x="1997075" y="4011613"/>
          <p14:tracePt t="120193" x="1989138" y="4011613"/>
          <p14:tracePt t="120201" x="1979613" y="4011613"/>
          <p14:tracePt t="120207" x="1963738" y="4011613"/>
          <p14:tracePt t="120213" x="1938338" y="4002088"/>
          <p14:tracePt t="120222" x="1911350" y="4002088"/>
          <p14:tracePt t="120227" x="1878013" y="3994150"/>
          <p14:tracePt t="120236" x="1852613" y="3994150"/>
          <p14:tracePt t="120241" x="1819275" y="3986213"/>
          <p14:tracePt t="120248" x="1793875" y="3986213"/>
          <p14:tracePt t="120256" x="1776413" y="3986213"/>
          <p14:tracePt t="120262" x="1758950" y="3976688"/>
          <p14:tracePt t="120270" x="1741488" y="3976688"/>
          <p14:tracePt t="120276" x="1733550" y="3976688"/>
          <p14:tracePt t="120282" x="1725613" y="3968750"/>
          <p14:tracePt t="120289" x="1708150" y="3968750"/>
          <p14:tracePt t="120296" x="1700213" y="3968750"/>
          <p14:tracePt t="120306" x="1690688" y="3968750"/>
          <p14:tracePt t="120309" x="1682750" y="3968750"/>
          <p14:tracePt t="120316" x="1674813" y="3968750"/>
          <p14:tracePt t="120323" x="1665288" y="3968750"/>
          <p14:tracePt t="120340" x="1657350" y="3968750"/>
          <p14:tracePt t="120358" x="1649413" y="3968750"/>
          <p14:tracePt t="120372" x="1639888" y="3968750"/>
          <p14:tracePt t="120448" x="1639888" y="3976688"/>
          <p14:tracePt t="120462" x="1639888" y="3986213"/>
          <p14:tracePt t="120468" x="1649413" y="3994150"/>
          <p14:tracePt t="120483" x="1649413" y="4002088"/>
          <p14:tracePt t="120488" x="1657350" y="4002088"/>
          <p14:tracePt t="120495" x="1665288" y="4011613"/>
          <p14:tracePt t="120503" x="1674813" y="4019550"/>
          <p14:tracePt t="120516" x="1682750" y="4027488"/>
          <p14:tracePt t="120523" x="1682750" y="4037013"/>
          <p14:tracePt t="120531" x="1700213" y="4037013"/>
          <p14:tracePt t="120537" x="1700213" y="4044950"/>
          <p14:tracePt t="120543" x="1708150" y="4044950"/>
          <p14:tracePt t="120551" x="1725613" y="4052888"/>
          <p14:tracePt t="120564" x="1733550" y="4062413"/>
          <p14:tracePt t="120572" x="1741488" y="4070350"/>
          <p14:tracePt t="120579" x="1751013" y="4070350"/>
          <p14:tracePt t="120586" x="1758950" y="4079875"/>
          <p14:tracePt t="120591" x="1766888" y="4087813"/>
          <p14:tracePt t="120607" x="1776413" y="4095750"/>
          <p14:tracePt t="120613" x="1784350" y="4105275"/>
          <p14:tracePt t="120621" x="1793875" y="4113213"/>
          <p14:tracePt t="120634" x="1801813" y="4130675"/>
          <p14:tracePt t="120640" x="1819275" y="4130675"/>
          <p14:tracePt t="120646" x="1819275" y="4146550"/>
          <p14:tracePt t="120656" x="1827213" y="4146550"/>
          <p14:tracePt t="120660" x="1835150" y="4156075"/>
          <p14:tracePt t="120667" x="1844675" y="4171950"/>
          <p14:tracePt t="120673" x="1852613" y="4171950"/>
          <p14:tracePt t="120681" x="1860550" y="4181475"/>
          <p14:tracePt t="120689" x="1870075" y="4189413"/>
          <p14:tracePt t="120694" x="1878013" y="4189413"/>
          <p14:tracePt t="120701" x="1895475" y="4189413"/>
          <p14:tracePt t="120708" x="1895475" y="4197350"/>
          <p14:tracePt t="120715" x="1903413" y="4206875"/>
          <p14:tracePt t="120723" x="1920875" y="4214813"/>
          <p14:tracePt t="120735" x="1928813" y="4214813"/>
          <p14:tracePt t="120743" x="1938338" y="4214813"/>
          <p14:tracePt t="120750" x="1946275" y="4214813"/>
          <p14:tracePt t="120756" x="1963738" y="4224338"/>
          <p14:tracePt t="120762" x="1971675" y="4224338"/>
          <p14:tracePt t="120770" x="1989138" y="4224338"/>
          <p14:tracePt t="120776" x="2014538" y="4224338"/>
          <p14:tracePt t="120784" x="2030413" y="4224338"/>
          <p14:tracePt t="120790" x="2065338" y="4224338"/>
          <p14:tracePt t="120796" x="2098675" y="4224338"/>
          <p14:tracePt t="120806" x="2133600" y="4224338"/>
          <p14:tracePt t="120811" x="2166938" y="4224338"/>
          <p14:tracePt t="120819" x="2192338" y="4214813"/>
          <p14:tracePt t="120824" x="2217738" y="4206875"/>
          <p14:tracePt t="120832" x="2243138" y="4197350"/>
          <p14:tracePt t="120840" x="2278063" y="4197350"/>
          <p14:tracePt t="120845" x="2286000" y="4189413"/>
          <p14:tracePt t="120853" x="2303463" y="4181475"/>
          <p14:tracePt t="120858" x="2319338" y="4171950"/>
          <p14:tracePt t="120866" x="2328863" y="4164013"/>
          <p14:tracePt t="120873" x="2336800" y="4156075"/>
          <p14:tracePt t="120880" x="2344738" y="4156075"/>
          <p14:tracePt t="120889" x="2354263" y="4146550"/>
          <p14:tracePt t="120893" x="2354263" y="4130675"/>
          <p14:tracePt t="120901" x="2354263" y="4121150"/>
          <p14:tracePt t="120907" x="2362200" y="4095750"/>
          <p14:tracePt t="120916" x="2362200" y="4070350"/>
          <p14:tracePt t="120921" x="2362200" y="4052888"/>
          <p14:tracePt t="120928" x="2362200" y="4027488"/>
          <p14:tracePt t="120934" x="2344738" y="4002088"/>
          <p14:tracePt t="120941" x="2344738" y="3986213"/>
          <p14:tracePt t="120949" x="2328863" y="3960813"/>
          <p14:tracePt t="120956" x="2319338" y="3935413"/>
          <p14:tracePt t="120963" x="2293938" y="3908425"/>
          <p14:tracePt t="120969" x="2278063" y="3892550"/>
          <p14:tracePt t="120975" x="2252663" y="3875088"/>
          <p14:tracePt t="120983" x="2227263" y="3867150"/>
          <p14:tracePt t="120989" x="2209800" y="3849688"/>
          <p14:tracePt t="120996" x="2184400" y="3841750"/>
          <p14:tracePt t="121005" x="2159000" y="3832225"/>
          <p14:tracePt t="121009" x="2124075" y="3824288"/>
          <p14:tracePt t="121017" x="2090738" y="3816350"/>
          <p14:tracePt t="121025" x="2073275" y="3816350"/>
          <p14:tracePt t="121030" x="2047875" y="3806825"/>
          <p14:tracePt t="121038" x="2022475" y="3806825"/>
          <p14:tracePt t="121051" x="2005013" y="3806825"/>
          <p14:tracePt t="121058" x="1997075" y="3806825"/>
          <p14:tracePt t="121064" x="1989138" y="3806825"/>
          <p14:tracePt t="121073" x="1971675" y="3806825"/>
          <p14:tracePt t="121085" x="1963738" y="3806825"/>
          <p14:tracePt t="121091" x="1946275" y="3806825"/>
          <p14:tracePt t="121106" x="1938338" y="3806825"/>
          <p14:tracePt t="121113" x="1928813" y="3806825"/>
          <p14:tracePt t="121132" x="1920875" y="3806825"/>
          <p14:tracePt t="121140" x="1911350" y="3806825"/>
          <p14:tracePt t="121160" x="1903413" y="3806825"/>
          <p14:tracePt t="121188" x="1895475" y="3806825"/>
          <p14:tracePt t="121202" x="1885950" y="3806825"/>
          <p14:tracePt t="121221" x="1870075" y="3806825"/>
          <p14:tracePt t="121229" x="1860550" y="3816350"/>
          <p14:tracePt t="121235" x="1844675" y="3816350"/>
          <p14:tracePt t="121242" x="1827213" y="3824288"/>
          <p14:tracePt t="121250" x="1809750" y="3832225"/>
          <p14:tracePt t="121256" x="1784350" y="3841750"/>
          <p14:tracePt t="121262" x="1766888" y="3849688"/>
          <p14:tracePt t="121271" x="1751013" y="3849688"/>
          <p14:tracePt t="121276" x="1741488" y="3857625"/>
          <p14:tracePt t="121284" x="1733550" y="3857625"/>
          <p14:tracePt t="121289" x="1716088" y="3857625"/>
          <p14:tracePt t="121307" x="1708150" y="3857625"/>
          <p14:tracePt t="121311" x="1690688" y="3867150"/>
          <p14:tracePt t="121325" x="1690688" y="3875088"/>
          <p14:tracePt t="121331" x="1682750" y="3875088"/>
          <p14:tracePt t="121339" x="1674813" y="3883025"/>
          <p14:tracePt t="121352" x="1665288" y="3900488"/>
          <p14:tracePt t="121358" x="1649413" y="3917950"/>
          <p14:tracePt t="121365" x="1639888" y="3935413"/>
          <p14:tracePt t="121373" x="1631950" y="3960813"/>
          <p14:tracePt t="121378" x="1622425" y="3994150"/>
          <p14:tracePt t="121386" x="1606550" y="4027488"/>
          <p14:tracePt t="121392" x="1597025" y="4062413"/>
          <p14:tracePt t="121400" x="1597025" y="4095750"/>
          <p14:tracePt t="121408" x="1589088" y="4113213"/>
          <p14:tracePt t="121413" x="1589088" y="4138613"/>
          <p14:tracePt t="121422" x="1581150" y="4164013"/>
          <p14:tracePt t="121427" x="1581150" y="4171950"/>
          <p14:tracePt t="121435" x="1581150" y="4189413"/>
          <p14:tracePt t="121441" x="1581150" y="4197350"/>
          <p14:tracePt t="121447" x="1581150" y="4206875"/>
          <p14:tracePt t="121457" x="1581150" y="4214813"/>
          <p14:tracePt t="121462" x="1581150" y="4224338"/>
          <p14:tracePt t="121482" x="1581150" y="4232275"/>
          <p14:tracePt t="121490" x="1581150" y="4240213"/>
          <p14:tracePt t="121496" x="1581150" y="4249738"/>
          <p14:tracePt t="121509" x="1581150" y="4257675"/>
          <p14:tracePt t="121524" x="1581150" y="4265613"/>
          <p14:tracePt t="121557" x="1581150" y="4275138"/>
          <p14:tracePt t="121572" x="1581150" y="4283075"/>
          <p14:tracePt t="121585" x="1589088" y="4283075"/>
          <p14:tracePt t="121605" x="1597025" y="4291013"/>
          <p14:tracePt t="121612" x="1597025" y="4308475"/>
          <p14:tracePt t="121625" x="1597025" y="4325938"/>
          <p14:tracePt t="121632" x="1606550" y="4341813"/>
          <p14:tracePt t="121640" x="1606550" y="4351338"/>
          <p14:tracePt t="121646" x="1614488" y="4368800"/>
          <p14:tracePt t="121656" x="1614488" y="4394200"/>
          <p14:tracePt t="121660" x="1614488" y="4410075"/>
          <p14:tracePt t="121668" x="1614488" y="4435475"/>
          <p14:tracePt t="121673" x="1614488" y="4460875"/>
          <p14:tracePt t="121682" x="1614488" y="4478338"/>
          <p14:tracePt t="121688" x="1606550" y="4503738"/>
          <p14:tracePt t="121694" x="1597025" y="4546600"/>
          <p14:tracePt t="121702" x="1589088" y="4579938"/>
          <p14:tracePt t="121708" x="1571625" y="4640263"/>
          <p14:tracePt t="121716" x="1563688" y="4716463"/>
          <p14:tracePt t="121723" x="1538288" y="4818063"/>
          <p14:tracePt t="121729" x="1530350" y="4903788"/>
          <p14:tracePt t="121736" x="1512888" y="4962525"/>
          <p14:tracePt t="121742" x="1504950" y="5022850"/>
          <p14:tracePt t="121750" x="1495425" y="5056188"/>
          <p14:tracePt t="121756" x="1495425" y="5091113"/>
          <p14:tracePt t="121762" x="1495425" y="5116513"/>
          <p14:tracePt t="121772" x="1495425" y="5141913"/>
          <p14:tracePt t="121776" x="1495425" y="5157788"/>
          <p14:tracePt t="121784" x="1495425" y="5175250"/>
          <p14:tracePt t="121790" x="1495425" y="5183188"/>
          <p14:tracePt t="121797" x="1495425" y="5200650"/>
          <p14:tracePt t="121810" x="1495425" y="5208588"/>
          <p14:tracePt t="121818" x="1495425" y="5218113"/>
          <p14:tracePt t="121839" x="1495425" y="5226050"/>
          <p14:tracePt t="121844" x="1504950" y="5235575"/>
          <p14:tracePt t="121852" x="1504950" y="5243513"/>
          <p14:tracePt t="121866" x="1512888" y="5251450"/>
          <p14:tracePt t="121873" x="1520825" y="5260975"/>
          <p14:tracePt t="121879" x="1530350" y="5268913"/>
          <p14:tracePt t="121889" x="1538288" y="5286375"/>
          <p14:tracePt t="121893" x="1546225" y="5302250"/>
          <p14:tracePt t="121901" x="1563688" y="5311775"/>
          <p14:tracePt t="121907" x="1581150" y="5319713"/>
          <p14:tracePt t="121913" x="1581150" y="5327650"/>
          <p14:tracePt t="121922" x="1589088" y="5345113"/>
          <p14:tracePt t="121927" x="1606550" y="5345113"/>
          <p14:tracePt t="121934" x="1614488" y="5345113"/>
          <p14:tracePt t="121942" x="1614488" y="5353050"/>
          <p14:tracePt t="121948" x="1631950" y="5362575"/>
          <p14:tracePt t="121956" x="1639888" y="5370513"/>
          <p14:tracePt t="121962" x="1657350" y="5380038"/>
          <p14:tracePt t="121968" x="1690688" y="5387975"/>
          <p14:tracePt t="121975" x="1725613" y="5395913"/>
          <p14:tracePt t="121983" x="1758950" y="5413375"/>
          <p14:tracePt t="121990" x="1819275" y="5438775"/>
          <p14:tracePt t="121996" x="1878013" y="5446713"/>
          <p14:tracePt t="122005" x="1920875" y="5456238"/>
          <p14:tracePt t="122009" x="1979613" y="5464175"/>
          <p14:tracePt t="122017" x="2030413" y="5472113"/>
          <p14:tracePt t="122025" x="2065338" y="5472113"/>
          <p14:tracePt t="122031" x="2082800" y="5472113"/>
          <p14:tracePt t="122038" x="2108200" y="5472113"/>
          <p14:tracePt t="122044" x="2124075" y="5472113"/>
          <p14:tracePt t="122051" x="2133600" y="5472113"/>
          <p14:tracePt t="122057" x="2149475" y="5472113"/>
          <p14:tracePt t="122064" x="2174875" y="5464175"/>
          <p14:tracePt t="122079" x="2192338" y="5456238"/>
          <p14:tracePt t="122086" x="2200275" y="5446713"/>
          <p14:tracePt t="122091" x="2209800" y="5438775"/>
          <p14:tracePt t="122098" x="2217738" y="5438775"/>
          <p14:tracePt t="122106" x="2227263" y="5430838"/>
          <p14:tracePt t="122120" x="2235200" y="5421313"/>
          <p14:tracePt t="122126" x="2243138" y="5421313"/>
          <p14:tracePt t="122135" x="2252663" y="5421313"/>
          <p14:tracePt t="122140" x="2252663" y="5413375"/>
          <p14:tracePt t="122160" x="2260600" y="5413375"/>
          <p14:tracePt t="122174" x="2268538" y="5413375"/>
          <p14:tracePt t="122208" x="2260600" y="5438775"/>
          <p14:tracePt t="122216" x="2243138" y="5456238"/>
          <p14:tracePt t="122223" x="2227263" y="5481638"/>
          <p14:tracePt t="122228" x="2209800" y="5532438"/>
          <p14:tracePt t="122236" x="2184400" y="5565775"/>
          <p14:tracePt t="122242" x="2159000" y="5616575"/>
          <p14:tracePt t="122249" x="2124075" y="5668963"/>
          <p14:tracePt t="122256" x="2108200" y="5702300"/>
          <p14:tracePt t="122263" x="2090738" y="5719763"/>
          <p14:tracePt t="122272" x="2073275" y="5745163"/>
          <p14:tracePt t="122276" x="2065338" y="5761038"/>
          <p14:tracePt t="122285" x="2065338" y="5778500"/>
          <p14:tracePt t="122297" x="2055813" y="5788025"/>
          <p14:tracePt t="122307" x="2055813" y="5795963"/>
          <p14:tracePt t="122310" x="2047875" y="5803900"/>
          <p14:tracePt t="122325" x="2039938" y="5803900"/>
          <p14:tracePt t="122332" x="2039938" y="5813425"/>
          <p14:tracePt t="122346" x="2039938" y="5821363"/>
          <p14:tracePt t="122380" x="2039938" y="5829300"/>
          <p14:tracePt t="122483" x="2047875" y="5829300"/>
          <p14:tracePt t="122496" x="2055813" y="5829300"/>
          <p14:tracePt t="122530" x="2065338" y="5829300"/>
          <p14:tracePt t="122538" x="2073275" y="5829300"/>
          <p14:tracePt t="122552" x="2082800" y="5829300"/>
          <p14:tracePt t="122557" x="2090738" y="5829300"/>
          <p14:tracePt t="122565" x="2098675" y="5821363"/>
          <p14:tracePt t="122573" x="2116138" y="5803900"/>
          <p14:tracePt t="122578" x="2141538" y="5795963"/>
          <p14:tracePt t="122585" x="2174875" y="5778500"/>
          <p14:tracePt t="122592" x="2200275" y="5761038"/>
          <p14:tracePt t="122600" x="2235200" y="5735638"/>
          <p14:tracePt t="122606" x="2278063" y="5719763"/>
          <p14:tracePt t="122613" x="2328863" y="5684838"/>
          <p14:tracePt t="122622" x="2397125" y="5634038"/>
          <p14:tracePt t="122626" x="2473325" y="5583238"/>
          <p14:tracePt t="122633" x="2566988" y="5524500"/>
          <p14:tracePt t="122640" x="2711450" y="5405438"/>
          <p14:tracePt t="122647" x="2922588" y="5200650"/>
          <p14:tracePt t="122655" x="3203575" y="4929188"/>
          <p14:tracePt t="122660" x="3484563" y="4665663"/>
          <p14:tracePt t="122667" x="3790950" y="4359275"/>
          <p14:tracePt t="122674" x="4087813" y="4002088"/>
          <p14:tracePt t="122681" x="4325938" y="3705225"/>
          <p14:tracePt t="122688" x="4529138" y="3492500"/>
          <p14:tracePt t="122695" x="4733925" y="3246438"/>
          <p14:tracePt t="122702" x="4946650" y="2982913"/>
          <p14:tracePt t="122708" x="5157788" y="2736850"/>
          <p14:tracePt t="122715" x="5380038" y="2516188"/>
          <p14:tracePt t="122724" x="5540375" y="2371725"/>
          <p14:tracePt t="122729" x="5745163" y="2209800"/>
          <p14:tracePt t="122735" x="5922963" y="2090738"/>
          <p14:tracePt t="122742" x="6084888" y="1928813"/>
          <p14:tracePt t="122749" x="6211888" y="1827213"/>
          <p14:tracePt t="122757" x="6313488" y="1733550"/>
          <p14:tracePt t="122763" x="6399213" y="1682750"/>
          <p14:tracePt t="122772" x="6450013" y="1639888"/>
          <p14:tracePt t="122777" x="6500813" y="1571625"/>
          <p14:tracePt t="122785" x="6551613" y="1530350"/>
          <p14:tracePt t="122790" x="6577013" y="1504950"/>
          <p14:tracePt t="122797" x="6594475" y="1495425"/>
          <p14:tracePt t="122805" x="6602413" y="1477963"/>
          <p14:tracePt t="122818" x="6611938" y="1470025"/>
          <p14:tracePt t="122824" x="6619875" y="1470025"/>
          <p14:tracePt t="122859" x="6627813" y="1470025"/>
          <p14:tracePt t="122943" x="6637338" y="1470025"/>
          <p14:tracePt t="122983" x="6637338" y="1462088"/>
          <p14:tracePt t="123024" x="6637338" y="1452563"/>
          <p14:tracePt t="123038" x="6637338" y="1444625"/>
          <p14:tracePt t="123046" x="6627813" y="1444625"/>
          <p14:tracePt t="123057" x="6619875" y="1436688"/>
          <p14:tracePt t="123064" x="6602413" y="1419225"/>
          <p14:tracePt t="123072" x="6586538" y="1393825"/>
          <p14:tracePt t="123078" x="6561138" y="1360488"/>
          <p14:tracePt t="123085" x="6535738" y="1325563"/>
          <p14:tracePt t="123092" x="6510338" y="1292225"/>
          <p14:tracePt t="123099" x="6492875" y="1241425"/>
          <p14:tracePt t="123107" x="6475413" y="1206500"/>
          <p14:tracePt t="123113" x="6457950" y="1173163"/>
          <p14:tracePt t="123122" x="6442075" y="1147763"/>
          <p14:tracePt t="123126" x="6432550" y="1122363"/>
          <p14:tracePt t="123133" x="6424613" y="1104900"/>
          <p14:tracePt t="123140" x="6424613" y="1096963"/>
          <p14:tracePt t="123148" x="6407150" y="1087438"/>
          <p14:tracePt t="123156" x="6391275" y="1069975"/>
          <p14:tracePt t="123160" x="6373813" y="1044575"/>
          <p14:tracePt t="123168" x="6323013" y="1019175"/>
          <p14:tracePt t="123174" x="6254750" y="985838"/>
          <p14:tracePt t="123181" x="6143625" y="942975"/>
          <p14:tracePt t="123189" x="6042025" y="917575"/>
          <p14:tracePt t="123195" x="5940425" y="892175"/>
          <p14:tracePt t="123202" x="5846763" y="884238"/>
          <p14:tracePt t="123208" x="5761038" y="884238"/>
          <p14:tracePt t="123215" x="5694363" y="884238"/>
          <p14:tracePt t="123222" x="5634038" y="884238"/>
          <p14:tracePt t="123229" x="5600700" y="884238"/>
          <p14:tracePt t="123236" x="5583238" y="892175"/>
          <p14:tracePt t="123243" x="5557838" y="900113"/>
          <p14:tracePt t="123250" x="5532438" y="909638"/>
          <p14:tracePt t="123256" x="5514975" y="917575"/>
          <p14:tracePt t="123264" x="5507038" y="935038"/>
          <p14:tracePt t="123272" x="5489575" y="935038"/>
          <p14:tracePt t="123277" x="5472113" y="952500"/>
          <p14:tracePt t="123284" x="5464175" y="960438"/>
          <p14:tracePt t="123290" x="5456238" y="977900"/>
          <p14:tracePt t="123298" x="5446713" y="993775"/>
          <p14:tracePt t="123306" x="5438775" y="1028700"/>
          <p14:tracePt t="123311" x="5421313" y="1062038"/>
          <p14:tracePt t="123318" x="5413375" y="1112838"/>
          <p14:tracePt t="123325" x="5387975" y="1181100"/>
          <p14:tracePt t="123332" x="5387975" y="1241425"/>
          <p14:tracePt t="123342" x="5387975" y="1300163"/>
          <p14:tracePt t="123345" x="5387975" y="1360488"/>
          <p14:tracePt t="123354" x="5405438" y="1419225"/>
          <p14:tracePt t="123359" x="5421313" y="1470025"/>
          <p14:tracePt t="123366" x="5430838" y="1512888"/>
          <p14:tracePt t="123373" x="5438775" y="1538288"/>
          <p14:tracePt t="123381" x="5438775" y="1520825"/>
          <p14:tracePt t="123663" x="5286375" y="1665288"/>
          <p14:tracePt t="123669" x="5073650" y="1844675"/>
          <p14:tracePt t="123675" x="4835525" y="2047875"/>
          <p14:tracePt t="123682" x="4572000" y="2243138"/>
          <p14:tracePt t="123690" x="4308475" y="2413000"/>
          <p14:tracePt t="123696" x="3994150" y="2617788"/>
          <p14:tracePt t="123705" x="3679825" y="2805113"/>
          <p14:tracePt t="123710" x="3424238" y="2957513"/>
          <p14:tracePt t="123716" x="3094038" y="3101975"/>
          <p14:tracePt t="123723" x="2820988" y="3246438"/>
          <p14:tracePt t="123730" x="2600325" y="3355975"/>
          <p14:tracePt t="123738" x="2354263" y="3467100"/>
          <p14:tracePt t="123744" x="2108200" y="3568700"/>
          <p14:tracePt t="123752" x="1809750" y="3705225"/>
          <p14:tracePt t="123757" x="1571625" y="3790950"/>
          <p14:tracePt t="123764" x="1368425" y="3841750"/>
          <p14:tracePt t="123773" x="1223963" y="3883025"/>
          <p14:tracePt t="123779" x="1062038" y="3908425"/>
          <p14:tracePt t="123788" x="960438" y="3917950"/>
          <p14:tracePt t="123791" x="866775" y="3925888"/>
          <p14:tracePt t="123799" x="790575" y="3925888"/>
          <p14:tracePt t="123805" x="765175" y="3925888"/>
          <p14:tracePt t="123813" x="739775" y="3925888"/>
          <p14:tracePt t="123821" x="722313" y="3925888"/>
          <p14:tracePt t="123916" x="714375" y="3925888"/>
          <p14:tracePt t="123922" x="704850" y="3935413"/>
          <p14:tracePt t="123929" x="696913" y="3935413"/>
          <p14:tracePt t="123936" x="696913" y="3943350"/>
          <p14:tracePt t="123943" x="688975" y="3943350"/>
          <p14:tracePt t="123950" x="679450" y="3943350"/>
          <p14:tracePt t="123965" x="679450" y="3951288"/>
          <p14:tracePt t="123978" x="671513" y="3960813"/>
          <p14:tracePt t="123990" x="671513" y="3968750"/>
          <p14:tracePt t="123998" x="671513" y="3994150"/>
          <p14:tracePt t="124006" x="671513" y="4019550"/>
          <p14:tracePt t="124012" x="688975" y="4044950"/>
          <p14:tracePt t="124019" x="714375" y="4095750"/>
          <p14:tracePt t="124024" x="755650" y="4156075"/>
          <p14:tracePt t="124032" x="823913" y="4232275"/>
          <p14:tracePt t="124039" x="892175" y="4300538"/>
          <p14:tracePt t="124046" x="985838" y="4384675"/>
          <p14:tracePt t="124055" x="1062038" y="4427538"/>
          <p14:tracePt t="124061" x="1112838" y="4452938"/>
          <p14:tracePt t="124066" x="1130300" y="4460875"/>
          <p14:tracePt t="124073" x="1138238" y="4470400"/>
          <p14:tracePt t="124079" x="1155700" y="4478338"/>
          <p14:tracePt t="124100" x="1163638" y="4478338"/>
          <p14:tracePt t="124107" x="1173163" y="4478338"/>
          <p14:tracePt t="124128" x="1189038" y="4478338"/>
          <p14:tracePt t="124134" x="1198563" y="4478338"/>
          <p14:tracePt t="124141" x="1216025" y="4478338"/>
          <p14:tracePt t="124148" x="1249363" y="4478338"/>
          <p14:tracePt t="124156" x="1274763" y="4478338"/>
          <p14:tracePt t="124162" x="1300163" y="4470400"/>
          <p14:tracePt t="124170" x="1350963" y="4470400"/>
          <p14:tracePt t="124175" x="1376363" y="4470400"/>
          <p14:tracePt t="124183" x="1411288" y="4460875"/>
          <p14:tracePt t="124189" x="1444625" y="4460875"/>
          <p14:tracePt t="124196" x="1487488" y="4452938"/>
          <p14:tracePt t="124203" x="1520825" y="4452938"/>
          <p14:tracePt t="124210" x="1555750" y="4445000"/>
          <p14:tracePt t="124217" x="1581150" y="4435475"/>
          <p14:tracePt t="124223" x="1614488" y="4427538"/>
          <p14:tracePt t="124231" x="1649413" y="4419600"/>
          <p14:tracePt t="124239" x="1674813" y="4410075"/>
          <p14:tracePt t="124245" x="1708150" y="4402138"/>
          <p14:tracePt t="124251" x="1725613" y="4394200"/>
          <p14:tracePt t="124257" x="1741488" y="4384675"/>
          <p14:tracePt t="124265" x="1758950" y="4384675"/>
          <p14:tracePt t="124272" x="1766888" y="4384675"/>
          <p14:tracePt t="124286" x="1776413" y="4384675"/>
          <p14:tracePt t="124292" x="1784350" y="4376738"/>
          <p14:tracePt t="124308" x="1793875" y="4368800"/>
          <p14:tracePt t="124322" x="1801813" y="4359275"/>
          <p14:tracePt t="124326" x="1801813" y="4351338"/>
          <p14:tracePt t="124335" x="1809750" y="4341813"/>
          <p14:tracePt t="124342" x="1827213" y="4308475"/>
          <p14:tracePt t="124346" x="1844675" y="4265613"/>
          <p14:tracePt t="124356" x="1878013" y="4206875"/>
          <p14:tracePt t="124360" x="1920875" y="4113213"/>
          <p14:tracePt t="124367" x="1954213" y="4052888"/>
          <p14:tracePt t="124374" x="1971675" y="3994150"/>
          <p14:tracePt t="124381" x="1989138" y="3960813"/>
          <p14:tracePt t="124389" x="1997075" y="3943350"/>
          <p14:tracePt t="124395" x="2005013" y="3917950"/>
          <p14:tracePt t="124401" x="2014538" y="3917950"/>
          <p14:tracePt t="124408" x="2014538" y="3908425"/>
          <p14:tracePt t="124416" x="2014538" y="3900488"/>
          <p14:tracePt t="124423" x="2022475" y="3892550"/>
          <p14:tracePt t="124443" x="2022475" y="3883025"/>
          <p14:tracePt t="124450" x="2022475" y="3875088"/>
          <p14:tracePt t="124484" x="2022475" y="3867150"/>
          <p14:tracePt t="124512" x="2030413" y="3867150"/>
          <p14:tracePt t="124532" x="2039938" y="3867150"/>
          <p14:tracePt t="124559" x="2047875" y="3867150"/>
          <p14:tracePt t="124581" x="2047875" y="3883025"/>
          <p14:tracePt t="124587" x="2047875" y="3917950"/>
          <p14:tracePt t="124594" x="2047875" y="3960813"/>
          <p14:tracePt t="124601" x="2055813" y="4027488"/>
          <p14:tracePt t="124607" x="2055813" y="4130675"/>
          <p14:tracePt t="124614" x="2073275" y="4214813"/>
          <p14:tracePt t="124622" x="2090738" y="4275138"/>
          <p14:tracePt t="124629" x="2090738" y="4308475"/>
          <p14:tracePt t="124635" x="2090738" y="4333875"/>
          <p14:tracePt t="124641" x="2090738" y="4341813"/>
          <p14:tracePt t="124648" x="2098675" y="4359275"/>
          <p14:tracePt t="124662" x="2098675" y="4368800"/>
          <p14:tracePt t="124675" x="2098675" y="4376738"/>
          <p14:tracePt t="124682" x="2098675" y="4384675"/>
          <p14:tracePt t="124689" x="2098675" y="4394200"/>
          <p14:tracePt t="124716" x="2098675" y="4402138"/>
          <p14:tracePt t="124731" x="2098675" y="4410075"/>
          <p14:tracePt t="124744" x="2098675" y="4419600"/>
          <p14:tracePt t="124752" x="2098675" y="4427538"/>
          <p14:tracePt t="124758" x="2098675" y="4435475"/>
          <p14:tracePt t="124766" x="2098675" y="4452938"/>
          <p14:tracePt t="124773" x="2098675" y="4460875"/>
          <p14:tracePt t="124785" x="2098675" y="4478338"/>
          <p14:tracePt t="124792" x="2098675" y="4486275"/>
          <p14:tracePt t="124806" x="2098675" y="4495800"/>
          <p14:tracePt t="124813" x="2098675" y="4503738"/>
          <p14:tracePt t="124827" x="2098675" y="4513263"/>
          <p14:tracePt t="124834" x="2098675" y="4521200"/>
          <p14:tracePt t="124847" x="2098675" y="4529138"/>
          <p14:tracePt t="124861" x="2098675" y="4538663"/>
          <p14:tracePt t="124874" x="2108200" y="4546600"/>
          <p14:tracePt t="124889" x="2108200" y="4564063"/>
          <p14:tracePt t="124895" x="2108200" y="4572000"/>
          <p14:tracePt t="124903" x="2108200" y="4579938"/>
          <p14:tracePt t="124908" x="2108200" y="4589463"/>
          <p14:tracePt t="124916" x="2108200" y="4597400"/>
          <p14:tracePt t="124922" x="2108200" y="4614863"/>
          <p14:tracePt t="124929" x="2108200" y="4622800"/>
          <p14:tracePt t="124937" x="2108200" y="4630738"/>
          <p14:tracePt t="124943" x="2108200" y="4648200"/>
          <p14:tracePt t="124956" x="2108200" y="4657725"/>
          <p14:tracePt t="124963" x="2108200" y="4673600"/>
          <p14:tracePt t="124972" x="2108200" y="4683125"/>
          <p14:tracePt t="124976" x="2108200" y="4699000"/>
          <p14:tracePt t="124984" x="2090738" y="4724400"/>
          <p14:tracePt t="124990" x="2090738" y="4741863"/>
          <p14:tracePt t="124997" x="2082800" y="4775200"/>
          <p14:tracePt t="125005" x="2073275" y="4810125"/>
          <p14:tracePt t="125011" x="2065338" y="4860925"/>
          <p14:tracePt t="125018" x="2065338" y="4886325"/>
          <p14:tracePt t="125024" x="2055813" y="4919663"/>
          <p14:tracePt t="125032" x="2055813" y="4954588"/>
          <p14:tracePt t="125038" x="2047875" y="4979988"/>
          <p14:tracePt t="125044" x="2047875" y="4997450"/>
          <p14:tracePt t="125053" x="2047875" y="5022850"/>
          <p14:tracePt t="125059" x="2047875" y="5048250"/>
          <p14:tracePt t="125066" x="2047875" y="5056188"/>
          <p14:tracePt t="125072" x="2047875" y="5064125"/>
          <p14:tracePt t="125079" x="2047875" y="5081588"/>
          <p14:tracePt t="125088" x="2047875" y="5091113"/>
          <p14:tracePt t="125093" x="2047875" y="5106988"/>
          <p14:tracePt t="125101" x="2047875" y="5124450"/>
          <p14:tracePt t="125106" x="2047875" y="5149850"/>
          <p14:tracePt t="125114" x="2047875" y="5192713"/>
          <p14:tracePt t="125122" x="2047875" y="5251450"/>
          <p14:tracePt t="125128" x="2047875" y="5319713"/>
          <p14:tracePt t="125134" x="2047875" y="5405438"/>
          <p14:tracePt t="125141" x="2047875" y="5507038"/>
          <p14:tracePt t="125149" x="2047875" y="5591175"/>
          <p14:tracePt t="125156" x="2047875" y="5634038"/>
          <p14:tracePt t="125162" x="2047875" y="5668963"/>
          <p14:tracePt t="125168" x="2047875" y="5702300"/>
          <p14:tracePt t="125176" x="2047875" y="5719763"/>
          <p14:tracePt t="125184" x="2047875" y="5735638"/>
          <p14:tracePt t="125189" x="2047875" y="5745163"/>
          <p14:tracePt t="125195" x="2047875" y="5753100"/>
          <p14:tracePt t="125202" x="2047875" y="5761038"/>
          <p14:tracePt t="125216" x="2047875" y="5770563"/>
          <p14:tracePt t="125230" x="2047875" y="5778500"/>
          <p14:tracePt t="125238" x="2047875" y="5788025"/>
          <p14:tracePt t="125266" x="2047875" y="5795963"/>
          <p14:tracePt t="125298" x="2055813" y="5795963"/>
          <p14:tracePt t="125311" x="2073275" y="5788025"/>
          <p14:tracePt t="125320" x="2098675" y="5753100"/>
          <p14:tracePt t="125325" x="2166938" y="5659438"/>
          <p14:tracePt t="125333" x="2336800" y="5413375"/>
          <p14:tracePt t="125339" x="2736850" y="4835525"/>
          <p14:tracePt t="125346" x="3041650" y="4402138"/>
          <p14:tracePt t="125354" x="3254375" y="4156075"/>
          <p14:tracePt t="125360" x="3398838" y="3925888"/>
          <p14:tracePt t="125367" x="3611563" y="3687763"/>
          <p14:tracePt t="125374" x="3763963" y="3502025"/>
          <p14:tracePt t="125380" x="3960813" y="3314700"/>
          <p14:tracePt t="125387" x="4121150" y="3144838"/>
          <p14:tracePt t="125394" x="4316413" y="2949575"/>
          <p14:tracePt t="125400" x="4521200" y="2711450"/>
          <p14:tracePt t="125407" x="4767263" y="2498725"/>
          <p14:tracePt t="125414" x="4972050" y="2344738"/>
          <p14:tracePt t="125423" x="5157788" y="2184400"/>
          <p14:tracePt t="125428" x="5395913" y="1997075"/>
          <p14:tracePt t="125436" x="5575300" y="1870075"/>
          <p14:tracePt t="125443" x="5753100" y="1751013"/>
          <p14:tracePt t="125450" x="5854700" y="1682750"/>
          <p14:tracePt t="125456" x="5948363" y="1631950"/>
          <p14:tracePt t="125463" x="6008688" y="1614488"/>
          <p14:tracePt t="125471" x="6049963" y="1597025"/>
          <p14:tracePt t="125477" x="6092825" y="1581150"/>
          <p14:tracePt t="125484" x="6102350" y="1581150"/>
          <p14:tracePt t="125490" x="6127750" y="1571625"/>
          <p14:tracePt t="125497" x="6135688" y="1571625"/>
          <p14:tracePt t="125505" x="6143625" y="1563688"/>
          <p14:tracePt t="125518" x="6153150" y="1563688"/>
          <p14:tracePt t="125531" x="6161088" y="1563688"/>
          <p14:tracePt t="125826" x="6161088" y="1546225"/>
          <p14:tracePt t="125842" x="6161088" y="1538288"/>
          <p14:tracePt t="125847" x="6161088" y="1530350"/>
          <p14:tracePt t="125862" x="6153150" y="1520825"/>
          <p14:tracePt t="125867" x="6143625" y="1512888"/>
          <p14:tracePt t="125875" x="6118225" y="1512888"/>
          <p14:tracePt t="125880" x="6092825" y="1512888"/>
          <p14:tracePt t="125887" x="6059488" y="1530350"/>
          <p14:tracePt t="125893" x="6084888" y="1520825"/>
          <p14:tracePt t="128287" x="5983288" y="1639888"/>
          <p14:tracePt t="128294" x="5872163" y="1741488"/>
          <p14:tracePt t="128302" x="5803900" y="1827213"/>
          <p14:tracePt t="128307" x="5727700" y="1895475"/>
          <p14:tracePt t="128314" x="5651500" y="1946275"/>
          <p14:tracePt t="128322" x="5600700" y="1979613"/>
          <p14:tracePt t="128328" x="5575300" y="1997075"/>
          <p14:tracePt t="128341" x="5565775" y="1997075"/>
          <p14:tracePt t="128466" x="5557838" y="2005013"/>
          <p14:tracePt t="128472" x="5549900" y="2022475"/>
          <p14:tracePt t="128479" x="5549900" y="2030413"/>
          <p14:tracePt t="128487" x="5532438" y="2055813"/>
          <p14:tracePt t="128493" x="5514975" y="2090738"/>
          <p14:tracePt t="128500" x="5497513" y="2124075"/>
          <p14:tracePt t="128507" x="5489575" y="2174875"/>
          <p14:tracePt t="128515" x="5481638" y="2200275"/>
          <p14:tracePt t="128522" x="5481638" y="2235200"/>
          <p14:tracePt t="128526" x="5481638" y="2260600"/>
          <p14:tracePt t="128537" x="5481638" y="2286000"/>
          <p14:tracePt t="128541" x="5481638" y="2293938"/>
          <p14:tracePt t="128548" x="5481638" y="2311400"/>
          <p14:tracePt t="128554" x="5481638" y="2319338"/>
          <p14:tracePt t="128561" x="5481638" y="2328863"/>
          <p14:tracePt t="128571" x="5481638" y="2344738"/>
          <p14:tracePt t="128588" x="5489575" y="2354263"/>
          <p14:tracePt t="128595" x="5489575" y="2362200"/>
          <p14:tracePt t="128609" x="5497513" y="2371725"/>
          <p14:tracePt t="128616" x="5497513" y="2379663"/>
          <p14:tracePt t="128622" x="5507038" y="2387600"/>
          <p14:tracePt t="128630" x="5514975" y="2387600"/>
          <p14:tracePt t="128645" x="5524500" y="2405063"/>
          <p14:tracePt t="128650" x="5540375" y="2413000"/>
          <p14:tracePt t="128656" x="5549900" y="2413000"/>
          <p14:tracePt t="128665" x="5557838" y="2430463"/>
          <p14:tracePt t="128672" x="5575300" y="2438400"/>
          <p14:tracePt t="128677" x="5583238" y="2455863"/>
          <p14:tracePt t="128685" x="5591175" y="2463800"/>
          <p14:tracePt t="128691" x="5600700" y="2481263"/>
          <p14:tracePt t="128698" x="5616575" y="2498725"/>
          <p14:tracePt t="128705" x="5626100" y="2532063"/>
          <p14:tracePt t="128713" x="5641975" y="2557463"/>
          <p14:tracePt t="128720" x="5659438" y="2574925"/>
          <p14:tracePt t="128725" x="5668963" y="2600325"/>
          <p14:tracePt t="128733" x="5694363" y="2625725"/>
          <p14:tracePt t="128740" x="5710238" y="2660650"/>
          <p14:tracePt t="128746" x="5727700" y="2686050"/>
          <p14:tracePt t="128754" x="5753100" y="2719388"/>
          <p14:tracePt t="128760" x="5788025" y="2762250"/>
          <p14:tracePt t="128767" x="5838825" y="2795588"/>
          <p14:tracePt t="128773" x="5889625" y="2830513"/>
          <p14:tracePt t="128781" x="5922963" y="2855913"/>
          <p14:tracePt t="128788" x="5965825" y="2881313"/>
          <p14:tracePt t="128794" x="5999163" y="2897188"/>
          <p14:tracePt t="128802" x="6034088" y="2914650"/>
          <p14:tracePt t="128807" x="6067425" y="2940050"/>
          <p14:tracePt t="128815" x="6102350" y="2940050"/>
          <p14:tracePt t="128822" x="6153150" y="2965450"/>
          <p14:tracePt t="128828" x="6178550" y="2974975"/>
          <p14:tracePt t="128837" x="6203950" y="2982913"/>
          <p14:tracePt t="128841" x="6237288" y="2990850"/>
          <p14:tracePt t="128850" x="6254750" y="2990850"/>
          <p14:tracePt t="128855" x="6262688" y="2990850"/>
          <p14:tracePt t="128862" x="6280150" y="2990850"/>
          <p14:tracePt t="128870" x="6297613" y="3000375"/>
          <p14:tracePt t="128887" x="6305550" y="3008313"/>
          <p14:tracePt t="128889" x="6313488" y="3008313"/>
          <p14:tracePt t="128896" x="6323013" y="3016250"/>
          <p14:tracePt t="128924" x="6323013" y="3033713"/>
          <p14:tracePt t="128931" x="6297613" y="3067050"/>
          <p14:tracePt t="128938" x="6211888" y="3135313"/>
          <p14:tracePt t="128944" x="6042025" y="3289300"/>
          <p14:tracePt t="128954" x="5727700" y="3517900"/>
          <p14:tracePt t="128958" x="5380038" y="3763963"/>
          <p14:tracePt t="128965" x="5116513" y="3960813"/>
          <p14:tracePt t="128972" x="4997450" y="4044950"/>
          <p14:tracePt t="128979" x="4852988" y="4146550"/>
          <p14:tracePt t="128988" x="4733925" y="4224338"/>
          <p14:tracePt t="128992" x="4597400" y="4291013"/>
          <p14:tracePt t="129000" x="4503738" y="4359275"/>
          <p14:tracePt t="129006" x="4419600" y="4419600"/>
          <p14:tracePt t="129013" x="4300538" y="4478338"/>
          <p14:tracePt t="129021" x="4181475" y="4538663"/>
          <p14:tracePt t="129026" x="4079875" y="4597400"/>
          <p14:tracePt t="129035" x="3986213" y="4640263"/>
          <p14:tracePt t="129040" x="3917950" y="4691063"/>
          <p14:tracePt t="129049" x="3857625" y="4733925"/>
          <p14:tracePt t="129058" x="3806825" y="4775200"/>
          <p14:tracePt t="129060" x="3763963" y="4818063"/>
          <p14:tracePt t="129070" x="3730625" y="4843463"/>
          <p14:tracePt t="129075" x="3697288" y="4868863"/>
          <p14:tracePt t="129082" x="3654425" y="4903788"/>
          <p14:tracePt t="129088" x="3629025" y="4919663"/>
          <p14:tracePt t="129096" x="3594100" y="4946650"/>
          <p14:tracePt t="129103" x="3560763" y="4962525"/>
          <p14:tracePt t="129110" x="3527425" y="4979988"/>
          <p14:tracePt t="129116" x="3492500" y="4997450"/>
          <p14:tracePt t="129123" x="3459163" y="5013325"/>
          <p14:tracePt t="129130" x="3424238" y="5030788"/>
          <p14:tracePt t="129137" x="3398838" y="5038725"/>
          <p14:tracePt t="129144" x="3373438" y="5048250"/>
          <p14:tracePt t="129152" x="3348038" y="5056188"/>
          <p14:tracePt t="129157" x="3340100" y="5056188"/>
          <p14:tracePt t="129164" x="3314700" y="5064125"/>
          <p14:tracePt t="129172" x="3279775" y="5073650"/>
          <p14:tracePt t="129177" x="3228975" y="5099050"/>
          <p14:tracePt t="129185" x="3170238" y="5106988"/>
          <p14:tracePt t="129192" x="3059113" y="5124450"/>
          <p14:tracePt t="129199" x="2914650" y="5167313"/>
          <p14:tracePt t="129205" x="2727325" y="5200650"/>
          <p14:tracePt t="129212" x="2557463" y="5243513"/>
          <p14:tracePt t="129219" x="2447925" y="5268913"/>
          <p14:tracePt t="129226" x="2328863" y="5276850"/>
          <p14:tracePt t="129233" x="2268538" y="5286375"/>
          <p14:tracePt t="129239" x="2209800" y="5294313"/>
          <p14:tracePt t="129246" x="2166938" y="5294313"/>
          <p14:tracePt t="129254" x="2124075" y="5294313"/>
          <p14:tracePt t="129261" x="2082800" y="5294313"/>
          <p14:tracePt t="129268" x="2022475" y="5294313"/>
          <p14:tracePt t="129273" x="1963738" y="5276850"/>
          <p14:tracePt t="129281" x="1895475" y="5251450"/>
          <p14:tracePt t="129288" x="1835150" y="5235575"/>
          <p14:tracePt t="129295" x="1751013" y="5208588"/>
          <p14:tracePt t="129302" x="1657350" y="5183188"/>
          <p14:tracePt t="129308" x="1571625" y="5157788"/>
          <p14:tracePt t="129315" x="1487488" y="5149850"/>
          <p14:tracePt t="129321" x="1411288" y="5124450"/>
          <p14:tracePt t="129329" x="1343025" y="5124450"/>
          <p14:tracePt t="129336" x="1292225" y="5116513"/>
          <p14:tracePt t="129343" x="1249363" y="5116513"/>
          <p14:tracePt t="129350" x="1216025" y="5116513"/>
          <p14:tracePt t="129356" x="1189038" y="5116513"/>
          <p14:tracePt t="129364" x="1163638" y="5116513"/>
          <p14:tracePt t="129370" x="1130300" y="5116513"/>
          <p14:tracePt t="129377" x="1096963" y="5116513"/>
          <p14:tracePt t="129383" x="1087438" y="5106988"/>
          <p14:tracePt t="129390" x="1069975" y="5099050"/>
          <p14:tracePt t="129398" x="1062038" y="5099050"/>
          <p14:tracePt t="129405" x="1054100" y="5081588"/>
          <p14:tracePt t="129411" x="1054100" y="5091113"/>
          <p14:tracePt t="129658" x="1308100" y="4894263"/>
          <p14:tracePt t="129665" x="1581150" y="4708525"/>
          <p14:tracePt t="129671" x="1708150" y="4648200"/>
          <p14:tracePt t="129678" x="1809750" y="4605338"/>
          <p14:tracePt t="129686" x="1885950" y="4579938"/>
          <p14:tracePt t="129692" x="1963738" y="4546600"/>
          <p14:tracePt t="129698" x="2014538" y="4529138"/>
          <p14:tracePt t="129705" x="2047875" y="4513263"/>
          <p14:tracePt t="129712" x="2090738" y="4486275"/>
          <p14:tracePt t="129720" x="2108200" y="4478338"/>
          <p14:tracePt t="129726" x="2124075" y="4470400"/>
          <p14:tracePt t="129733" x="2141538" y="4460875"/>
          <p14:tracePt t="129739" x="2141538" y="4445000"/>
          <p14:tracePt t="129747" x="2159000" y="4435475"/>
          <p14:tracePt t="129754" x="2166938" y="4427538"/>
          <p14:tracePt t="129761" x="2174875" y="4427538"/>
          <p14:tracePt t="129769" x="2174875" y="4419600"/>
          <p14:tracePt t="129774" x="2184400" y="4419600"/>
          <p14:tracePt t="129781" x="2184400" y="4410075"/>
          <p14:tracePt t="129787" x="2192338" y="4410075"/>
          <p14:tracePt t="129816" x="2192338" y="4402138"/>
          <p14:tracePt t="129822" x="2200275" y="4402138"/>
          <p14:tracePt t="129919" x="2192338" y="4402138"/>
          <p14:tracePt t="129926" x="2184400" y="4410075"/>
          <p14:tracePt t="129931" x="2184400" y="4419600"/>
          <p14:tracePt t="129938" x="2166938" y="4427538"/>
          <p14:tracePt t="129945" x="2149475" y="4427538"/>
          <p14:tracePt t="129953" x="2149475" y="4435475"/>
          <p14:tracePt t="129959" x="2133600" y="4445000"/>
          <p14:tracePt t="129966" x="2124075" y="4452938"/>
          <p14:tracePt t="129972" x="2116138" y="4452938"/>
          <p14:tracePt t="129980" x="2098675" y="4470400"/>
          <p14:tracePt t="129987" x="2082800" y="4478338"/>
          <p14:tracePt t="129994" x="2082800" y="4486275"/>
          <p14:tracePt t="130000" x="2073275" y="4495800"/>
          <p14:tracePt t="130007" x="2055813" y="4503738"/>
          <p14:tracePt t="130016" x="2047875" y="4521200"/>
          <p14:tracePt t="130021" x="2039938" y="4529138"/>
          <p14:tracePt t="130028" x="2030413" y="4538663"/>
          <p14:tracePt t="130034" x="2014538" y="4564063"/>
          <p14:tracePt t="130041" x="2005013" y="4579938"/>
          <p14:tracePt t="130049" x="1989138" y="4589463"/>
          <p14:tracePt t="130055" x="1979613" y="4614863"/>
          <p14:tracePt t="130062" x="1979613" y="4630738"/>
          <p14:tracePt t="130070" x="1971675" y="4657725"/>
          <p14:tracePt t="130079" x="1963738" y="4665663"/>
          <p14:tracePt t="130082" x="1954213" y="4683125"/>
          <p14:tracePt t="130088" x="1946275" y="4699000"/>
          <p14:tracePt t="130095" x="1946275" y="4708525"/>
          <p14:tracePt t="130103" x="1938338" y="4724400"/>
          <p14:tracePt t="130109" x="1938338" y="4733925"/>
          <p14:tracePt t="130116" x="1938338" y="4741863"/>
          <p14:tracePt t="130123" x="1938338" y="4749800"/>
          <p14:tracePt t="130131" x="1938338" y="4759325"/>
          <p14:tracePt t="130144" x="1938338" y="4775200"/>
          <p14:tracePt t="130153" x="1938338" y="4784725"/>
          <p14:tracePt t="130164" x="1938338" y="4792663"/>
          <p14:tracePt t="130178" x="1938338" y="4810125"/>
          <p14:tracePt t="130194" x="1938338" y="4818063"/>
          <p14:tracePt t="130199" x="1938338" y="4835525"/>
          <p14:tracePt t="130205" x="1928813" y="4843463"/>
          <p14:tracePt t="130213" x="1920875" y="4860925"/>
          <p14:tracePt t="130221" x="1911350" y="4878388"/>
          <p14:tracePt t="130226" x="1903413" y="4894263"/>
          <p14:tracePt t="130233" x="1903413" y="4919663"/>
          <p14:tracePt t="130239" x="1895475" y="4937125"/>
          <p14:tracePt t="130247" x="1885950" y="4962525"/>
          <p14:tracePt t="130253" x="1878013" y="4972050"/>
          <p14:tracePt t="130261" x="1878013" y="4987925"/>
          <p14:tracePt t="130269" x="1878013" y="5005388"/>
          <p14:tracePt t="130274" x="1878013" y="5022850"/>
          <p14:tracePt t="130282" x="1878013" y="5030788"/>
          <p14:tracePt t="130287" x="1878013" y="5038725"/>
          <p14:tracePt t="130294" x="1878013" y="5056188"/>
          <p14:tracePt t="130304" x="1878013" y="5064125"/>
          <p14:tracePt t="130309" x="1878013" y="5073650"/>
          <p14:tracePt t="130316" x="1878013" y="5081588"/>
          <p14:tracePt t="130322" x="1895475" y="5091113"/>
          <p14:tracePt t="130328" x="1903413" y="5099050"/>
          <p14:tracePt t="130336" x="1911350" y="5099050"/>
          <p14:tracePt t="130343" x="1928813" y="5106988"/>
          <p14:tracePt t="130351" x="1938338" y="5106988"/>
          <p14:tracePt t="130356" x="1954213" y="5106988"/>
          <p14:tracePt t="130364" x="1963738" y="5106988"/>
          <p14:tracePt t="130370" x="1979613" y="5106988"/>
          <p14:tracePt t="130378" x="1997075" y="5099050"/>
          <p14:tracePt t="130385" x="2005013" y="5099050"/>
          <p14:tracePt t="130391" x="2014538" y="5099050"/>
          <p14:tracePt t="130398" x="2022475" y="5091113"/>
          <p14:tracePt t="130404" x="2030413" y="5081588"/>
          <p14:tracePt t="130412" x="2039938" y="5064125"/>
          <p14:tracePt t="130420" x="2047875" y="5064125"/>
          <p14:tracePt t="130426" x="2055813" y="5056188"/>
          <p14:tracePt t="130432" x="2055813" y="5048250"/>
          <p14:tracePt t="130440" x="2055813" y="5038725"/>
          <p14:tracePt t="130446" x="2065338" y="5022850"/>
          <p14:tracePt t="130454" x="2065338" y="5005388"/>
          <p14:tracePt t="130459" x="2065338" y="4997450"/>
          <p14:tracePt t="130466" x="2065338" y="4979988"/>
          <p14:tracePt t="130472" x="2065338" y="4962525"/>
          <p14:tracePt t="130481" x="2065338" y="4937125"/>
          <p14:tracePt t="130487" x="2065338" y="4911725"/>
          <p14:tracePt t="130495" x="2065338" y="4903788"/>
          <p14:tracePt t="130501" x="2055813" y="4878388"/>
          <p14:tracePt t="130507" x="2055813" y="4860925"/>
          <p14:tracePt t="130515" x="2039938" y="4843463"/>
          <p14:tracePt t="130522" x="2030413" y="4835525"/>
          <p14:tracePt t="130528" x="2022475" y="4818063"/>
          <p14:tracePt t="130537" x="2005013" y="4802188"/>
          <p14:tracePt t="130541" x="1997075" y="4792663"/>
          <p14:tracePt t="130549" x="1989138" y="4792663"/>
          <p14:tracePt t="130555" x="1971675" y="4784725"/>
          <p14:tracePt t="130563" x="1963738" y="4775200"/>
          <p14:tracePt t="130570" x="1946275" y="4767263"/>
          <p14:tracePt t="130576" x="1928813" y="4759325"/>
          <p14:tracePt t="130583" x="1920875" y="4759325"/>
          <p14:tracePt t="130589" x="1911350" y="4749800"/>
          <p14:tracePt t="130596" x="1895475" y="4749800"/>
          <p14:tracePt t="130610" x="1885950" y="4749800"/>
          <p14:tracePt t="130618" x="1870075" y="4749800"/>
          <p14:tracePt t="130631" x="1860550" y="4749800"/>
          <p14:tracePt t="130637" x="1852613" y="4749800"/>
          <p14:tracePt t="130645" x="1844675" y="4749800"/>
          <p14:tracePt t="130650" x="1835150" y="4749800"/>
          <p14:tracePt t="130658" x="1827213" y="4749800"/>
          <p14:tracePt t="130671" x="1819275" y="4749800"/>
          <p14:tracePt t="130679" x="1809750" y="4749800"/>
          <p14:tracePt t="130707" x="1801813" y="4749800"/>
          <p14:tracePt t="131055" x="1801813" y="4741863"/>
          <p14:tracePt t="131061" x="1801813" y="4733925"/>
          <p14:tracePt t="131069" x="1809750" y="4724400"/>
          <p14:tracePt t="131075" x="1860550" y="4683125"/>
          <p14:tracePt t="131082" x="1963738" y="4605338"/>
          <p14:tracePt t="131089" x="2192338" y="4435475"/>
          <p14:tracePt t="131096" x="2481263" y="4240213"/>
          <p14:tracePt t="131103" x="2600325" y="4156075"/>
          <p14:tracePt t="131110" x="2676525" y="4095750"/>
          <p14:tracePt t="131116" x="2727325" y="4070350"/>
          <p14:tracePt t="131123" x="2762250" y="4052888"/>
          <p14:tracePt t="131131" x="2778125" y="4052888"/>
          <p14:tracePt t="131137" x="2795588" y="4044950"/>
          <p14:tracePt t="131144" x="2813050" y="4037013"/>
          <p14:tracePt t="131150" x="2820988" y="4037013"/>
          <p14:tracePt t="131158" x="2830513" y="4037013"/>
          <p14:tracePt t="131164" x="2846388" y="4037013"/>
          <p14:tracePt t="131171" x="2855913" y="4037013"/>
          <p14:tracePt t="131186" x="2871788" y="4037013"/>
          <p14:tracePt t="131192" x="2881313" y="4044950"/>
          <p14:tracePt t="131206" x="2889250" y="4052888"/>
          <p14:tracePt t="131212" x="2897188" y="4062413"/>
          <p14:tracePt t="131220" x="2906713" y="4062413"/>
          <p14:tracePt t="131233" x="2914650" y="4062413"/>
          <p14:tracePt t="131239" x="2914650" y="4070350"/>
          <p14:tracePt t="131246" x="2922588" y="4070350"/>
          <p14:tracePt t="131254" x="2922588" y="4079875"/>
          <p14:tracePt t="131281" x="2922588" y="4087813"/>
          <p14:tracePt t="131287" x="2922588" y="4095750"/>
          <p14:tracePt t="131294" x="2922588" y="4105275"/>
          <p14:tracePt t="131315" x="2922588" y="4113213"/>
          <p14:tracePt t="131321" x="2906713" y="4121150"/>
          <p14:tracePt t="131328" x="2897188" y="4130675"/>
          <p14:tracePt t="131336" x="2889250" y="4130675"/>
          <p14:tracePt t="131632" x="2871788" y="4130675"/>
          <p14:tracePt t="131637" x="2855913" y="4121150"/>
          <p14:tracePt t="131645" x="2820988" y="4113213"/>
          <p14:tracePt t="131653" x="2795588" y="4105275"/>
          <p14:tracePt t="131658" x="2770188" y="4095750"/>
          <p14:tracePt t="131666" x="2752725" y="4087813"/>
          <p14:tracePt t="131680" x="2736850" y="4079875"/>
          <p14:tracePt t="131687" x="2727325" y="4079875"/>
          <p14:tracePt t="131692" x="2719388" y="4079875"/>
          <p14:tracePt t="131699" x="2711450" y="4070350"/>
          <p14:tracePt t="131713" x="2701925" y="4070350"/>
          <p14:tracePt t="131720" x="2693988" y="4062413"/>
          <p14:tracePt t="131737" x="2686050" y="4062413"/>
          <p14:tracePt t="131747" x="2676525" y="4052888"/>
          <p14:tracePt t="131754" x="2668588" y="4052888"/>
          <p14:tracePt t="131770" x="2660650" y="4044950"/>
          <p14:tracePt t="131775" x="2651125" y="4044950"/>
          <p14:tracePt t="131783" x="2643188" y="4037013"/>
          <p14:tracePt t="131803" x="2633663" y="4037013"/>
          <p14:tracePt t="131809" x="2625725" y="4037013"/>
          <p14:tracePt t="131822" x="2608263" y="4037013"/>
          <p14:tracePt t="131830" x="2600325" y="4037013"/>
          <p14:tracePt t="131845" x="2592388" y="4037013"/>
          <p14:tracePt t="131850" x="2582863" y="4037013"/>
          <p14:tracePt t="131866" x="2566988" y="4037013"/>
          <p14:tracePt t="131871" x="2557463" y="4037013"/>
          <p14:tracePt t="131888" x="2541588" y="4044950"/>
          <p14:tracePt t="131903" x="2498725" y="4044950"/>
          <p14:tracePt t="131905" x="2463800" y="4052888"/>
          <p14:tracePt t="131912" x="2430463" y="4062413"/>
          <p14:tracePt t="131919" x="2397125" y="4070350"/>
          <p14:tracePt t="131925" x="2371725" y="4070350"/>
          <p14:tracePt t="131932" x="2328863" y="4070350"/>
          <p14:tracePt t="131939" x="2286000" y="4079875"/>
          <p14:tracePt t="131946" x="2243138" y="4079875"/>
          <p14:tracePt t="131953" x="2209800" y="4079875"/>
          <p14:tracePt t="131960" x="2166938" y="4079875"/>
          <p14:tracePt t="131967" x="2124075" y="4079875"/>
          <p14:tracePt t="131973" x="2065338" y="4079875"/>
          <p14:tracePt t="131981" x="2022475" y="4079875"/>
          <p14:tracePt t="131987" x="1963738" y="4070350"/>
          <p14:tracePt t="131995" x="1903413" y="4052888"/>
          <p14:tracePt t="132002" x="1852613" y="4044950"/>
          <p14:tracePt t="132008" x="1809750" y="4037013"/>
          <p14:tracePt t="132015" x="1751013" y="4019550"/>
          <p14:tracePt t="132021" x="1700213" y="4011613"/>
          <p14:tracePt t="132029" x="1657350" y="4002088"/>
          <p14:tracePt t="132036" x="1622425" y="3986213"/>
          <p14:tracePt t="132043" x="1589088" y="3986213"/>
          <p14:tracePt t="132048" x="1563688" y="3976688"/>
          <p14:tracePt t="132056" x="1546225" y="3968750"/>
          <p14:tracePt t="132063" x="1530350" y="3960813"/>
          <p14:tracePt t="132070" x="1512888" y="3960813"/>
          <p14:tracePt t="132083" x="1487488" y="3951288"/>
          <p14:tracePt t="132089" x="1477963" y="3951288"/>
          <p14:tracePt t="132098" x="1470025" y="3943350"/>
          <p14:tracePt t="132104" x="1452563" y="3943350"/>
          <p14:tracePt t="132118" x="1444625" y="3943350"/>
          <p14:tracePt t="132124" x="1427163" y="3943350"/>
          <p14:tracePt t="132138" x="1419225" y="3943350"/>
          <p14:tracePt t="132145" x="1411288" y="3943350"/>
          <p14:tracePt t="132166" x="1401763" y="3943350"/>
          <p14:tracePt t="132179" x="1393825" y="3943350"/>
          <p14:tracePt t="132192" x="1385888" y="3943350"/>
          <p14:tracePt t="132242" x="1385888" y="3951288"/>
          <p14:tracePt t="132248" x="1385888" y="3960813"/>
          <p14:tracePt t="132254" x="1385888" y="3986213"/>
          <p14:tracePt t="132262" x="1385888" y="4011613"/>
          <p14:tracePt t="132270" x="1393825" y="4044950"/>
          <p14:tracePt t="132276" x="1401763" y="4087813"/>
          <p14:tracePt t="132282" x="1419225" y="4121150"/>
          <p14:tracePt t="132288" x="1436688" y="4146550"/>
          <p14:tracePt t="132297" x="1444625" y="4181475"/>
          <p14:tracePt t="132303" x="1452563" y="4189413"/>
          <p14:tracePt t="132310" x="1462088" y="4206875"/>
          <p14:tracePt t="132316" x="1470025" y="4224338"/>
          <p14:tracePt t="132322" x="1477963" y="4232275"/>
          <p14:tracePt t="132338" x="1487488" y="4240213"/>
          <p14:tracePt t="132344" x="1495425" y="4249738"/>
          <p14:tracePt t="132358" x="1504950" y="4257675"/>
          <p14:tracePt t="132364" x="1520825" y="4257675"/>
          <p14:tracePt t="132371" x="1538288" y="4265613"/>
          <p14:tracePt t="132379" x="1563688" y="4265613"/>
          <p14:tracePt t="132386" x="1606550" y="4265613"/>
          <p14:tracePt t="132392" x="1649413" y="4265613"/>
          <p14:tracePt t="132398" x="1708150" y="4265613"/>
          <p14:tracePt t="132405" x="1766888" y="4265613"/>
          <p14:tracePt t="132413" x="1827213" y="4257675"/>
          <p14:tracePt t="132420" x="1860550" y="4249738"/>
          <p14:tracePt t="132425" x="1895475" y="4249738"/>
          <p14:tracePt t="132432" x="1920875" y="4249738"/>
          <p14:tracePt t="132439" x="1938338" y="4240213"/>
          <p14:tracePt t="132446" x="1954213" y="4240213"/>
          <p14:tracePt t="132453" x="1963738" y="4240213"/>
          <p14:tracePt t="132461" x="1979613" y="4232275"/>
          <p14:tracePt t="132467" x="1989138" y="4232275"/>
          <p14:tracePt t="132473" x="1997075" y="4224338"/>
          <p14:tracePt t="132481" x="2014538" y="4224338"/>
          <p14:tracePt t="132487" x="2022475" y="4224338"/>
          <p14:tracePt t="132494" x="2039938" y="4214813"/>
          <p14:tracePt t="132503" x="2047875" y="4214813"/>
          <p14:tracePt t="132515" x="2055813" y="4214813"/>
          <p14:tracePt t="132521" x="2073275" y="4206875"/>
          <p14:tracePt t="132536" x="2082800" y="4206875"/>
          <p14:tracePt t="132543" x="2090738" y="4206875"/>
          <p14:tracePt t="132550" x="2098675" y="4206875"/>
          <p14:tracePt t="132556" x="2108200" y="4206875"/>
          <p14:tracePt t="132564" x="2116138" y="4206875"/>
          <p14:tracePt t="132570" x="2124075" y="4206875"/>
          <p14:tracePt t="132576" x="2133600" y="4206875"/>
          <p14:tracePt t="132586" x="2141538" y="4197350"/>
          <p14:tracePt t="132590" x="2149475" y="4197350"/>
          <p14:tracePt t="132598" x="2159000" y="4197350"/>
          <p14:tracePt t="132604" x="2166938" y="4189413"/>
          <p14:tracePt t="132611" x="2192338" y="4189413"/>
          <p14:tracePt t="132620" x="2209800" y="4189413"/>
          <p14:tracePt t="132624" x="2217738" y="4189413"/>
          <p14:tracePt t="132632" x="2227263" y="4181475"/>
          <p14:tracePt t="132638" x="2243138" y="4181475"/>
          <p14:tracePt t="132654" x="2260600" y="4171950"/>
          <p14:tracePt t="132659" x="2268538" y="4171950"/>
          <p14:tracePt t="132679" x="2278063" y="4164013"/>
          <p14:tracePt t="132687" x="2286000" y="4164013"/>
          <p14:tracePt t="132693" x="2293938" y="4164013"/>
          <p14:tracePt t="132700" x="2293938" y="4156075"/>
          <p14:tracePt t="132707" x="2293938" y="4146550"/>
          <p14:tracePt t="132721" x="2293938" y="4130675"/>
          <p14:tracePt t="132728" x="2278063" y="4095750"/>
          <p14:tracePt t="132737" x="2268538" y="4070350"/>
          <p14:tracePt t="132740" x="2252663" y="4044950"/>
          <p14:tracePt t="132748" x="2227263" y="4011613"/>
          <p14:tracePt t="132756" x="2217738" y="4002088"/>
          <p14:tracePt t="132762" x="2200275" y="3986213"/>
          <p14:tracePt t="132771" x="2192338" y="3968750"/>
          <p14:tracePt t="132775" x="2184400" y="3960813"/>
          <p14:tracePt t="132783" x="2174875" y="3960813"/>
          <p14:tracePt t="132789" x="2166938" y="3951288"/>
          <p14:tracePt t="132796" x="2166938" y="3943350"/>
          <p14:tracePt t="132803" x="2159000" y="3943350"/>
          <p14:tracePt t="132810" x="2149475" y="3943350"/>
          <p14:tracePt t="132816" x="2141538" y="3935413"/>
          <p14:tracePt t="132831" x="2124075" y="3935413"/>
          <p14:tracePt t="132837" x="2116138" y="3935413"/>
          <p14:tracePt t="132855" x="2108200" y="3943350"/>
          <p14:tracePt t="132857" x="2090738" y="3951288"/>
          <p14:tracePt t="132871" x="2082800" y="3960813"/>
          <p14:tracePt t="132878" x="2073275" y="3960813"/>
          <p14:tracePt t="132887" x="2073275" y="3968750"/>
          <p14:tracePt t="132898" x="2065338" y="3976688"/>
          <p14:tracePt t="132905" x="2055813" y="3994150"/>
          <p14:tracePt t="132912" x="2047875" y="3994150"/>
          <p14:tracePt t="133166" x="2022475" y="4044950"/>
          <p14:tracePt t="133173" x="1997075" y="4105275"/>
          <p14:tracePt t="133180" x="1963738" y="4164013"/>
          <p14:tracePt t="133187" x="1938338" y="4240213"/>
          <p14:tracePt t="133194" x="1920875" y="4316413"/>
          <p14:tracePt t="133203" x="1895475" y="4402138"/>
          <p14:tracePt t="133207" x="1885950" y="4503738"/>
          <p14:tracePt t="133215" x="1878013" y="4579938"/>
          <p14:tracePt t="133223" x="1870075" y="4640263"/>
          <p14:tracePt t="133228" x="1852613" y="4683125"/>
          <p14:tracePt t="133236" x="1852613" y="4716463"/>
          <p14:tracePt t="133241" x="1852613" y="4749800"/>
          <p14:tracePt t="133249" x="1852613" y="4767263"/>
          <p14:tracePt t="133255" x="1852613" y="4784725"/>
          <p14:tracePt t="133262" x="1852613" y="4802188"/>
          <p14:tracePt t="133275" x="1852613" y="4810125"/>
          <p14:tracePt t="133283" x="1852613" y="4818063"/>
          <p14:tracePt t="133303" x="1852613" y="4827588"/>
          <p14:tracePt t="133310" x="1852613" y="4835525"/>
          <p14:tracePt t="133344" x="1852613" y="4843463"/>
          <p14:tracePt t="133392" x="1852613" y="4852988"/>
          <p14:tracePt t="133399" x="1860550" y="4852988"/>
          <p14:tracePt t="133405" x="1860550" y="4860925"/>
          <p14:tracePt t="133413" x="1870075" y="4860925"/>
          <p14:tracePt t="133435" x="1878013" y="4860925"/>
          <p14:tracePt t="133440" x="1885950" y="4868863"/>
          <p14:tracePt t="133454" x="1895475" y="4868863"/>
          <p14:tracePt t="133461" x="1903413" y="4878388"/>
          <p14:tracePt t="133474" x="1911350" y="4878388"/>
          <p14:tracePt t="133487" x="1911350" y="4886325"/>
          <p14:tracePt t="133508" x="1911350" y="4894263"/>
          <p14:tracePt t="133542" x="1911350" y="4903788"/>
          <p14:tracePt t="133557" x="1911350" y="4911725"/>
          <p14:tracePt t="133565" x="1911350" y="4929188"/>
          <p14:tracePt t="133570" x="1911350" y="4946650"/>
          <p14:tracePt t="133578" x="1911350" y="4972050"/>
          <p14:tracePt t="133586" x="1911350" y="4997450"/>
          <p14:tracePt t="133590" x="1911350" y="5022850"/>
          <p14:tracePt t="133598" x="1911350" y="5048250"/>
          <p14:tracePt t="133604" x="1911350" y="5073650"/>
          <p14:tracePt t="133612" x="1911350" y="5091113"/>
          <p14:tracePt t="133620" x="1911350" y="5116513"/>
          <p14:tracePt t="133625" x="1920875" y="5132388"/>
          <p14:tracePt t="133633" x="1928813" y="5149850"/>
          <p14:tracePt t="133638" x="1938338" y="5157788"/>
          <p14:tracePt t="133645" x="1938338" y="5167313"/>
          <p14:tracePt t="133653" x="1946275" y="5175250"/>
          <p14:tracePt t="133660" x="1946275" y="5183188"/>
          <p14:tracePt t="133666" x="1954213" y="5200650"/>
          <p14:tracePt t="133672" x="1971675" y="5208588"/>
          <p14:tracePt t="133680" x="1979613" y="5208588"/>
          <p14:tracePt t="133687" x="1979613" y="5218113"/>
          <p14:tracePt t="133693" x="1989138" y="5226050"/>
          <p14:tracePt t="133702" x="2005013" y="5226050"/>
          <p14:tracePt t="133707" x="2014538" y="5235575"/>
          <p14:tracePt t="133715" x="2030413" y="5235575"/>
          <p14:tracePt t="133721" x="2047875" y="5235575"/>
          <p14:tracePt t="133728" x="2055813" y="5243513"/>
          <p14:tracePt t="133737" x="2082800" y="5243513"/>
          <p14:tracePt t="133741" x="2098675" y="5243513"/>
          <p14:tracePt t="133748" x="2108200" y="5243513"/>
          <p14:tracePt t="133755" x="2124075" y="5243513"/>
          <p14:tracePt t="133762" x="2133600" y="5243513"/>
          <p14:tracePt t="133769" x="2149475" y="5243513"/>
          <p14:tracePt t="133775" x="2166938" y="5243513"/>
          <p14:tracePt t="133789" x="2184400" y="5243513"/>
          <p14:tracePt t="133797" x="2192338" y="5243513"/>
          <p14:tracePt t="133803" x="2200275" y="5243513"/>
          <p14:tracePt t="133809" x="2209800" y="5243513"/>
          <p14:tracePt t="133818" x="2217738" y="5243513"/>
          <p14:tracePt t="133831" x="2227263" y="5243513"/>
          <p14:tracePt t="133837" x="2235200" y="5243513"/>
          <p14:tracePt t="133852" x="2243138" y="5243513"/>
          <p14:tracePt t="133857" x="2252663" y="5243513"/>
          <p14:tracePt t="133886" x="2260600" y="5243513"/>
          <p14:tracePt t="133905" x="2268538" y="5235575"/>
          <p14:tracePt t="133919" x="2278063" y="5235575"/>
          <p14:tracePt t="133947" x="2278063" y="5226050"/>
          <p14:tracePt t="133968" x="2278063" y="5218113"/>
          <p14:tracePt t="133975" x="2278063" y="5208588"/>
          <p14:tracePt t="133988" x="2278063" y="5192713"/>
          <p14:tracePt t="133995" x="2278063" y="5175250"/>
          <p14:tracePt t="134003" x="2278063" y="5167313"/>
          <p14:tracePt t="134010" x="2278063" y="5149850"/>
          <p14:tracePt t="134022" x="2278063" y="5132388"/>
          <p14:tracePt t="134030" x="2278063" y="5116513"/>
          <p14:tracePt t="134037" x="2278063" y="5099050"/>
          <p14:tracePt t="134043" x="2278063" y="5081588"/>
          <p14:tracePt t="134052" x="2278063" y="5064125"/>
          <p14:tracePt t="134065" x="2278063" y="5056188"/>
          <p14:tracePt t="134070" x="2278063" y="5048250"/>
          <p14:tracePt t="134078" x="2268538" y="5030788"/>
          <p14:tracePt t="134086" x="2268538" y="5013325"/>
          <p14:tracePt t="134091" x="2260600" y="4987925"/>
          <p14:tracePt t="134098" x="2252663" y="4979988"/>
          <p14:tracePt t="134106" x="2243138" y="4954588"/>
          <p14:tracePt t="134112" x="2235200" y="4937125"/>
          <p14:tracePt t="134119" x="2227263" y="4911725"/>
          <p14:tracePt t="134125" x="2217738" y="4894263"/>
          <p14:tracePt t="134132" x="2200275" y="4878388"/>
          <p14:tracePt t="134138" x="2192338" y="4868863"/>
          <p14:tracePt t="134145" x="2184400" y="4860925"/>
          <p14:tracePt t="134152" x="2174875" y="4843463"/>
          <p14:tracePt t="134160" x="2166938" y="4827588"/>
          <p14:tracePt t="134166" x="2159000" y="4818063"/>
          <p14:tracePt t="134172" x="2141538" y="4818063"/>
          <p14:tracePt t="134180" x="2133600" y="4802188"/>
          <p14:tracePt t="134187" x="2116138" y="4792663"/>
          <p14:tracePt t="134194" x="2098675" y="4775200"/>
          <p14:tracePt t="134203" x="2082800" y="4767263"/>
          <p14:tracePt t="134207" x="2065338" y="4767263"/>
          <p14:tracePt t="134214" x="2047875" y="4759325"/>
          <p14:tracePt t="134221" x="2022475" y="4749800"/>
          <p14:tracePt t="134229" x="2005013" y="4749800"/>
          <p14:tracePt t="134237" x="1979613" y="4741863"/>
          <p14:tracePt t="134242" x="1954213" y="4741863"/>
          <p14:tracePt t="134249" x="1946275" y="4741863"/>
          <p14:tracePt t="134255" x="1938338" y="4741863"/>
          <p14:tracePt t="134263" x="1920875" y="4741863"/>
          <p14:tracePt t="134270" x="1911350" y="4741863"/>
          <p14:tracePt t="134275" x="1895475" y="4741863"/>
          <p14:tracePt t="134283" x="1878013" y="4741863"/>
          <p14:tracePt t="134289" x="1870075" y="4741863"/>
          <p14:tracePt t="134296" x="1860550" y="4741863"/>
          <p14:tracePt t="134303" x="1852613" y="4741863"/>
          <p14:tracePt t="134310" x="1844675" y="4749800"/>
          <p14:tracePt t="134323" x="1835150" y="4749800"/>
          <p14:tracePt t="134330" x="1827213" y="4749800"/>
          <p14:tracePt t="134352" x="1819275" y="4749800"/>
          <p14:tracePt t="134365" x="1809750" y="4749800"/>
          <p14:tracePt t="134371" x="1809750" y="4759325"/>
          <p14:tracePt t="134378" x="1809750" y="4767263"/>
          <p14:tracePt t="134386" x="1801813" y="4767263"/>
          <p14:tracePt t="134392" x="1793875" y="4775200"/>
          <p14:tracePt t="134399" x="1784350" y="4784725"/>
          <p14:tracePt t="134413" x="1776413" y="4784725"/>
          <p14:tracePt t="134422" x="1776413" y="4792663"/>
          <p14:tracePt t="134426" x="1766888" y="4802188"/>
          <p14:tracePt t="134447" x="1766888" y="4810125"/>
          <p14:tracePt t="134460" x="1758950" y="4810125"/>
          <p14:tracePt t="134474" x="1751013" y="4818063"/>
          <p14:tracePt t="134529" x="1751013" y="4827588"/>
          <p14:tracePt t="134543" x="1751013" y="4843463"/>
          <p14:tracePt t="134550" x="1751013" y="4860925"/>
          <p14:tracePt t="134556" x="1751013" y="4878388"/>
          <p14:tracePt t="134564" x="1751013" y="4911725"/>
          <p14:tracePt t="134570" x="1751013" y="4954588"/>
          <p14:tracePt t="134576" x="1751013" y="4997450"/>
          <p14:tracePt t="134586" x="1758950" y="5056188"/>
          <p14:tracePt t="134590" x="1766888" y="5091113"/>
          <p14:tracePt t="134597" x="1766888" y="5124450"/>
          <p14:tracePt t="134604" x="1776413" y="5149850"/>
          <p14:tracePt t="134610" x="1784350" y="5167313"/>
          <p14:tracePt t="134619" x="1793875" y="5183188"/>
          <p14:tracePt t="134624" x="1801813" y="5200650"/>
          <p14:tracePt t="134631" x="1819275" y="5218113"/>
          <p14:tracePt t="134637" x="1827213" y="5226050"/>
          <p14:tracePt t="134645" x="1844675" y="5226050"/>
          <p14:tracePt t="134654" x="1835150" y="5226050"/>
          <p14:tracePt t="135365" x="1885950" y="5218113"/>
          <p14:tracePt t="135372" x="1989138" y="5200650"/>
          <p14:tracePt t="135379" x="2098675" y="5175250"/>
          <p14:tracePt t="135387" x="2192338" y="5149850"/>
          <p14:tracePt t="135393" x="2252663" y="5141913"/>
          <p14:tracePt t="135401" x="2286000" y="5132388"/>
          <p14:tracePt t="135406" x="2303463" y="5132388"/>
          <p14:tracePt t="135413" x="2311400" y="5132388"/>
          <p14:tracePt t="135421" x="2319338" y="5132388"/>
          <p14:tracePt t="135436" x="2328863" y="5132388"/>
          <p14:tracePt t="135440" x="2336800" y="5132388"/>
          <p14:tracePt t="135448" x="2344738" y="5132388"/>
          <p14:tracePt t="135469" x="2344738" y="5124450"/>
          <p14:tracePt t="135482" x="2354263" y="5116513"/>
          <p14:tracePt t="135496" x="2362200" y="5099050"/>
          <p14:tracePt t="135503" x="2362200" y="5091113"/>
          <p14:tracePt t="135508" x="2362200" y="5081588"/>
          <p14:tracePt t="135516" x="2362200" y="5064125"/>
          <p14:tracePt t="135522" x="2362200" y="5056188"/>
          <p14:tracePt t="135529" x="2362200" y="5030788"/>
          <p14:tracePt t="135536" x="2362200" y="5013325"/>
          <p14:tracePt t="135542" x="2362200" y="5005388"/>
          <p14:tracePt t="135552" x="2362200" y="4987925"/>
          <p14:tracePt t="135556" x="2362200" y="4972050"/>
          <p14:tracePt t="135564" x="2362200" y="4954588"/>
          <p14:tracePt t="135570" x="2362200" y="4937125"/>
          <p14:tracePt t="135577" x="2354263" y="4919663"/>
          <p14:tracePt t="135586" x="2344738" y="4911725"/>
          <p14:tracePt t="135591" x="2344738" y="4903788"/>
          <p14:tracePt t="135598" x="2336800" y="4886325"/>
          <p14:tracePt t="135604" x="2319338" y="4878388"/>
          <p14:tracePt t="135611" x="2303463" y="4860925"/>
          <p14:tracePt t="135619" x="2286000" y="4843463"/>
          <p14:tracePt t="135625" x="2278063" y="4827588"/>
          <p14:tracePt t="135632" x="2260600" y="4818063"/>
          <p14:tracePt t="135639" x="2235200" y="4810125"/>
          <p14:tracePt t="135646" x="2217738" y="4792663"/>
          <p14:tracePt t="135653" x="2192338" y="4775200"/>
          <p14:tracePt t="135659" x="2174875" y="4767263"/>
          <p14:tracePt t="135667" x="2141538" y="4759325"/>
          <p14:tracePt t="135673" x="2108200" y="4741863"/>
          <p14:tracePt t="135680" x="2082800" y="4733925"/>
          <p14:tracePt t="135688" x="2047875" y="4724400"/>
          <p14:tracePt t="135694" x="2014538" y="4716463"/>
          <p14:tracePt t="135702" x="1997075" y="4708525"/>
          <p14:tracePt t="135707" x="1971675" y="4699000"/>
          <p14:tracePt t="135714" x="1954213" y="4699000"/>
          <p14:tracePt t="135721" x="1946275" y="4691063"/>
          <p14:tracePt t="135728" x="1928813" y="4691063"/>
          <p14:tracePt t="135736" x="1920875" y="4691063"/>
          <p14:tracePt t="135742" x="1911350" y="4691063"/>
          <p14:tracePt t="135749" x="1903413" y="4691063"/>
          <p14:tracePt t="135755" x="1895475" y="4691063"/>
          <p14:tracePt t="135762" x="1878013" y="4691063"/>
          <p14:tracePt t="135769" x="1870075" y="4691063"/>
          <p14:tracePt t="135776" x="1860550" y="4691063"/>
          <p14:tracePt t="135784" x="1844675" y="4691063"/>
          <p14:tracePt t="135790" x="1835150" y="4691063"/>
          <p14:tracePt t="135797" x="1827213" y="4699000"/>
          <p14:tracePt t="135803" x="1809750" y="4699000"/>
          <p14:tracePt t="135810" x="1793875" y="4699000"/>
          <p14:tracePt t="135819" x="1793875" y="4708525"/>
          <p14:tracePt t="135824" x="1776413" y="4716463"/>
          <p14:tracePt t="135831" x="1766888" y="4716463"/>
          <p14:tracePt t="135837" x="1758950" y="4716463"/>
          <p14:tracePt t="135844" x="1741488" y="4724400"/>
          <p14:tracePt t="135853" x="1741488" y="4733925"/>
          <p14:tracePt t="135858" x="1725613" y="4741863"/>
          <p14:tracePt t="135866" x="1716088" y="4741863"/>
          <p14:tracePt t="135880" x="1708150" y="4749800"/>
          <p14:tracePt t="135888" x="1700213" y="4749800"/>
          <p14:tracePt t="135903" x="1690688" y="4767263"/>
          <p14:tracePt t="135906" x="1682750" y="4767263"/>
          <p14:tracePt t="135920" x="1674813" y="4784725"/>
          <p14:tracePt t="135926" x="1665288" y="4792663"/>
          <p14:tracePt t="135941" x="1665288" y="4802188"/>
          <p14:tracePt t="135948" x="1657350" y="4818063"/>
          <p14:tracePt t="135955" x="1657350" y="4835525"/>
          <p14:tracePt t="135961" x="1657350" y="4868863"/>
          <p14:tracePt t="135969" x="1657350" y="4911725"/>
          <p14:tracePt t="135975" x="1657350" y="4972050"/>
          <p14:tracePt t="135982" x="1682750" y="5030788"/>
          <p14:tracePt t="135988" x="1708150" y="5091113"/>
          <p14:tracePt t="135995" x="1751013" y="5141913"/>
          <p14:tracePt t="136004" x="1793875" y="5183188"/>
          <p14:tracePt t="136009" x="1827213" y="5218113"/>
          <p14:tracePt t="136016" x="1878013" y="5243513"/>
          <p14:tracePt t="136256" x="1860550" y="5302250"/>
          <p14:tracePt t="136264" x="1852613" y="5337175"/>
          <p14:tracePt t="136269" x="1852613" y="5370513"/>
          <p14:tracePt t="136276" x="1852613" y="5395913"/>
          <p14:tracePt t="136286" x="1844675" y="5430838"/>
          <p14:tracePt t="136290" x="1844675" y="5456238"/>
          <p14:tracePt t="136297" x="1844675" y="5472113"/>
          <p14:tracePt t="136303" x="1844675" y="5489575"/>
          <p14:tracePt t="136311" x="1844675" y="5507038"/>
          <p14:tracePt t="136319" x="1844675" y="5524500"/>
          <p14:tracePt t="136325" x="1844675" y="5540375"/>
          <p14:tracePt t="136332" x="1844675" y="5557838"/>
          <p14:tracePt t="136338" x="1844675" y="5565775"/>
          <p14:tracePt t="136345" x="1844675" y="5583238"/>
          <p14:tracePt t="136353" x="1844675" y="5608638"/>
          <p14:tracePt t="136358" x="1852613" y="5616575"/>
          <p14:tracePt t="136365" x="1860550" y="5634038"/>
          <p14:tracePt t="136372" x="1870075" y="5651500"/>
          <p14:tracePt t="136379" x="1870075" y="5659438"/>
          <p14:tracePt t="136387" x="1878013" y="5668963"/>
          <p14:tracePt t="136393" x="1878013" y="5676900"/>
          <p14:tracePt t="136400" x="1878013" y="5684838"/>
          <p14:tracePt t="136406" x="1885950" y="5694363"/>
          <p14:tracePt t="136413" x="1885950" y="5702300"/>
          <p14:tracePt t="136427" x="1895475" y="5710238"/>
          <p14:tracePt t="136441" x="1895475" y="5719763"/>
          <p14:tracePt t="136447" x="1895475" y="5727700"/>
          <p14:tracePt t="136482" x="1895475" y="5735638"/>
          <p14:tracePt t="136509" x="1878013" y="5735638"/>
          <p14:tracePt t="136522" x="1852613" y="5735638"/>
          <p14:tracePt t="136530" x="1835150" y="5727700"/>
          <p14:tracePt t="136536" x="1819275" y="5727700"/>
          <p14:tracePt t="136543" x="1809750" y="5727700"/>
          <p14:tracePt t="136553" x="1793875" y="5727700"/>
          <p14:tracePt t="136557" x="1776413" y="5727700"/>
          <p14:tracePt t="136564" x="1766888" y="5727700"/>
          <p14:tracePt t="136571" x="1758950" y="5727700"/>
          <p14:tracePt t="136578" x="1751013" y="5727700"/>
          <p14:tracePt t="136586" x="1741488" y="5727700"/>
          <p14:tracePt t="136592" x="1733550" y="5727700"/>
          <p14:tracePt t="136598" x="1725613" y="5727700"/>
          <p14:tracePt t="136604" x="1716088" y="5727700"/>
          <p14:tracePt t="136613" x="1708150" y="5735638"/>
          <p14:tracePt t="136619" x="1690688" y="5745163"/>
          <p14:tracePt t="136626" x="1682750" y="5770563"/>
          <p14:tracePt t="136634" x="1665288" y="5795963"/>
          <p14:tracePt t="136640" x="1649413" y="5821363"/>
          <p14:tracePt t="136646" x="1639888" y="5854700"/>
          <p14:tracePt t="136654" x="1631950" y="5897563"/>
          <p14:tracePt t="136660" x="1622425" y="5940425"/>
          <p14:tracePt t="136668" x="1622425" y="5999163"/>
          <p14:tracePt t="136674" x="1622425" y="6059488"/>
          <p14:tracePt t="136681" x="1631950" y="6110288"/>
          <p14:tracePt t="136687" x="1649413" y="6143625"/>
          <p14:tracePt t="136694" x="1657350" y="6178550"/>
          <p14:tracePt t="136702" x="1674813" y="6194425"/>
          <p14:tracePt t="136709" x="1682750" y="6221413"/>
          <p14:tracePt t="136717" x="1690688" y="6237288"/>
          <p14:tracePt t="136721" x="1700213" y="6246813"/>
          <p14:tracePt t="136729" x="1708150" y="6254750"/>
          <p14:tracePt t="136736" x="1725613" y="6254750"/>
          <p14:tracePt t="136742" x="1725613" y="6262688"/>
          <p14:tracePt t="136751" x="1741488" y="6272213"/>
          <p14:tracePt t="136755" x="1758950" y="6280150"/>
          <p14:tracePt t="136763" x="1776413" y="6280150"/>
          <p14:tracePt t="136769" x="1801813" y="6280150"/>
          <p14:tracePt t="136777" x="1827213" y="6288088"/>
          <p14:tracePt t="136786" x="1852613" y="6288088"/>
          <p14:tracePt t="136790" x="1878013" y="6288088"/>
          <p14:tracePt t="136798" x="1903413" y="6288088"/>
          <p14:tracePt t="136803" x="1920875" y="6288088"/>
          <p14:tracePt t="136811" x="1938338" y="6288088"/>
          <p14:tracePt t="136819" x="1963738" y="6288088"/>
          <p14:tracePt t="136824" x="1971675" y="6288088"/>
          <p14:tracePt t="136832" x="1997075" y="6288088"/>
          <p14:tracePt t="136838" x="2022475" y="6288088"/>
          <p14:tracePt t="136846" x="2039938" y="6288088"/>
          <p14:tracePt t="136855" x="2065338" y="6288088"/>
          <p14:tracePt t="136860" x="2090738" y="6280150"/>
          <p14:tracePt t="136866" x="2116138" y="6272213"/>
          <p14:tracePt t="136872" x="2133600" y="6262688"/>
          <p14:tracePt t="136880" x="2159000" y="6262688"/>
          <p14:tracePt t="136887" x="2184400" y="6246813"/>
          <p14:tracePt t="136895" x="2192338" y="6237288"/>
          <p14:tracePt t="136903" x="2217738" y="6237288"/>
          <p14:tracePt t="136906" x="2235200" y="6221413"/>
          <p14:tracePt t="136915" x="2252663" y="6211888"/>
          <p14:tracePt t="136920" x="2260600" y="6211888"/>
          <p14:tracePt t="136928" x="2268538" y="6203950"/>
          <p14:tracePt t="136936" x="2286000" y="6194425"/>
          <p14:tracePt t="136941" x="2293938" y="6186488"/>
          <p14:tracePt t="136949" x="2303463" y="6178550"/>
          <p14:tracePt t="136954" x="2319338" y="6169025"/>
          <p14:tracePt t="136961" x="2336800" y="6153150"/>
          <p14:tracePt t="136970" x="2344738" y="6135688"/>
          <p14:tracePt t="136976" x="2354263" y="6110288"/>
          <p14:tracePt t="136985" x="2371725" y="6102350"/>
          <p14:tracePt t="136988" x="2379663" y="6076950"/>
          <p14:tracePt t="136995" x="2397125" y="6059488"/>
          <p14:tracePt t="137003" x="2397125" y="6034088"/>
          <p14:tracePt t="137010" x="2405063" y="6008688"/>
          <p14:tracePt t="137018" x="2413000" y="5973763"/>
          <p14:tracePt t="137022" x="2413000" y="5940425"/>
          <p14:tracePt t="137030" x="2413000" y="5905500"/>
          <p14:tracePt t="137037" x="2405063" y="5872163"/>
          <p14:tracePt t="137045" x="2405063" y="5846763"/>
          <p14:tracePt t="137052" x="2387600" y="5813425"/>
          <p14:tracePt t="137057" x="2379663" y="5778500"/>
          <p14:tracePt t="137065" x="2362200" y="5753100"/>
          <p14:tracePt t="137071" x="2354263" y="5727700"/>
          <p14:tracePt t="137078" x="2336800" y="5702300"/>
          <p14:tracePt t="137087" x="2319338" y="5684838"/>
          <p14:tracePt t="137092" x="2311400" y="5668963"/>
          <p14:tracePt t="137100" x="2286000" y="5641975"/>
          <p14:tracePt t="137105" x="2260600" y="5626100"/>
          <p14:tracePt t="137112" x="2235200" y="5608638"/>
          <p14:tracePt t="137119" x="2209800" y="5591175"/>
          <p14:tracePt t="137126" x="2192338" y="5583238"/>
          <p14:tracePt t="137134" x="2166938" y="5575300"/>
          <p14:tracePt t="137141" x="2149475" y="5575300"/>
          <p14:tracePt t="137147" x="2124075" y="5565775"/>
          <p14:tracePt t="137154" x="2108200" y="5557838"/>
          <p14:tracePt t="137161" x="2090738" y="5549900"/>
          <p14:tracePt t="137169" x="2065338" y="5549900"/>
          <p14:tracePt t="137175" x="2047875" y="5549900"/>
          <p14:tracePt t="137182" x="2030413" y="5549900"/>
          <p14:tracePt t="137187" x="2014538" y="5549900"/>
          <p14:tracePt t="137202" x="2005013" y="5549900"/>
          <p14:tracePt t="137208" x="1997075" y="5549900"/>
          <p14:tracePt t="137216" x="1989138" y="5549900"/>
          <p14:tracePt t="137221" x="1979613" y="5549900"/>
          <p14:tracePt t="137229" x="1963738" y="5549900"/>
          <p14:tracePt t="137242" x="1954213" y="5549900"/>
          <p14:tracePt t="137252" x="1938338" y="5557838"/>
          <p14:tracePt t="137265" x="1928813" y="5565775"/>
          <p14:tracePt t="137270" x="1911350" y="5575300"/>
          <p14:tracePt t="137277" x="1903413" y="5583238"/>
          <p14:tracePt t="137287" x="1903413" y="5591175"/>
          <p14:tracePt t="137290" x="1885950" y="5608638"/>
          <p14:tracePt t="137298" x="1878013" y="5608638"/>
          <p14:tracePt t="137304" x="1878013" y="5616575"/>
          <p14:tracePt t="137312" x="1870075" y="5626100"/>
          <p14:tracePt t="137318" x="1860550" y="5626100"/>
          <p14:tracePt t="137325" x="1860550" y="5634038"/>
          <p14:tracePt t="137333" x="1852613" y="5641975"/>
          <p14:tracePt t="137345" x="1844675" y="5651500"/>
          <p14:tracePt t="137366" x="1835150" y="5659438"/>
          <p14:tracePt t="137386" x="1835150" y="5668963"/>
          <p14:tracePt t="137435" x="1835150" y="5676900"/>
          <p14:tracePt t="137448" x="1835150" y="5684838"/>
          <p14:tracePt t="137455" x="1835150" y="5694363"/>
          <p14:tracePt t="137469" x="1844675" y="5702300"/>
          <p14:tracePt t="137476" x="1852613" y="5710238"/>
          <p14:tracePt t="137489" x="1860550" y="5719763"/>
          <p14:tracePt t="137496" x="1870075" y="5719763"/>
          <p14:tracePt t="137503" x="1870075" y="5727700"/>
          <p14:tracePt t="137518" x="1878013" y="5735638"/>
          <p14:tracePt t="137523" x="1885950" y="5735638"/>
          <p14:tracePt t="137531" x="1895475" y="5735638"/>
          <p14:tracePt t="137544" x="1895475" y="5745163"/>
          <p14:tracePt t="137552" x="1903413" y="5753100"/>
          <p14:tracePt t="137557" x="1911350" y="5753100"/>
          <p14:tracePt t="137564" x="1920875" y="5761038"/>
          <p14:tracePt t="137570" x="1928813" y="5770563"/>
          <p14:tracePt t="137578" x="1938338" y="5778500"/>
          <p14:tracePt t="137586" x="1946275" y="5778500"/>
          <p14:tracePt t="137598" x="1954213" y="5788025"/>
          <p14:tracePt t="137605" x="1963738" y="5788025"/>
          <p14:tracePt t="137611" x="1963738" y="5795963"/>
          <p14:tracePt t="137620" x="1971675" y="5795963"/>
          <p14:tracePt t="137625" x="1979613" y="5795963"/>
          <p14:tracePt t="137639" x="1989138" y="5795963"/>
          <p14:tracePt t="137646" x="1989138" y="5803900"/>
          <p14:tracePt t="137652" x="1997075" y="5803900"/>
          <p14:tracePt t="137660" x="2005013" y="5813425"/>
          <p14:tracePt t="137673" x="2014538" y="5821363"/>
          <p14:tracePt t="137680" x="2022475" y="5821363"/>
          <p14:tracePt t="137701" x="2030413" y="5821363"/>
          <p14:tracePt t="137707" x="2039938" y="5829300"/>
          <p14:tracePt t="137715" x="2047875" y="5829300"/>
          <p14:tracePt t="137721" x="2055813" y="5838825"/>
          <p14:tracePt t="137728" x="2065338" y="5838825"/>
          <p14:tracePt t="137736" x="2073275" y="5838825"/>
          <p14:tracePt t="137742" x="2082800" y="5846763"/>
          <p14:tracePt t="137748" x="2090738" y="5854700"/>
          <p14:tracePt t="137755" x="2098675" y="5854700"/>
          <p14:tracePt t="137762" x="2108200" y="5864225"/>
          <p14:tracePt t="137769" x="2116138" y="5864225"/>
          <p14:tracePt t="137785" x="2124075" y="5864225"/>
          <p14:tracePt t="137790" x="2133600" y="5864225"/>
          <p14:tracePt t="137797" x="2141538" y="5872163"/>
          <p14:tracePt t="137811" x="2141538" y="5880100"/>
          <p14:tracePt t="137818" x="2149475" y="5880100"/>
          <p14:tracePt t="137824" x="2159000" y="5880100"/>
          <p14:tracePt t="137838" x="2166938" y="5880100"/>
          <p14:tracePt t="137845" x="2174875" y="5889625"/>
          <p14:tracePt t="137852" x="2184400" y="5889625"/>
          <p14:tracePt t="137859" x="2184400" y="5897563"/>
          <p14:tracePt t="137866" x="2200275" y="5897563"/>
          <p14:tracePt t="137880" x="2209800" y="5905500"/>
          <p14:tracePt t="137886" x="2217738" y="5905500"/>
          <p14:tracePt t="137894" x="2227263" y="5905500"/>
          <p14:tracePt t="137902" x="2235200" y="5905500"/>
          <p14:tracePt t="137906" x="2243138" y="5905500"/>
          <p14:tracePt t="137914" x="2252663" y="5905500"/>
          <p14:tracePt t="137927" x="2260600" y="5905500"/>
          <p14:tracePt t="137935" x="2268538" y="5905500"/>
          <p14:tracePt t="137948" x="2286000" y="5905500"/>
          <p14:tracePt t="137954" x="2293938" y="5905500"/>
          <p14:tracePt t="137969" x="2311400" y="5905500"/>
          <p14:tracePt t="137975" x="2319338" y="5905500"/>
          <p14:tracePt t="137989" x="2336800" y="5905500"/>
          <p14:tracePt t="137996" x="2344738" y="5905500"/>
          <p14:tracePt t="138003" x="2354263" y="5905500"/>
          <p14:tracePt t="138010" x="2371725" y="5905500"/>
          <p14:tracePt t="138017" x="2379663" y="5905500"/>
          <p14:tracePt t="138025" x="2387600" y="5905500"/>
          <p14:tracePt t="138030" x="2397125" y="5905500"/>
          <p14:tracePt t="138037" x="2413000" y="5905500"/>
          <p14:tracePt t="138045" x="2430463" y="5905500"/>
          <p14:tracePt t="138051" x="2430463" y="5915025"/>
          <p14:tracePt t="138730" x="2686050" y="5497513"/>
          <p14:tracePt t="138736" x="3238500" y="4648200"/>
          <p14:tracePt t="138744" x="3586163" y="4206875"/>
          <p14:tracePt t="138752" x="3917950" y="3798888"/>
          <p14:tracePt t="138756" x="4214813" y="3441700"/>
          <p14:tracePt t="138764" x="4503738" y="3109913"/>
          <p14:tracePt t="138770" x="4673600" y="2922588"/>
          <p14:tracePt t="138778" x="4860925" y="2787650"/>
          <p14:tracePt t="138785" x="4954588" y="2676525"/>
          <p14:tracePt t="138792" x="5056188" y="2600325"/>
          <p14:tracePt t="138799" x="5124450" y="2557463"/>
          <p14:tracePt t="138804" x="5157788" y="2524125"/>
          <p14:tracePt t="138811" x="5192713" y="2506663"/>
          <p14:tracePt t="138819" x="5218113" y="2498725"/>
          <p14:tracePt t="138826" x="5251450" y="2489200"/>
          <p14:tracePt t="138834" x="5286375" y="2473325"/>
          <p14:tracePt t="138838" x="5327650" y="2463800"/>
          <p14:tracePt t="138845" x="5395913" y="2447925"/>
          <p14:tracePt t="138852" x="5421313" y="2438400"/>
          <p14:tracePt t="138859" x="5472113" y="2422525"/>
          <p14:tracePt t="138867" x="5507038" y="2413000"/>
          <p14:tracePt t="138874" x="5532438" y="2405063"/>
          <p14:tracePt t="138880" x="5549900" y="2397125"/>
          <p14:tracePt t="138887" x="5575300" y="2397125"/>
          <p14:tracePt t="138895" x="5591175" y="2387600"/>
          <p14:tracePt t="138901" x="5600700" y="2387600"/>
          <p14:tracePt t="138907" x="5608638" y="2387600"/>
          <p14:tracePt t="138914" x="5616575" y="2387600"/>
          <p14:tracePt t="138936" x="5626100" y="2387600"/>
          <p14:tracePt t="138942" x="5634038" y="2387600"/>
          <p14:tracePt t="138955" x="5641975" y="2387600"/>
          <p14:tracePt t="138969" x="5651500" y="2387600"/>
          <p14:tracePt t="138976" x="5659438" y="2387600"/>
          <p14:tracePt t="138989" x="5668963" y="2379663"/>
          <p14:tracePt t="138997" x="5684838" y="2379663"/>
          <p14:tracePt t="139010" x="5694363" y="2379663"/>
          <p14:tracePt t="139018" x="5702300" y="2379663"/>
          <p14:tracePt t="139024" x="5710238" y="2371725"/>
          <p14:tracePt t="139037" x="5710238" y="2362200"/>
          <p14:tracePt t="139044" x="5719763" y="2362200"/>
          <p14:tracePt t="139058" x="5727700" y="2354263"/>
          <p14:tracePt t="139072" x="5727700" y="2344738"/>
          <p14:tracePt t="139079" x="5735638" y="2336800"/>
          <p14:tracePt t="139086" x="5745163" y="2319338"/>
          <p14:tracePt t="139092" x="5761038" y="2286000"/>
          <p14:tracePt t="139099" x="5778500" y="2227263"/>
          <p14:tracePt t="139106" x="5813425" y="2133600"/>
          <p14:tracePt t="139113" x="5864225" y="2014538"/>
          <p14:tracePt t="139119" x="5922963" y="1885950"/>
          <p14:tracePt t="139127" x="5991225" y="1766888"/>
          <p14:tracePt t="139135" x="6034088" y="1690688"/>
          <p14:tracePt t="139140" x="6067425" y="1639888"/>
          <p14:tracePt t="139147" x="6076950" y="1622425"/>
          <p14:tracePt t="139154" x="6084888" y="1614488"/>
          <p14:tracePt t="139160" x="6084888" y="1606550"/>
          <p14:tracePt t="139168" x="6084888" y="1597025"/>
          <p14:tracePt t="139174" x="6092825" y="1597025"/>
          <p14:tracePt t="139202" x="6092825" y="1589088"/>
          <p14:tracePt t="139208" x="6092825" y="1581150"/>
          <p14:tracePt t="139216" x="6092825" y="1571625"/>
          <p14:tracePt t="139230" x="6092825" y="1563688"/>
          <p14:tracePt t="139236" x="6092825" y="1555750"/>
          <p14:tracePt t="139251" x="6084888" y="1555750"/>
          <p14:tracePt t="139256" x="6084888" y="1546225"/>
          <p14:tracePt t="139266" x="6084888" y="1538288"/>
          <p14:tracePt t="139270" x="6084888" y="1530350"/>
          <p14:tracePt t="139300" x="6084888" y="1520825"/>
          <p14:tracePt t="139311" x="6084888" y="1512888"/>
          <p14:tracePt t="139423" x="6076950" y="1512888"/>
          <p14:tracePt t="139436" x="6067425" y="1504950"/>
          <p14:tracePt t="139443" x="6049963" y="1495425"/>
          <p14:tracePt t="139450" x="6016625" y="1487488"/>
          <p14:tracePt t="139455" x="5965825" y="1452563"/>
          <p14:tracePt t="139463" x="5905500" y="1436688"/>
          <p14:tracePt t="139470" x="5829300" y="1393825"/>
          <p14:tracePt t="139475" x="5753100" y="1368425"/>
          <p14:tracePt t="139485" x="5702300" y="1350963"/>
          <p14:tracePt t="139491" x="5684838" y="1343025"/>
          <p14:tracePt t="139497" x="5668963" y="1333500"/>
          <p14:tracePt t="139503" x="5651500" y="1333500"/>
          <p14:tracePt t="139511" x="5651500" y="1325563"/>
          <p14:tracePt t="139518" x="5641975" y="1325563"/>
          <p14:tracePt t="139531" x="5634038" y="1325563"/>
          <p14:tracePt t="139537" x="5626100" y="1325563"/>
          <p14:tracePt t="139572" x="5616575" y="1325563"/>
          <p14:tracePt t="139600" x="5616575" y="1333500"/>
          <p14:tracePt t="139607" x="5616575" y="1343025"/>
          <p14:tracePt t="139626" x="5616575" y="1350963"/>
          <p14:tracePt t="139634" x="5616575" y="1360488"/>
          <p14:tracePt t="139648" x="5616575" y="1368425"/>
          <p14:tracePt t="139654" x="5616575" y="1376363"/>
          <p14:tracePt t="139661" x="5616575" y="1385888"/>
          <p14:tracePt t="139669" x="5634038" y="1385888"/>
          <p14:tracePt t="139675" x="5641975" y="1385888"/>
          <p14:tracePt t="139683" x="5651500" y="1393825"/>
          <p14:tracePt t="139688" x="5676900" y="1401763"/>
          <p14:tracePt t="139696" x="5702300" y="1401763"/>
          <p14:tracePt t="139703" x="5719763" y="1401763"/>
          <p14:tracePt t="139710" x="5745163" y="1411288"/>
          <p14:tracePt t="139716" x="5778500" y="1411288"/>
          <p14:tracePt t="139723" x="5803900" y="1411288"/>
          <p14:tracePt t="139730" x="5829300" y="1411288"/>
          <p14:tracePt t="139736" x="5854700" y="1411288"/>
          <p14:tracePt t="139744" x="5889625" y="1411288"/>
          <p14:tracePt t="139752" x="5905500" y="1411288"/>
          <p14:tracePt t="139757" x="5940425" y="1411288"/>
          <p14:tracePt t="139764" x="5965825" y="1411288"/>
          <p14:tracePt t="139770" x="5999163" y="1411288"/>
          <p14:tracePt t="139777" x="6016625" y="1401763"/>
          <p14:tracePt t="139784" x="6049963" y="1393825"/>
          <p14:tracePt t="139792" x="6076950" y="1385888"/>
          <p14:tracePt t="139799" x="6102350" y="1376363"/>
          <p14:tracePt t="139805" x="6118225" y="1376363"/>
          <p14:tracePt t="139812" x="6135688" y="1368425"/>
          <p14:tracePt t="139820" x="6153150" y="1368425"/>
          <p14:tracePt t="139825" x="6161088" y="1368425"/>
          <p14:tracePt t="139834" x="6169025" y="1368425"/>
          <p14:tracePt t="139839" x="6178550" y="1368425"/>
          <p14:tracePt t="139845" x="6186488" y="1368425"/>
          <p14:tracePt t="139854" x="6194425" y="1368425"/>
          <p14:tracePt t="139860" x="6203950" y="1368425"/>
          <p14:tracePt t="139874" x="6211888" y="1368425"/>
          <p14:tracePt t="139887" x="6221413" y="1368425"/>
          <p14:tracePt t="139908" x="6229350" y="1368425"/>
          <p14:tracePt t="139921" x="6237288" y="1368425"/>
          <p14:tracePt t="139969" x="6237288" y="1360488"/>
          <p14:tracePt t="139976" x="6229350" y="1360488"/>
          <p14:tracePt t="139984" x="6221413" y="1350963"/>
          <p14:tracePt t="139992" x="6211888" y="1350963"/>
          <p14:tracePt t="139996" x="6203950" y="1343025"/>
          <p14:tracePt t="140002" x="6178550" y="1343025"/>
          <p14:tracePt t="140010" x="6161088" y="1343025"/>
          <p14:tracePt t="140018" x="6153150" y="1333500"/>
          <p14:tracePt t="140024" x="6127750" y="1333500"/>
          <p14:tracePt t="140031" x="6110288" y="1325563"/>
          <p14:tracePt t="140037" x="6092825" y="1325563"/>
          <p14:tracePt t="140044" x="6067425" y="1325563"/>
          <p14:tracePt t="140053" x="6049963" y="1325563"/>
          <p14:tracePt t="140057" x="6024563" y="1325563"/>
          <p14:tracePt t="140064" x="5991225" y="1325563"/>
          <p14:tracePt t="140071" x="5948363" y="1325563"/>
          <p14:tracePt t="140079" x="5983288" y="1325563"/>
          <p14:tracePt t="140442" x="5854700" y="1401763"/>
          <p14:tracePt t="140449" x="5770563" y="1495425"/>
          <p14:tracePt t="140457" x="5719763" y="1571625"/>
          <p14:tracePt t="140462" x="5676900" y="1614488"/>
          <p14:tracePt t="140469" x="5659438" y="1639888"/>
          <p14:tracePt t="140476" x="5651500" y="1657350"/>
          <p14:tracePt t="140484" x="5651500" y="1665288"/>
          <p14:tracePt t="140490" x="5651500" y="1682750"/>
          <p14:tracePt t="140497" x="5651500" y="1700213"/>
          <p14:tracePt t="140503" x="5641975" y="1716088"/>
          <p14:tracePt t="140511" x="5634038" y="1733550"/>
          <p14:tracePt t="140525" x="5634038" y="1758950"/>
          <p14:tracePt t="140531" x="5626100" y="1766888"/>
          <p14:tracePt t="140538" x="5626100" y="1801813"/>
          <p14:tracePt t="140545" x="5626100" y="1835150"/>
          <p14:tracePt t="140552" x="5616575" y="1870075"/>
          <p14:tracePt t="140559" x="5616575" y="1920875"/>
          <p14:tracePt t="140566" x="5608638" y="1979613"/>
          <p14:tracePt t="140572" x="5608638" y="2065338"/>
          <p14:tracePt t="140579" x="5608638" y="2149475"/>
          <p14:tracePt t="140585" x="5608638" y="2243138"/>
          <p14:tracePt t="140593" x="5608638" y="2311400"/>
          <p14:tracePt t="140601" x="5608638" y="2379663"/>
          <p14:tracePt t="140606" x="5608638" y="2430463"/>
          <p14:tracePt t="140614" x="5608638" y="2473325"/>
          <p14:tracePt t="140620" x="5616575" y="2516188"/>
          <p14:tracePt t="140628" x="5616575" y="2566988"/>
          <p14:tracePt t="140635" x="5616575" y="2592388"/>
          <p14:tracePt t="140642" x="5626100" y="2617788"/>
          <p14:tracePt t="140650" x="5634038" y="2651125"/>
          <p14:tracePt t="140655" x="5641975" y="2676525"/>
          <p14:tracePt t="140662" x="5651500" y="2686050"/>
          <p14:tracePt t="140668" x="5651500" y="2693988"/>
          <p14:tracePt t="140676" x="5659438" y="2701925"/>
          <p14:tracePt t="147624" x="5583238" y="2820988"/>
          <p14:tracePt t="147632" x="5395913" y="3127375"/>
          <p14:tracePt t="147638" x="5200650" y="3517900"/>
          <p14:tracePt t="147645" x="5081588" y="3790950"/>
          <p14:tracePt t="147651" x="5005388" y="4002088"/>
          <p14:tracePt t="147658" x="4929188" y="4138613"/>
          <p14:tracePt t="147666" x="4894263" y="4257675"/>
          <p14:tracePt t="147672" x="4860925" y="4376738"/>
          <p14:tracePt t="147679" x="4852988" y="4460875"/>
          <p14:tracePt t="147685" x="4827588" y="4538663"/>
          <p14:tracePt t="147692" x="4827588" y="4579938"/>
          <p14:tracePt t="147699" x="4818063" y="4622800"/>
          <p14:tracePt t="147706" x="4818063" y="4640263"/>
          <p14:tracePt t="147714" x="4818063" y="4657725"/>
          <p14:tracePt t="147719" x="4818063" y="4665663"/>
          <p14:tracePt t="147727" x="4818063" y="4683125"/>
          <p14:tracePt t="147734" x="4818063" y="4691063"/>
          <p14:tracePt t="147740" x="4827588" y="4699000"/>
          <p14:tracePt t="147749" x="4827588" y="4708525"/>
          <p14:tracePt t="147755" x="4835525" y="4716463"/>
          <p14:tracePt t="147761" x="4835525" y="4724400"/>
          <p14:tracePt t="147767" x="4835525" y="4733925"/>
          <p14:tracePt t="147775" x="4852988" y="4749800"/>
          <p14:tracePt t="147783" x="4860925" y="4767263"/>
          <p14:tracePt t="147788" x="4886325" y="4775200"/>
          <p14:tracePt t="147795" x="4903788" y="4792663"/>
          <p14:tracePt t="147802" x="4929188" y="4810125"/>
          <p14:tracePt t="147809" x="4979988" y="4827588"/>
          <p14:tracePt t="147818" x="4937125" y="4810125"/>
          <p14:tracePt t="148426" x="5116513" y="4640263"/>
          <p14:tracePt t="148432" x="5345113" y="4486275"/>
          <p14:tracePt t="148440" x="5507038" y="4427538"/>
          <p14:tracePt t="148446" x="5651500" y="4394200"/>
          <p14:tracePt t="148453" x="5788025" y="4368800"/>
          <p14:tracePt t="148460" x="5932488" y="4351338"/>
          <p14:tracePt t="148468" x="6034088" y="4341813"/>
          <p14:tracePt t="148475" x="6102350" y="4341813"/>
          <p14:tracePt t="148482" x="6153150" y="4333875"/>
          <p14:tracePt t="148488" x="6169025" y="4325938"/>
          <p14:tracePt t="148494" x="6194425" y="4325938"/>
          <p14:tracePt t="148501" x="6203950" y="4316413"/>
          <p14:tracePt t="148509" x="6211888" y="4316413"/>
          <p14:tracePt t="148522" x="6221413" y="4316413"/>
          <p14:tracePt t="148542" x="6229350" y="4316413"/>
          <p14:tracePt t="148583" x="6229350" y="4300538"/>
          <p14:tracePt t="148591" x="6229350" y="4291013"/>
          <p14:tracePt t="148599" x="6211888" y="4283075"/>
          <p14:tracePt t="148605" x="6194425" y="4257675"/>
          <p14:tracePt t="148611" x="6169025" y="4224338"/>
          <p14:tracePt t="148618" x="6135688" y="4197350"/>
          <p14:tracePt t="148624" x="6084888" y="4138613"/>
          <p14:tracePt t="148633" x="6034088" y="4087813"/>
          <p14:tracePt t="148638" x="5948363" y="4019550"/>
          <p14:tracePt t="148645" x="5846763" y="3917950"/>
          <p14:tracePt t="148652" x="5676900" y="3748088"/>
          <p14:tracePt t="148659" x="5413375" y="3467100"/>
          <p14:tracePt t="148666" x="5141913" y="3211513"/>
          <p14:tracePt t="148672" x="4919663" y="3008313"/>
          <p14:tracePt t="148679" x="4733925" y="2838450"/>
          <p14:tracePt t="148685" x="4605338" y="2719388"/>
          <p14:tracePt t="148693" x="4452938" y="2608263"/>
          <p14:tracePt t="148700" x="4333875" y="2541588"/>
          <p14:tracePt t="148708" x="4214813" y="2455863"/>
          <p14:tracePt t="148718" x="4079875" y="2379663"/>
          <p14:tracePt t="148720" x="3951288" y="2319338"/>
          <p14:tracePt t="148727" x="3832225" y="2286000"/>
          <p14:tracePt t="148735" x="3705225" y="2268538"/>
          <p14:tracePt t="148741" x="3594100" y="2252663"/>
          <p14:tracePt t="148749" x="3492500" y="2243138"/>
          <p14:tracePt t="148754" x="3390900" y="2243138"/>
          <p14:tracePt t="148761" x="3314700" y="2252663"/>
          <p14:tracePt t="148768" x="3271838" y="2260600"/>
          <p14:tracePt t="148775" x="3211513" y="2260600"/>
          <p14:tracePt t="149063" x="2982913" y="2319338"/>
          <p14:tracePt t="149070" x="2727325" y="2387600"/>
          <p14:tracePt t="149077" x="2481263" y="2430463"/>
          <p14:tracePt t="149084" x="2252663" y="2481263"/>
          <p14:tracePt t="149090" x="2030413" y="2506663"/>
          <p14:tracePt t="149099" x="1895475" y="2506663"/>
          <p14:tracePt t="149105" x="1784350" y="2506663"/>
          <p14:tracePt t="149111" x="1690688" y="2489200"/>
          <p14:tracePt t="149117" x="1631950" y="2473325"/>
          <p14:tracePt t="149125" x="1581150" y="2438400"/>
          <p14:tracePt t="149132" x="1546225" y="2413000"/>
          <p14:tracePt t="149138" x="1520825" y="2387600"/>
          <p14:tracePt t="149145" x="1495425" y="2362200"/>
          <p14:tracePt t="149152" x="1470025" y="2328863"/>
          <p14:tracePt t="149159" x="1452563" y="2278063"/>
          <p14:tracePt t="149167" x="1427163" y="2209800"/>
          <p14:tracePt t="149173" x="1411288" y="2141538"/>
          <p14:tracePt t="149180" x="1385888" y="2082800"/>
          <p14:tracePt t="149186" x="1376363" y="2022475"/>
          <p14:tracePt t="149193" x="1368425" y="1989138"/>
          <p14:tracePt t="149200" x="1350963" y="1954213"/>
          <p14:tracePt t="149207" x="1343025" y="1946275"/>
          <p14:tracePt t="149216" x="1343025" y="1938338"/>
          <p14:tracePt t="149220" x="1343025" y="1920875"/>
          <p14:tracePt t="149234" x="1333500" y="1920875"/>
          <p14:tracePt t="149250" x="1325563" y="1920875"/>
          <p14:tracePt t="149262" x="1317625" y="1920875"/>
          <p14:tracePt t="149268" x="1308100" y="1920875"/>
          <p14:tracePt t="149275" x="1274763" y="1928813"/>
          <p14:tracePt t="149283" x="1206500" y="1971675"/>
          <p14:tracePt t="149289" x="1104900" y="2047875"/>
          <p14:tracePt t="149297" x="977900" y="2174875"/>
          <p14:tracePt t="149302" x="833438" y="2336800"/>
          <p14:tracePt t="149310" x="704850" y="2489200"/>
          <p14:tracePt t="149317" x="636588" y="2582863"/>
          <p14:tracePt t="149324" x="595313" y="2660650"/>
          <p14:tracePt t="149332" x="560388" y="2736850"/>
          <p14:tracePt t="149337" x="534988" y="2805113"/>
          <p14:tracePt t="149344" x="534988" y="2863850"/>
          <p14:tracePt t="149351" x="534988" y="2922588"/>
          <p14:tracePt t="149358" x="534988" y="3008313"/>
          <p14:tracePt t="149366" x="534988" y="3076575"/>
          <p14:tracePt t="149372" x="534988" y="3160713"/>
          <p14:tracePt t="149378" x="534988" y="3238500"/>
          <p14:tracePt t="149385" x="552450" y="3314700"/>
          <p14:tracePt t="149392" x="560388" y="3382963"/>
          <p14:tracePt t="149400" x="569913" y="3441700"/>
          <p14:tracePt t="149405" x="595313" y="3517900"/>
          <p14:tracePt t="149412" x="595313" y="3586163"/>
          <p14:tracePt t="149419" x="603250" y="3646488"/>
          <p14:tracePt t="149426" x="611188" y="3705225"/>
          <p14:tracePt t="149433" x="620713" y="3763963"/>
          <p14:tracePt t="149440" x="628650" y="3824288"/>
          <p14:tracePt t="149448" x="628650" y="3875088"/>
          <p14:tracePt t="149454" x="654050" y="3935413"/>
          <p14:tracePt t="149461" x="663575" y="3976688"/>
          <p14:tracePt t="149467" x="679450" y="4037013"/>
          <p14:tracePt t="149474" x="696913" y="4087813"/>
          <p14:tracePt t="149483" x="722313" y="4146550"/>
          <p14:tracePt t="149488" x="747713" y="4214813"/>
          <p14:tracePt t="149495" x="781050" y="4300538"/>
          <p14:tracePt t="149501" x="833438" y="4376738"/>
          <p14:tracePt t="149509" x="858838" y="4452938"/>
          <p14:tracePt t="149516" x="909638" y="4546600"/>
          <p14:tracePt t="149522" x="942975" y="4622800"/>
          <p14:tracePt t="149530" x="985838" y="4683125"/>
          <p14:tracePt t="149536" x="1028700" y="4759325"/>
          <p14:tracePt t="149543" x="1069975" y="4827588"/>
          <p14:tracePt t="149550" x="1122363" y="4878388"/>
          <p14:tracePt t="149557" x="1189038" y="4946650"/>
          <p14:tracePt t="149569" x="1266825" y="5013325"/>
          <p14:tracePt t="149571" x="1401763" y="5099050"/>
          <p14:tracePt t="149578" x="1597025" y="5200650"/>
          <p14:tracePt t="149584" x="1809750" y="5276850"/>
          <p14:tracePt t="149591" x="2039938" y="5337175"/>
          <p14:tracePt t="149599" x="2217738" y="5395913"/>
          <p14:tracePt t="149605" x="2344738" y="5421313"/>
          <p14:tracePt t="149612" x="2455863" y="5430838"/>
          <p14:tracePt t="149618" x="2557463" y="5456238"/>
          <p14:tracePt t="149625" x="2660650" y="5456238"/>
          <p14:tracePt t="149632" x="2752725" y="5456238"/>
          <p14:tracePt t="149639" x="2830513" y="5456238"/>
          <p14:tracePt t="149646" x="2914650" y="5456238"/>
          <p14:tracePt t="149652" x="3016250" y="5438775"/>
          <p14:tracePt t="149660" x="3127375" y="5413375"/>
          <p14:tracePt t="149667" x="3228975" y="5395913"/>
          <p14:tracePt t="149673" x="3373438" y="5353050"/>
          <p14:tracePt t="149682" x="3502025" y="5319713"/>
          <p14:tracePt t="149687" x="3619500" y="5276850"/>
          <p14:tracePt t="149694" x="3730625" y="5200650"/>
          <p14:tracePt t="149701" x="3806825" y="5132388"/>
          <p14:tracePt t="149708" x="3875088" y="5081588"/>
          <p14:tracePt t="149718" x="3917950" y="5022850"/>
          <p14:tracePt t="149721" x="3960813" y="4937125"/>
          <p14:tracePt t="149729" x="3976688" y="4843463"/>
          <p14:tracePt t="149734" x="3976688" y="4724400"/>
          <p14:tracePt t="149741" x="3960813" y="4546600"/>
          <p14:tracePt t="149751" x="3925888" y="4376738"/>
          <p14:tracePt t="149755" x="3867150" y="4171950"/>
          <p14:tracePt t="149762" x="3824288" y="3951288"/>
          <p14:tracePt t="149769" x="3756025" y="3722688"/>
          <p14:tracePt t="149775" x="3697288" y="3459163"/>
          <p14:tracePt t="149785" x="3636963" y="3254375"/>
          <p14:tracePt t="149789" x="3594100" y="3144838"/>
          <p14:tracePt t="149797" x="3568700" y="3016250"/>
          <p14:tracePt t="149803" x="3535363" y="2906713"/>
          <p14:tracePt t="149810" x="3484563" y="2795588"/>
          <p14:tracePt t="149818" x="3475038" y="2701925"/>
          <p14:tracePt t="149825" x="3467100" y="2676525"/>
          <p14:tracePt t="149833" x="3467100" y="2660650"/>
          <p14:tracePt t="149837" x="3467100" y="2651125"/>
          <p14:tracePt t="149879" x="3475038" y="2651125"/>
          <p14:tracePt t="149886" x="3509963" y="2643188"/>
          <p14:tracePt t="149893" x="3636963" y="2617788"/>
          <p14:tracePt t="149900" x="3986213" y="2566988"/>
          <p14:tracePt t="149906" x="4445000" y="2549525"/>
          <p14:tracePt t="149913" x="4810125" y="2574925"/>
          <p14:tracePt t="149920" x="5056188" y="2625725"/>
          <p14:tracePt t="149927" x="5208588" y="2676525"/>
          <p14:tracePt t="149934" x="5337175" y="2711450"/>
          <p14:tracePt t="149941" x="5430838" y="2770188"/>
          <p14:tracePt t="149948" x="5532438" y="2813050"/>
          <p14:tracePt t="149955" x="5626100" y="2871788"/>
          <p14:tracePt t="149961" x="5702300" y="2914650"/>
          <p14:tracePt t="149967" x="5761038" y="2957513"/>
          <p14:tracePt t="149975" x="5829300" y="2990850"/>
          <p14:tracePt t="149982" x="5880100" y="3025775"/>
          <p14:tracePt t="149988" x="5932488" y="3059113"/>
          <p14:tracePt t="149997" x="5991225" y="3094038"/>
          <p14:tracePt t="150001" x="6024563" y="3119438"/>
          <p14:tracePt t="150010" x="6067425" y="3144838"/>
          <p14:tracePt t="150016" x="6084888" y="3160713"/>
          <p14:tracePt t="150022" x="6110288" y="3178175"/>
          <p14:tracePt t="150031" x="6127750" y="3186113"/>
          <p14:tracePt t="150035" x="6143625" y="3203575"/>
          <p14:tracePt t="150043" x="6153150" y="3211513"/>
          <p14:tracePt t="150050" x="6169025" y="3221038"/>
          <p14:tracePt t="150056" x="6186488" y="3238500"/>
          <p14:tracePt t="150065" x="6203950" y="3254375"/>
          <p14:tracePt t="150070" x="6221413" y="3263900"/>
          <p14:tracePt t="150078" x="6246813" y="3279775"/>
          <p14:tracePt t="150085" x="6272213" y="3289300"/>
          <p14:tracePt t="150090" x="6313488" y="3305175"/>
          <p14:tracePt t="150100" x="6391275" y="3330575"/>
          <p14:tracePt t="150104" x="6467475" y="3365500"/>
          <p14:tracePt t="150112" x="6569075" y="3382963"/>
          <p14:tracePt t="150118" x="6713538" y="3408363"/>
          <p14:tracePt t="150126" x="6891338" y="3433763"/>
          <p14:tracePt t="150134" x="7078663" y="3449638"/>
          <p14:tracePt t="150139" x="7215188" y="3441700"/>
          <p14:tracePt t="150146" x="7342188" y="3424238"/>
          <p14:tracePt t="150152" x="7461250" y="3390900"/>
          <p14:tracePt t="150160" x="7546975" y="3355975"/>
          <p14:tracePt t="150166" x="7639050" y="3305175"/>
          <p14:tracePt t="150174" x="7716838" y="3263900"/>
          <p14:tracePt t="150182" x="7810500" y="3203575"/>
          <p14:tracePt t="150187" x="7886700" y="3135313"/>
          <p14:tracePt t="150195" x="7970838" y="3059113"/>
          <p14:tracePt t="150203" x="8039100" y="2965450"/>
          <p14:tracePt t="150208" x="8107363" y="2871788"/>
          <p14:tracePt t="150215" x="8166100" y="2770188"/>
          <p14:tracePt t="150221" x="8208963" y="2668588"/>
          <p14:tracePt t="150228" x="8243888" y="2566988"/>
          <p14:tracePt t="150235" x="8269288" y="2489200"/>
          <p14:tracePt t="150242" x="8277225" y="2413000"/>
          <p14:tracePt t="150249" x="8277225" y="2328863"/>
          <p14:tracePt t="150255" x="8277225" y="2243138"/>
          <p14:tracePt t="150263" x="8251825" y="2141538"/>
          <p14:tracePt t="150268" x="8218488" y="2030413"/>
          <p14:tracePt t="150275" x="8183563" y="1911350"/>
          <p14:tracePt t="150284" x="8107363" y="1809750"/>
          <p14:tracePt t="150290" x="8031163" y="1682750"/>
          <p14:tracePt t="150298" x="7902575" y="1555750"/>
          <p14:tracePt t="150303" x="7656513" y="1368425"/>
          <p14:tracePt t="150311" x="7324725" y="1181100"/>
          <p14:tracePt t="150317" x="7019925" y="1062038"/>
          <p14:tracePt t="150324" x="6688138" y="985838"/>
          <p14:tracePt t="150332" x="6416675" y="968375"/>
          <p14:tracePt t="150337" x="6118225" y="935038"/>
          <p14:tracePt t="150344" x="5915025" y="935038"/>
          <p14:tracePt t="150351" x="5676900" y="935038"/>
          <p14:tracePt t="150359" x="5489575" y="960438"/>
          <p14:tracePt t="150365" x="5302250" y="968375"/>
          <p14:tracePt t="150372" x="5106988" y="1011238"/>
          <p14:tracePt t="150378" x="4962525" y="1044575"/>
          <p14:tracePt t="150385" x="4784725" y="1069975"/>
          <p14:tracePt t="150392" x="4589463" y="1112838"/>
          <p14:tracePt t="150398" x="4427538" y="1138238"/>
          <p14:tracePt t="150405" x="4265613" y="1206500"/>
          <p14:tracePt t="150413" x="4113213" y="1216025"/>
          <p14:tracePt t="150418" x="4011613" y="1216025"/>
          <p14:tracePt t="150877" x="3883025" y="1216025"/>
          <p14:tracePt t="150881" x="3730625" y="1241425"/>
          <p14:tracePt t="150887" x="3502025" y="1308100"/>
          <p14:tracePt t="150893" x="3238500" y="1385888"/>
          <p14:tracePt t="150900" x="3008313" y="1444625"/>
          <p14:tracePt t="150906" x="2778125" y="1495425"/>
          <p14:tracePt t="150915" x="2651125" y="1512888"/>
          <p14:tracePt t="150919" x="2506663" y="1530350"/>
          <p14:tracePt t="150927" x="2397125" y="1538288"/>
          <p14:tracePt t="150933" x="2328863" y="1538288"/>
          <p14:tracePt t="150941" x="2252663" y="1538288"/>
          <p14:tracePt t="150948" x="2192338" y="1530350"/>
          <p14:tracePt t="150955" x="2159000" y="1520825"/>
          <p14:tracePt t="150962" x="2116138" y="1520825"/>
          <p14:tracePt t="150968" x="2082800" y="1520825"/>
          <p14:tracePt t="150975" x="2065338" y="1520825"/>
          <p14:tracePt t="150983" x="2047875" y="1520825"/>
          <p14:tracePt t="150988" x="2030413" y="1520825"/>
          <p14:tracePt t="151002" x="2022475" y="1520825"/>
          <p14:tracePt t="151016" x="2014538" y="1520825"/>
          <p14:tracePt t="151037" x="2014538" y="1530350"/>
          <p14:tracePt t="151057" x="2014538" y="1538288"/>
          <p14:tracePt t="151065" x="2014538" y="1546225"/>
          <p14:tracePt t="151071" x="2014538" y="1571625"/>
          <p14:tracePt t="151078" x="2014538" y="1606550"/>
          <p14:tracePt t="151085" x="2022475" y="1649413"/>
          <p14:tracePt t="151091" x="2022475" y="1741488"/>
          <p14:tracePt t="151099" x="2030413" y="1844675"/>
          <p14:tracePt t="151105" x="2030413" y="1997075"/>
          <p14:tracePt t="151115" x="2047875" y="2174875"/>
          <p14:tracePt t="151118" x="2065338" y="2387600"/>
          <p14:tracePt t="151125" x="2065338" y="2566988"/>
          <p14:tracePt t="151133" x="2065338" y="2719388"/>
          <p14:tracePt t="151140" x="2073275" y="2871788"/>
          <p14:tracePt t="151148" x="2073275" y="3067050"/>
          <p14:tracePt t="151153" x="2090738" y="3246438"/>
          <p14:tracePt t="151160" x="2116138" y="3408363"/>
          <p14:tracePt t="151166" x="2133600" y="3543300"/>
          <p14:tracePt t="151175" x="2159000" y="3654425"/>
          <p14:tracePt t="151182" x="2166938" y="3773488"/>
          <p14:tracePt t="151188" x="2192338" y="3875088"/>
          <p14:tracePt t="151197" x="2227263" y="3976688"/>
          <p14:tracePt t="151201" x="2235200" y="4062413"/>
          <p14:tracePt t="151208" x="2260600" y="4138613"/>
          <p14:tracePt t="151217" x="2268538" y="4206875"/>
          <p14:tracePt t="151221" x="2286000" y="4265613"/>
          <p14:tracePt t="151228" x="2319338" y="4333875"/>
          <p14:tracePt t="151235" x="2344738" y="4394200"/>
          <p14:tracePt t="151242" x="2371725" y="4470400"/>
          <p14:tracePt t="151249" x="2405063" y="4546600"/>
          <p14:tracePt t="151255" x="2447925" y="4622800"/>
          <p14:tracePt t="151265" x="2498725" y="4699000"/>
          <p14:tracePt t="151269" x="2541588" y="4775200"/>
          <p14:tracePt t="151276" x="2592388" y="4852988"/>
          <p14:tracePt t="151284" x="2633663" y="4919663"/>
          <p14:tracePt t="151291" x="2651125" y="4946650"/>
          <p14:tracePt t="151298" x="2676525" y="4979988"/>
          <p14:tracePt t="151305" x="2701925" y="4997450"/>
          <p14:tracePt t="151311" x="2727325" y="5013325"/>
          <p14:tracePt t="151317" x="2752725" y="5022850"/>
          <p14:tracePt t="151324" x="2770188" y="5038725"/>
          <p14:tracePt t="151332" x="2795588" y="5048250"/>
          <p14:tracePt t="151339" x="2838450" y="5056188"/>
          <p14:tracePt t="151345" x="2889250" y="5064125"/>
          <p14:tracePt t="151351" x="2982913" y="5064125"/>
          <p14:tracePt t="151359" x="3144838" y="5064125"/>
          <p14:tracePt t="151367" x="3297238" y="5038725"/>
          <p14:tracePt t="151373" x="3535363" y="4979988"/>
          <p14:tracePt t="151382" x="3705225" y="4919663"/>
          <p14:tracePt t="151385" x="3841750" y="4886325"/>
          <p14:tracePt t="151394" x="3986213" y="4835525"/>
          <p14:tracePt t="151399" x="4079875" y="4792663"/>
          <p14:tracePt t="151406" x="4164013" y="4749800"/>
          <p14:tracePt t="151415" x="4232275" y="4691063"/>
          <p14:tracePt t="151420" x="4308475" y="4648200"/>
          <p14:tracePt t="151427" x="4376738" y="4579938"/>
          <p14:tracePt t="151433" x="4435475" y="4529138"/>
          <p14:tracePt t="151441" x="4503738" y="4460875"/>
          <p14:tracePt t="151448" x="4554538" y="4410075"/>
          <p14:tracePt t="151454" x="4597400" y="4376738"/>
          <p14:tracePt t="151462" x="4630738" y="4333875"/>
          <p14:tracePt t="151468" x="4648200" y="4308475"/>
          <p14:tracePt t="151475" x="4665663" y="4291013"/>
          <p14:tracePt t="151482" x="4673600" y="4283075"/>
          <p14:tracePt t="151489" x="4683125" y="4265613"/>
          <p14:tracePt t="151497" x="4691063" y="4249738"/>
          <p14:tracePt t="151502" x="4699000" y="4249738"/>
          <p14:tracePt t="151509" x="4708525" y="4232275"/>
          <p14:tracePt t="151516" x="4716463" y="4224338"/>
          <p14:tracePt t="151523" x="4716463" y="4214813"/>
          <p14:tracePt t="151532" x="4724400" y="4206875"/>
          <p14:tracePt t="151536" x="4741863" y="4189413"/>
          <p14:tracePt t="151543" x="4749800" y="4181475"/>
          <p14:tracePt t="151550" x="4767263" y="4156075"/>
          <p14:tracePt t="151558" x="4810125" y="4130675"/>
          <p14:tracePt t="151565" x="4843463" y="4095750"/>
          <p14:tracePt t="151571" x="4911725" y="4070350"/>
          <p14:tracePt t="151578" x="4979988" y="4037013"/>
          <p14:tracePt t="151584" x="5073650" y="4002088"/>
          <p14:tracePt t="151592" x="5149850" y="3994150"/>
          <p14:tracePt t="151599" x="5218113" y="3994150"/>
          <p14:tracePt t="151605" x="5294313" y="3994150"/>
          <p14:tracePt t="151614" x="5380038" y="4011613"/>
          <p14:tracePt t="151619" x="5524500" y="4062413"/>
          <p14:tracePt t="151626" x="5659438" y="4113213"/>
          <p14:tracePt t="151634" x="5803900" y="4171950"/>
          <p14:tracePt t="151640" x="5897563" y="4206875"/>
          <p14:tracePt t="151648" x="5957888" y="4232275"/>
          <p14:tracePt t="151654" x="5999163" y="4240213"/>
          <p14:tracePt t="151661" x="6034088" y="4249738"/>
          <p14:tracePt t="151666" x="6067425" y="4249738"/>
          <p14:tracePt t="151674" x="6084888" y="4249738"/>
          <p14:tracePt t="152196" x="6034088" y="4197350"/>
          <p14:tracePt t="152201" x="5965825" y="4113213"/>
          <p14:tracePt t="152208" x="5897563" y="4062413"/>
          <p14:tracePt t="152216" x="5821363" y="4002088"/>
          <p14:tracePt t="152222" x="5727700" y="3951288"/>
          <p14:tracePt t="152233" x="5651500" y="3908425"/>
          <p14:tracePt t="152236" x="5532438" y="3857625"/>
          <p14:tracePt t="152243" x="5421313" y="3824288"/>
          <p14:tracePt t="152250" x="5302250" y="3798888"/>
          <p14:tracePt t="152256" x="5192713" y="3798888"/>
          <p14:tracePt t="152264" x="5091113" y="3806825"/>
          <p14:tracePt t="152270" x="5005388" y="3816350"/>
          <p14:tracePt t="152277" x="4946650" y="3824288"/>
          <p14:tracePt t="152283" x="4911725" y="3841750"/>
          <p14:tracePt t="152291" x="4878388" y="3849688"/>
          <p14:tracePt t="152299" x="4843463" y="3867150"/>
          <p14:tracePt t="152305" x="4810125" y="3883025"/>
          <p14:tracePt t="152311" x="4784725" y="3900488"/>
          <p14:tracePt t="152317" x="4759325" y="3917950"/>
          <p14:tracePt t="152325" x="4733925" y="3935413"/>
          <p14:tracePt t="152332" x="4708525" y="3960813"/>
          <p14:tracePt t="152339" x="4683125" y="3986213"/>
          <p14:tracePt t="152345" x="4665663" y="4002088"/>
          <p14:tracePt t="152352" x="4630738" y="4044950"/>
          <p14:tracePt t="152359" x="4605338" y="4079875"/>
          <p14:tracePt t="152366" x="4579938" y="4113213"/>
          <p14:tracePt t="152373" x="4554538" y="4156075"/>
          <p14:tracePt t="152382" x="4546600" y="4171950"/>
          <p14:tracePt t="152386" x="4529138" y="4197350"/>
          <p14:tracePt t="152394" x="4529138" y="4224338"/>
          <p14:tracePt t="152400" x="4521200" y="4249738"/>
          <p14:tracePt t="152407" x="4513263" y="4283075"/>
          <p14:tracePt t="152415" x="4513263" y="4300538"/>
          <p14:tracePt t="152420" x="4513263" y="4325938"/>
          <p14:tracePt t="152427" x="4521200" y="4359275"/>
          <p14:tracePt t="152434" x="4521200" y="4384675"/>
          <p14:tracePt t="152442" x="4529138" y="4402138"/>
          <p14:tracePt t="152449" x="4529138" y="4394200"/>
          <p14:tracePt t="152682" x="4564063" y="3935413"/>
          <p14:tracePt t="152688" x="4691063" y="3390900"/>
          <p14:tracePt t="152694" x="4802188" y="3016250"/>
          <p14:tracePt t="152701" x="4868863" y="2701925"/>
          <p14:tracePt t="152709" x="4954588" y="2387600"/>
          <p14:tracePt t="152716" x="5022850" y="2159000"/>
          <p14:tracePt t="152723" x="5081588" y="1954213"/>
          <p14:tracePt t="152731" x="5116513" y="1784350"/>
          <p14:tracePt t="152736" x="5141913" y="1657350"/>
          <p14:tracePt t="152743" x="5141913" y="1589088"/>
          <p14:tracePt t="152750" x="5149850" y="1555750"/>
          <p14:tracePt t="152756" x="5149850" y="1520825"/>
          <p14:tracePt t="152765" x="5149850" y="1495425"/>
          <p14:tracePt t="152769" x="5149850" y="1477963"/>
          <p14:tracePt t="152777" x="5149850" y="1470025"/>
          <p14:tracePt t="152783" x="5149850" y="1462088"/>
          <p14:tracePt t="152799" x="5149850" y="1444625"/>
          <p14:tracePt t="152805" x="5149850" y="1436688"/>
          <p14:tracePt t="152825" x="5149850" y="1427163"/>
          <p14:tracePt t="152833" x="5157788" y="1427163"/>
          <p14:tracePt t="152838" x="5157788" y="1419225"/>
          <p14:tracePt t="152859" x="5157788" y="1411288"/>
          <p14:tracePt t="152866" x="5167313" y="1411288"/>
          <p14:tracePt t="152873" x="5175250" y="1411288"/>
          <p14:tracePt t="152887" x="5192713" y="1411288"/>
          <p14:tracePt t="152898" x="5218113" y="1411288"/>
          <p14:tracePt t="152901" x="5235575" y="1411288"/>
          <p14:tracePt t="152906" x="5260975" y="1419225"/>
          <p14:tracePt t="152915" x="5294313" y="1436688"/>
          <p14:tracePt t="152920" x="5327650" y="1470025"/>
          <p14:tracePt t="152927" x="5370513" y="1495425"/>
          <p14:tracePt t="152935" x="5413375" y="1546225"/>
          <p14:tracePt t="152940" x="5438775" y="1606550"/>
          <p14:tracePt t="152948" x="5464175" y="1708150"/>
          <p14:tracePt t="152954" x="5472113" y="1860550"/>
          <p14:tracePt t="152963" x="5472113" y="2065338"/>
          <p14:tracePt t="152968" x="5405438" y="2319338"/>
          <p14:tracePt t="152976" x="5327650" y="2557463"/>
          <p14:tracePt t="152984" x="5243513" y="2846388"/>
          <p14:tracePt t="152989" x="5183188" y="3051175"/>
          <p14:tracePt t="152998" x="5141913" y="3152775"/>
          <p14:tracePt t="153003" x="5116513" y="3254375"/>
          <p14:tracePt t="153011" x="5099050" y="3330575"/>
          <p14:tracePt t="153016" x="5081588" y="3390900"/>
          <p14:tracePt t="153024" x="5064125" y="3433763"/>
          <p14:tracePt t="153031" x="5064125" y="3467100"/>
          <p14:tracePt t="153038" x="5064125" y="3502025"/>
          <p14:tracePt t="153050" x="5064125" y="3517900"/>
          <p14:tracePt t="153064" x="5064125" y="3527425"/>
          <p14:tracePt t="153085" x="5064125" y="3535363"/>
          <p14:tracePt t="153106" x="5064125" y="3543300"/>
          <p14:tracePt t="153127" x="5056188" y="3560763"/>
          <p14:tracePt t="153133" x="5048250" y="3594100"/>
          <p14:tracePt t="153141" x="5038725" y="3636963"/>
          <p14:tracePt t="153148" x="5022850" y="3687763"/>
          <p14:tracePt t="153156" x="5013325" y="3748088"/>
          <p14:tracePt t="153160" x="4997450" y="3798888"/>
          <p14:tracePt t="153167" x="4997450" y="3841750"/>
          <p14:tracePt t="153175" x="4979988" y="3883025"/>
          <p14:tracePt t="153181" x="4979988" y="3917950"/>
          <p14:tracePt t="153189" x="4979988" y="3943350"/>
          <p14:tracePt t="153196" x="4979988" y="3960813"/>
          <p14:tracePt t="153201" x="4987925" y="3986213"/>
          <p14:tracePt t="153209" x="4987925" y="3994150"/>
          <p14:tracePt t="153215" x="4997450" y="4002088"/>
          <p14:tracePt t="153223" x="4997450" y="4019550"/>
          <p14:tracePt t="153231" x="5005388" y="4027488"/>
          <p14:tracePt t="153236" x="5013325" y="4044950"/>
          <p14:tracePt t="153242" x="5022850" y="4062413"/>
          <p14:tracePt t="153250" x="5038725" y="4095750"/>
          <p14:tracePt t="153256" x="5064125" y="4121150"/>
          <p14:tracePt t="153264" x="5081588" y="4146550"/>
          <p14:tracePt t="153270" x="5106988" y="4181475"/>
          <p14:tracePt t="153276" x="5091113" y="4146550"/>
          <p14:tracePt t="153585" x="5091113" y="4181475"/>
          <p14:tracePt t="153592" x="5091113" y="4257675"/>
          <p14:tracePt t="153599" x="5091113" y="4341813"/>
          <p14:tracePt t="153606" x="5141913" y="4470400"/>
          <p14:tracePt t="153616" x="5208588" y="4579938"/>
          <p14:tracePt t="153620" x="5302250" y="4673600"/>
          <p14:tracePt t="153626" x="5489575" y="4818063"/>
          <p14:tracePt t="153633" x="5684838" y="4937125"/>
          <p14:tracePt t="153640" x="5940425" y="5073650"/>
          <p14:tracePt t="153648" x="6272213" y="5218113"/>
          <p14:tracePt t="153654" x="6518275" y="5337175"/>
          <p14:tracePt t="153661" x="6696075" y="5405438"/>
          <p14:tracePt t="153667" x="6832600" y="5438775"/>
          <p14:tracePt t="153675" x="6934200" y="5472113"/>
          <p14:tracePt t="153682" x="7045325" y="5481638"/>
          <p14:tracePt t="153688" x="7146925" y="5497513"/>
          <p14:tracePt t="153696" x="7232650" y="5497513"/>
          <p14:tracePt t="153701" x="7308850" y="5489575"/>
          <p14:tracePt t="153709" x="7377113" y="5472113"/>
          <p14:tracePt t="153716" x="7410450" y="5464175"/>
          <p14:tracePt t="153723" x="7461250" y="5430838"/>
          <p14:tracePt t="153731" x="7494588" y="5405438"/>
          <p14:tracePt t="153735" x="7521575" y="5395913"/>
          <p14:tracePt t="153743" x="7537450" y="5387975"/>
          <p14:tracePt t="153749" x="7546975" y="5380038"/>
          <p14:tracePt t="153757" x="7554913" y="5370513"/>
          <p14:tracePt t="153764" x="7562850" y="5362575"/>
          <p14:tracePt t="153777" x="7572375" y="5362575"/>
          <p14:tracePt t="153784" x="7572375" y="5353050"/>
          <p14:tracePt t="153799" x="7572375" y="5337175"/>
          <p14:tracePt t="153813" x="7554913" y="5311775"/>
          <p14:tracePt t="153818" x="7529513" y="5268913"/>
          <p14:tracePt t="153826" x="7486650" y="5200650"/>
          <p14:tracePt t="153834" x="7418388" y="5099050"/>
          <p14:tracePt t="153840" x="7350125" y="4987925"/>
          <p14:tracePt t="153848" x="7240588" y="4886325"/>
          <p14:tracePt t="153852" x="7138988" y="4759325"/>
          <p14:tracePt t="153860" x="7045325" y="4665663"/>
          <p14:tracePt t="153867" x="6943725" y="4589463"/>
          <p14:tracePt t="153874" x="6832600" y="4503738"/>
          <p14:tracePt t="153881" x="6662738" y="4427538"/>
          <p14:tracePt t="153886" x="6510338" y="4376738"/>
          <p14:tracePt t="153901" x="6221413" y="4325938"/>
          <p14:tracePt t="153907" x="6008688" y="4308475"/>
          <p14:tracePt t="153916" x="5838825" y="4308475"/>
          <p14:tracePt t="153922" x="5694363" y="4341813"/>
          <p14:tracePt t="153929" x="5575300" y="4359275"/>
          <p14:tracePt t="153934" x="5472113" y="4384675"/>
          <p14:tracePt t="153942" x="5405438" y="4419600"/>
          <p14:tracePt t="153949" x="5353050" y="4445000"/>
          <p14:tracePt t="153955" x="5311775" y="4470400"/>
          <p14:tracePt t="153964" x="5294313" y="4495800"/>
          <p14:tracePt t="153970" x="5268913" y="4529138"/>
          <p14:tracePt t="153976" x="5243513" y="4572000"/>
          <p14:tracePt t="153984" x="5218113" y="4622800"/>
          <p14:tracePt t="153990" x="5183188" y="4683125"/>
          <p14:tracePt t="153998" x="5167313" y="4741863"/>
          <p14:tracePt t="154003" x="5149850" y="4802188"/>
          <p14:tracePt t="154011" x="5141913" y="4878388"/>
          <p14:tracePt t="154017" x="5141913" y="4946650"/>
          <p14:tracePt t="154025" x="5167313" y="5038725"/>
          <p14:tracePt t="154031" x="5200650" y="512445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B2E042C6-A1B2-4C9F-A9A0-2814DCCAE052}"/>
              </a:ext>
            </a:extLst>
          </p:cNvPr>
          <p:cNvPicPr>
            <a:picLocks noGrp="1" noChangeAspect="1"/>
          </p:cNvPicPr>
          <p:nvPr>
            <p:ph sz="half" idx="2"/>
          </p:nvPr>
        </p:nvPicPr>
        <p:blipFill>
          <a:blip r:embed="rId4"/>
          <a:stretch>
            <a:fillRect/>
          </a:stretch>
        </p:blipFill>
        <p:spPr>
          <a:xfrm>
            <a:off x="297878" y="1170965"/>
            <a:ext cx="8654530" cy="5108461"/>
          </a:xfrm>
        </p:spPr>
      </p:pic>
      <p:sp>
        <p:nvSpPr>
          <p:cNvPr id="6" name="Title 2">
            <a:extLst>
              <a:ext uri="{FF2B5EF4-FFF2-40B4-BE49-F238E27FC236}">
                <a16:creationId xmlns:a16="http://schemas.microsoft.com/office/drawing/2014/main" id="{E2D7B657-6C88-4B03-862D-FDC571219C2F}"/>
              </a:ext>
            </a:extLst>
          </p:cNvPr>
          <p:cNvSpPr>
            <a:spLocks noGrp="1"/>
          </p:cNvSpPr>
          <p:nvPr/>
        </p:nvSpPr>
        <p:spPr bwMode="auto">
          <a:xfrm>
            <a:off x="170584" y="263413"/>
            <a:ext cx="7042080" cy="55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a:ea typeface="+mj-lt"/>
                <a:cs typeface="+mj-lt"/>
              </a:rPr>
              <a:t>RTL Verilog Code </a:t>
            </a:r>
            <a:r>
              <a:rPr lang="en-US" sz="2800" b="0">
                <a:ea typeface="+mj-lt"/>
                <a:cs typeface="+mj-lt"/>
              </a:rPr>
              <a:t>(AES Decryption Rounds)</a:t>
            </a:r>
            <a:endParaRPr lang="en-US" sz="2800" b="0">
              <a:cs typeface="Calibri"/>
            </a:endParaRPr>
          </a:p>
        </p:txBody>
      </p:sp>
      <p:pic>
        <p:nvPicPr>
          <p:cNvPr id="2" name="Audio 1">
            <a:hlinkClick r:id="" action="ppaction://media"/>
            <a:extLst>
              <a:ext uri="{FF2B5EF4-FFF2-40B4-BE49-F238E27FC236}">
                <a16:creationId xmlns:a16="http://schemas.microsoft.com/office/drawing/2014/main" id="{BA1DB8FC-CB1D-42C8-B178-645DB780F2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88830213"/>
      </p:ext>
    </p:extLst>
  </p:cSld>
  <p:clrMapOvr>
    <a:masterClrMapping/>
  </p:clrMapOvr>
  <p:transition spd="slow" advTm="13182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68" x="5200650" y="5099050"/>
          <p14:tracePt t="175" x="5183188" y="5038725"/>
          <p14:tracePt t="181" x="5157788" y="4937125"/>
          <p14:tracePt t="187" x="5141913" y="4699000"/>
          <p14:tracePt t="195" x="5175250" y="4283075"/>
          <p14:tracePt t="202" x="5243513" y="3917950"/>
          <p14:tracePt t="208" x="5319713" y="3552825"/>
          <p14:tracePt t="216" x="5395913" y="3314700"/>
          <p14:tracePt t="221" x="5489575" y="3076575"/>
          <p14:tracePt t="228" x="5557838" y="2949575"/>
          <p14:tracePt t="236" x="5608638" y="2830513"/>
          <p14:tracePt t="242" x="5684838" y="2719388"/>
          <p14:tracePt t="250" x="5727700" y="2633663"/>
          <p14:tracePt t="256" x="5770563" y="2557463"/>
          <p14:tracePt t="263" x="5803900" y="2489200"/>
          <p14:tracePt t="270" x="5829300" y="2438400"/>
          <p14:tracePt t="276" x="5864225" y="2405063"/>
          <p14:tracePt t="285" x="5889625" y="2371725"/>
          <p14:tracePt t="290" x="5905500" y="2344738"/>
          <p14:tracePt t="297" x="5922963" y="2319338"/>
          <p14:tracePt t="303" x="5922963" y="2311400"/>
          <p14:tracePt t="311" x="5932488" y="2303463"/>
          <p14:tracePt t="319" x="5940425" y="2293938"/>
          <p14:tracePt t="338" x="5948363" y="2286000"/>
          <p14:tracePt t="366" x="5948363" y="2278063"/>
          <p14:tracePt t="386" x="5948363" y="2268538"/>
          <p14:tracePt t="406" x="5948363" y="2260600"/>
          <p14:tracePt t="413" x="5948363" y="2243138"/>
          <p14:tracePt t="420" x="5940425" y="2235200"/>
          <p14:tracePt t="427" x="5932488" y="2217738"/>
          <p14:tracePt t="435" x="5915025" y="2184400"/>
          <p14:tracePt t="441" x="5897563" y="2149475"/>
          <p14:tracePt t="451" x="5880100" y="2116138"/>
          <p14:tracePt t="454" x="5864225" y="2065338"/>
          <p14:tracePt t="461" x="5829300" y="2005013"/>
          <p14:tracePt t="469" x="5788025" y="1938338"/>
          <p14:tracePt t="475" x="5745163" y="1860550"/>
          <p14:tracePt t="483" x="5702300" y="1801813"/>
          <p14:tracePt t="489" x="5668963" y="1751013"/>
          <p14:tracePt t="497" x="5616575" y="1682750"/>
          <p14:tracePt t="503" x="5557838" y="1589088"/>
          <p14:tracePt t="509" x="5507038" y="1512888"/>
          <p14:tracePt t="518" x="5421313" y="1436688"/>
          <p14:tracePt t="523" x="5327650" y="1350963"/>
          <p14:tracePt t="530" x="5251450" y="1257300"/>
          <p14:tracePt t="537" x="5141913" y="1163638"/>
          <p14:tracePt t="544" x="5022850" y="1096963"/>
          <p14:tracePt t="552" x="4852988" y="1011238"/>
          <p14:tracePt t="558" x="4589463" y="935038"/>
          <p14:tracePt t="564" x="4325938" y="849313"/>
          <p14:tracePt t="571" x="4130675" y="808038"/>
          <p14:tracePt t="579" x="3935413" y="765175"/>
          <p14:tracePt t="586" x="3748088" y="747713"/>
          <p14:tracePt t="592" x="3535363" y="739775"/>
          <p14:tracePt t="599" x="3390900" y="704850"/>
          <p14:tracePt t="605" x="3254375" y="688975"/>
          <p14:tracePt t="612" x="3109913" y="679450"/>
          <p14:tracePt t="620" x="2957513" y="663575"/>
          <p14:tracePt t="625" x="2830513" y="654050"/>
          <p14:tracePt t="634" x="2686050" y="646113"/>
          <p14:tracePt t="639" x="2557463" y="646113"/>
          <p14:tracePt t="647" x="2422525" y="646113"/>
          <p14:tracePt t="654" x="2293938" y="646113"/>
          <p14:tracePt t="660" x="2141538" y="646113"/>
          <p14:tracePt t="669" x="2014538" y="628650"/>
          <p14:tracePt t="673" x="1895475" y="620713"/>
          <p14:tracePt t="681" x="1766888" y="620713"/>
          <p14:tracePt t="687" x="1657350" y="620713"/>
          <p14:tracePt t="694" x="1512888" y="620713"/>
          <p14:tracePt t="702" x="1419225" y="620713"/>
          <p14:tracePt t="709" x="1317625" y="620713"/>
          <p14:tracePt t="716" x="1249363" y="620713"/>
          <p14:tracePt t="721" x="1163638" y="620713"/>
          <p14:tracePt t="729" x="1062038" y="620713"/>
          <p14:tracePt t="736" x="977900" y="620713"/>
          <p14:tracePt t="742" x="900113" y="620713"/>
          <p14:tracePt t="749" x="874713" y="620713"/>
          <p14:tracePt t="755" x="841375" y="611188"/>
          <p14:tracePt t="763" x="808038" y="611188"/>
          <p14:tracePt t="770" x="773113" y="611188"/>
          <p14:tracePt t="777" x="755650" y="611188"/>
          <p14:tracePt t="784" x="730250" y="611188"/>
          <p14:tracePt t="790" x="714375" y="611188"/>
          <p14:tracePt t="798" x="696913" y="611188"/>
          <p14:tracePt t="804" x="688975" y="611188"/>
          <p14:tracePt t="811" x="679450" y="611188"/>
          <p14:tracePt t="840" x="671513" y="611188"/>
          <p14:tracePt t="852" x="663575" y="611188"/>
          <p14:tracePt t="879" x="663575" y="620713"/>
          <p14:tracePt t="893" x="654050" y="628650"/>
          <p14:tracePt t="901" x="646113" y="636588"/>
          <p14:tracePt t="907" x="628650" y="646113"/>
          <p14:tracePt t="914" x="603250" y="663575"/>
          <p14:tracePt t="920" x="585788" y="688975"/>
          <p14:tracePt t="928" x="569913" y="714375"/>
          <p14:tracePt t="935" x="552450" y="730250"/>
          <p14:tracePt t="941" x="527050" y="755650"/>
          <p14:tracePt t="949" x="509588" y="765175"/>
          <p14:tracePt t="954" x="492125" y="790575"/>
          <p14:tracePt t="962" x="492125" y="798513"/>
          <p14:tracePt t="969" x="484188" y="808038"/>
          <p14:tracePt t="975" x="476250" y="815975"/>
          <p14:tracePt t="984" x="466725" y="823913"/>
          <p14:tracePt t="989" x="466725" y="833438"/>
          <p14:tracePt t="1003" x="466725" y="841375"/>
          <p14:tracePt t="1009" x="458788" y="849313"/>
          <p14:tracePt t="1018" x="450850" y="866775"/>
          <p14:tracePt t="1024" x="441325" y="892175"/>
          <p14:tracePt t="1031" x="433388" y="925513"/>
          <p14:tracePt t="1038" x="425450" y="985838"/>
          <p14:tracePt t="1045" x="390525" y="1062038"/>
          <p14:tracePt t="1052" x="374650" y="1173163"/>
          <p14:tracePt t="1059" x="347663" y="1249363"/>
          <p14:tracePt t="1067" x="339725" y="1333500"/>
          <p14:tracePt t="1072" x="331788" y="1385888"/>
          <p14:tracePt t="1079" x="322263" y="1419225"/>
          <p14:tracePt t="1087" x="322263" y="1436688"/>
          <p14:tracePt t="1093" x="322263" y="1462088"/>
          <p14:tracePt t="1102" x="322263" y="1470025"/>
          <p14:tracePt t="1106" x="322263" y="1487488"/>
          <p14:tracePt t="1113" x="322263" y="1504950"/>
          <p14:tracePt t="1120" x="322263" y="1512888"/>
          <p14:tracePt t="1127" x="322263" y="1538288"/>
          <p14:tracePt t="1134" x="322263" y="1571625"/>
          <p14:tracePt t="1141" x="322263" y="1589088"/>
          <p14:tracePt t="1149" x="322263" y="1622425"/>
          <p14:tracePt t="1155" x="314325" y="1657350"/>
          <p14:tracePt t="1162" x="314325" y="1700213"/>
          <p14:tracePt t="1169" x="306388" y="1733550"/>
          <p14:tracePt t="1175" x="306388" y="1758950"/>
          <p14:tracePt t="1184" x="296863" y="1784350"/>
          <p14:tracePt t="1188" x="296863" y="1801813"/>
          <p14:tracePt t="1197" x="296863" y="1819275"/>
          <p14:tracePt t="1202" x="296863" y="1827213"/>
          <p14:tracePt t="1210" x="296863" y="1835150"/>
          <p14:tracePt t="1218" x="296863" y="1844675"/>
          <p14:tracePt t="1230" x="296863" y="1860550"/>
          <p14:tracePt t="1236" x="296863" y="1895475"/>
          <p14:tracePt t="1245" x="296863" y="1938338"/>
          <p14:tracePt t="1252" x="296863" y="2073275"/>
          <p14:tracePt t="1259" x="280988" y="2311400"/>
          <p14:tracePt t="1265" x="263525" y="2693988"/>
          <p14:tracePt t="1271" x="263525" y="3127375"/>
          <p14:tracePt t="1278" x="263525" y="3416300"/>
          <p14:tracePt t="1284" x="280988" y="3543300"/>
          <p14:tracePt t="1293" x="288925" y="3619500"/>
          <p14:tracePt t="1299" x="306388" y="3679825"/>
          <p14:tracePt t="1305" x="314325" y="3722688"/>
          <p14:tracePt t="1313" x="339725" y="3756025"/>
          <p14:tracePt t="1319" x="357188" y="3798888"/>
          <p14:tracePt t="1326" x="365125" y="3816350"/>
          <p14:tracePt t="1334" x="382588" y="3841750"/>
          <p14:tracePt t="1683" x="382588" y="4027488"/>
          <p14:tracePt t="1689" x="400050" y="4384675"/>
          <p14:tracePt t="1697" x="450850" y="4657725"/>
          <p14:tracePt t="1703" x="476250" y="4852988"/>
          <p14:tracePt t="1709" x="492125" y="4979988"/>
          <p14:tracePt t="1718" x="509588" y="5038725"/>
          <p14:tracePt t="1723" x="519113" y="5099050"/>
          <p14:tracePt t="1730" x="527050" y="5124450"/>
          <p14:tracePt t="1736" x="534988" y="5141913"/>
          <p14:tracePt t="1744" x="544513" y="5157788"/>
          <p14:tracePt t="1751" x="552450" y="5167313"/>
          <p14:tracePt t="1757" x="552450" y="5175250"/>
          <p14:tracePt t="1771" x="560388" y="5175250"/>
          <p14:tracePt t="1779" x="560388" y="5183188"/>
          <p14:tracePt t="1786" x="569913" y="5183188"/>
          <p14:tracePt t="1793" x="569913" y="5192713"/>
          <p14:tracePt t="1800" x="577850" y="5192713"/>
          <p14:tracePt t="1826" x="577850" y="5200650"/>
          <p14:tracePt t="1834" x="585788" y="5200650"/>
          <p14:tracePt t="1839" x="585788" y="5208588"/>
          <p14:tracePt t="1849" x="595313" y="5208588"/>
          <p14:tracePt t="1896" x="595313" y="5218113"/>
          <p14:tracePt t="1917" x="603250" y="5226050"/>
          <p14:tracePt t="1922" x="611188" y="5243513"/>
          <p14:tracePt t="1930" x="628650" y="5276850"/>
          <p14:tracePt t="1935" x="646113" y="5311775"/>
          <p14:tracePt t="1944" x="671513" y="5362575"/>
          <p14:tracePt t="1951" x="696913" y="5405438"/>
          <p14:tracePt t="1957" x="722313" y="5472113"/>
          <p14:tracePt t="1964" x="755650" y="5532438"/>
          <p14:tracePt t="1970" x="790575" y="5583238"/>
          <p14:tracePt t="1978" x="815975" y="5616575"/>
          <p14:tracePt t="1984" x="833438" y="5651500"/>
          <p14:tracePt t="1991" x="858838" y="5676900"/>
          <p14:tracePt t="1998" x="874713" y="5710238"/>
          <p14:tracePt t="2004" x="909638" y="5745163"/>
          <p14:tracePt t="2011" x="942975" y="5778500"/>
          <p14:tracePt t="2018" x="993775" y="5821363"/>
          <p14:tracePt t="2026" x="1054100" y="5864225"/>
          <p14:tracePt t="2031" x="1155700" y="5932488"/>
          <p14:tracePt t="2038" x="1300163" y="6016625"/>
          <p14:tracePt t="2045" x="1495425" y="6127750"/>
          <p14:tracePt t="2052" x="1708150" y="6211888"/>
          <p14:tracePt t="2059" x="1835150" y="6254750"/>
          <p14:tracePt t="2070" x="1954213" y="6288088"/>
          <p14:tracePt t="2075" x="2039938" y="6305550"/>
          <p14:tracePt t="2080" x="2133600" y="6330950"/>
          <p14:tracePt t="2086" x="2227263" y="6330950"/>
          <p14:tracePt t="2093" x="2311400" y="6330950"/>
          <p14:tracePt t="2101" x="2438400" y="6313488"/>
          <p14:tracePt t="2107" x="2625725" y="6280150"/>
          <p14:tracePt t="2114" x="2805113" y="6221413"/>
          <p14:tracePt t="2120" x="2949575" y="6186488"/>
          <p14:tracePt t="2127" x="3076575" y="6153150"/>
          <p14:tracePt t="2134" x="3195638" y="6118225"/>
          <p14:tracePt t="2142" x="3322638" y="6092825"/>
          <p14:tracePt t="2148" x="3449638" y="6084888"/>
          <p14:tracePt t="2156" x="3578225" y="6059488"/>
          <p14:tracePt t="2163" x="3705225" y="6042025"/>
          <p14:tracePt t="2168" x="3832225" y="6034088"/>
          <p14:tracePt t="2176" x="3976688" y="6024563"/>
          <p14:tracePt t="2184" x="4156075" y="5999163"/>
          <p14:tracePt t="2190" x="4359275" y="5940425"/>
          <p14:tracePt t="2196" x="4521200" y="5915025"/>
          <p14:tracePt t="2202" x="4759325" y="5838825"/>
          <p14:tracePt t="2209" x="4962525" y="5761038"/>
          <p14:tracePt t="2218" x="5200650" y="5684838"/>
          <p14:tracePt t="2224" x="5319713" y="5641975"/>
          <p14:tracePt t="2230" x="5430838" y="5634038"/>
          <p14:tracePt t="2237" x="5532438" y="5600700"/>
          <p14:tracePt t="2245" x="5634038" y="5565775"/>
          <p14:tracePt t="2252" x="5710238" y="5557838"/>
          <p14:tracePt t="2258" x="5795963" y="5532438"/>
          <p14:tracePt t="2268" x="5854700" y="5532438"/>
          <p14:tracePt t="2272" x="5897563" y="5524500"/>
          <p14:tracePt t="2278" x="5965825" y="5507038"/>
          <p14:tracePt t="2285" x="6034088" y="5481638"/>
          <p14:tracePt t="2292" x="6110288" y="5446713"/>
          <p14:tracePt t="2301" x="6221413" y="5395913"/>
          <p14:tracePt t="2306" x="6297613" y="5337175"/>
          <p14:tracePt t="2313" x="6373813" y="5276850"/>
          <p14:tracePt t="2319" x="6442075" y="5218113"/>
          <p14:tracePt t="2326" x="6500813" y="5157788"/>
          <p14:tracePt t="2334" x="6551613" y="5116513"/>
          <p14:tracePt t="2341" x="6577013" y="5099050"/>
          <p14:tracePt t="2347" x="6602413" y="5073650"/>
          <p14:tracePt t="2353" x="6627813" y="5056188"/>
          <p14:tracePt t="2361" x="6645275" y="5038725"/>
          <p14:tracePt t="2368" x="6662738" y="5022850"/>
          <p14:tracePt t="2375" x="6680200" y="5005388"/>
          <p14:tracePt t="2383" x="6696075" y="5005388"/>
          <p14:tracePt t="2389" x="6713538" y="4987925"/>
          <p14:tracePt t="2395" x="6731000" y="4979988"/>
          <p14:tracePt t="2402" x="6746875" y="4962525"/>
          <p14:tracePt t="2408" x="6772275" y="4946650"/>
          <p14:tracePt t="2418" x="6799263" y="4929188"/>
          <p14:tracePt t="2422" x="6832600" y="4894263"/>
          <p14:tracePt t="2430" x="6865938" y="4878388"/>
          <p14:tracePt t="2436" x="6908800" y="4835525"/>
          <p14:tracePt t="2443" x="6959600" y="4784725"/>
          <p14:tracePt t="2450" x="6994525" y="4741863"/>
          <p14:tracePt t="2457" x="7027863" y="4699000"/>
          <p14:tracePt t="2463" x="7070725" y="4648200"/>
          <p14:tracePt t="2470" x="7096125" y="4597400"/>
          <p14:tracePt t="2478" x="7129463" y="4546600"/>
          <p14:tracePt t="2484" x="7164388" y="4486275"/>
          <p14:tracePt t="2490" x="7180263" y="4435475"/>
          <p14:tracePt t="2498" x="7197725" y="4376738"/>
          <p14:tracePt t="2504" x="7205663" y="4333875"/>
          <p14:tracePt t="2511" x="7215188" y="4283075"/>
          <p14:tracePt t="2519" x="7215188" y="4249738"/>
          <p14:tracePt t="2524" x="7223125" y="4232275"/>
          <p14:tracePt t="2534" x="7223125" y="4206875"/>
          <p14:tracePt t="2539" x="7223125" y="4181475"/>
          <p14:tracePt t="2545" x="7223125" y="4164013"/>
          <p14:tracePt t="2552" x="7223125" y="4146550"/>
          <p14:tracePt t="2559" x="7223125" y="4121150"/>
          <p14:tracePt t="2567" x="7215188" y="4105275"/>
          <p14:tracePt t="2573" x="7215188" y="4070350"/>
          <p14:tracePt t="2579" x="7189788" y="4019550"/>
          <p14:tracePt t="2586" x="7172325" y="3943350"/>
          <p14:tracePt t="2593" x="7121525" y="3832225"/>
          <p14:tracePt t="2601" x="7061200" y="3679825"/>
          <p14:tracePt t="2607" x="6934200" y="3382963"/>
          <p14:tracePt t="2614" x="6807200" y="3127375"/>
          <p14:tracePt t="2620" x="6738938" y="2974975"/>
          <p14:tracePt t="2629" x="6696075" y="2881313"/>
          <p14:tracePt t="2635" x="6662738" y="2820988"/>
          <p14:tracePt t="2641" x="6602413" y="2736850"/>
          <p14:tracePt t="2650" x="6561138" y="2676525"/>
          <p14:tracePt t="2655" x="6535738" y="2625725"/>
          <p14:tracePt t="2661" x="6492875" y="2574925"/>
          <p14:tracePt t="2669" x="6450013" y="2524125"/>
          <p14:tracePt t="2676" x="6399213" y="2455863"/>
          <p14:tracePt t="2685" x="6313488" y="2379663"/>
          <p14:tracePt t="2689" x="6229350" y="2293938"/>
          <p14:tracePt t="2697" x="6118225" y="2217738"/>
          <p14:tracePt t="2703" x="5973763" y="2098675"/>
          <p14:tracePt t="2710" x="5795963" y="1963738"/>
          <p14:tracePt t="2717" x="5676900" y="1895475"/>
          <p14:tracePt t="2724" x="5583238" y="1835150"/>
          <p14:tracePt t="2730" x="5489575" y="1776413"/>
          <p14:tracePt t="2737" x="5405438" y="1716088"/>
          <p14:tracePt t="2745" x="5337175" y="1674813"/>
          <p14:tracePt t="2751" x="5276850" y="1649413"/>
          <p14:tracePt t="2759" x="5226050" y="1614488"/>
          <p14:tracePt t="2767" x="5192713" y="1589088"/>
          <p14:tracePt t="2771" x="5141913" y="1563688"/>
          <p14:tracePt t="2779" x="5073650" y="1530350"/>
          <p14:tracePt t="2786" x="5013325" y="1495425"/>
          <p14:tracePt t="2793" x="4954588" y="1452563"/>
          <p14:tracePt t="2801" x="4860925" y="1411288"/>
          <p14:tracePt t="2807" x="4767263" y="1343025"/>
          <p14:tracePt t="2814" x="4691063" y="1300163"/>
          <p14:tracePt t="2819" x="4640263" y="1266825"/>
          <p14:tracePt t="2827" x="4589463" y="1231900"/>
          <p14:tracePt t="2834" x="4564063" y="1216025"/>
          <p14:tracePt t="2840" x="4521200" y="1181100"/>
          <p14:tracePt t="2848" x="4470400" y="1155700"/>
          <p14:tracePt t="2854" x="4419600" y="1122363"/>
          <p14:tracePt t="2861" x="4368800" y="1079500"/>
          <p14:tracePt t="2868" x="4308475" y="1054100"/>
          <p14:tracePt t="2875" x="4232275" y="1019175"/>
          <p14:tracePt t="2882" x="4121150" y="968375"/>
          <p14:tracePt t="2901" x="3892550" y="892175"/>
          <p14:tracePt t="2904" x="3790950" y="858838"/>
          <p14:tracePt t="2909" x="3687763" y="833438"/>
          <p14:tracePt t="2917" x="3603625" y="808038"/>
          <p14:tracePt t="2922" x="3509963" y="798513"/>
          <p14:tracePt t="2930" x="3424238" y="790575"/>
          <p14:tracePt t="2936" x="3340100" y="790575"/>
          <p14:tracePt t="2944" x="3238500" y="790575"/>
          <p14:tracePt t="2951" x="3127375" y="790575"/>
          <p14:tracePt t="2958" x="3000375" y="808038"/>
          <p14:tracePt t="2965" x="2855913" y="823913"/>
          <p14:tracePt t="2970" x="2744788" y="841375"/>
          <p14:tracePt t="2977" x="2633663" y="841375"/>
          <p14:tracePt t="2984" x="2541588" y="858838"/>
          <p14:tracePt t="2991" x="2455863" y="874713"/>
          <p14:tracePt t="2999" x="2371725" y="884238"/>
          <p14:tracePt t="3004" x="2293938" y="892175"/>
          <p14:tracePt t="3011" x="2260600" y="909638"/>
          <p14:tracePt t="3018" x="2227263" y="917575"/>
          <p14:tracePt t="3025" x="2192338" y="925513"/>
          <p14:tracePt t="3034" x="2166938" y="925513"/>
          <p14:tracePt t="3038" x="2141538" y="935038"/>
          <p14:tracePt t="3046" x="2116138" y="942975"/>
          <p14:tracePt t="3052" x="2082800" y="960438"/>
          <p14:tracePt t="3060" x="2030413" y="977900"/>
          <p14:tracePt t="3067" x="1963738" y="1003300"/>
          <p14:tracePt t="3072" x="1885950" y="1019175"/>
          <p14:tracePt t="3080" x="1827213" y="1044575"/>
          <p14:tracePt t="3086" x="1766888" y="1062038"/>
          <p14:tracePt t="3094" x="1725613" y="1079500"/>
          <p14:tracePt t="3100" x="1690688" y="1096963"/>
          <p14:tracePt t="3107" x="1657350" y="1104900"/>
          <p14:tracePt t="3114" x="1622425" y="1122363"/>
          <p14:tracePt t="3120" x="1606550" y="1130300"/>
          <p14:tracePt t="3128" x="1571625" y="1138238"/>
          <p14:tracePt t="3135" x="1546225" y="1155700"/>
          <p14:tracePt t="3141" x="1520825" y="1163638"/>
          <p14:tracePt t="3148" x="1495425" y="1173163"/>
          <p14:tracePt t="3155" x="1477963" y="1181100"/>
          <p14:tracePt t="3162" x="1452563" y="1189038"/>
          <p14:tracePt t="3168" x="1427163" y="1198563"/>
          <p14:tracePt t="3176" x="1401763" y="1198563"/>
          <p14:tracePt t="3183" x="1385888" y="1206500"/>
          <p14:tracePt t="3190" x="1360488" y="1216025"/>
          <p14:tracePt t="3197" x="1343025" y="1223963"/>
          <p14:tracePt t="3203" x="1317625" y="1231900"/>
          <p14:tracePt t="3218" x="1300163" y="1241425"/>
          <p14:tracePt t="3224" x="1292225" y="1249363"/>
          <p14:tracePt t="3230" x="1282700" y="1249363"/>
          <p14:tracePt t="3236" x="1266825" y="1257300"/>
          <p14:tracePt t="3245" x="1249363" y="1282700"/>
          <p14:tracePt t="3251" x="1241425" y="1300163"/>
          <p14:tracePt t="3259" x="1216025" y="1317625"/>
          <p14:tracePt t="3267" x="1198563" y="1350963"/>
          <p14:tracePt t="3271" x="1173163" y="1376363"/>
          <p14:tracePt t="3278" x="1147763" y="1393825"/>
          <p14:tracePt t="3286" x="1122363" y="1436688"/>
          <p14:tracePt t="3293" x="1079500" y="1470025"/>
          <p14:tracePt t="3300" x="1044575" y="1512888"/>
          <p14:tracePt t="3306" x="1011238" y="1546225"/>
          <p14:tracePt t="3313" x="985838" y="1581150"/>
          <p14:tracePt t="3319" x="960438" y="1606550"/>
          <p14:tracePt t="3327" x="942975" y="1649413"/>
          <p14:tracePt t="3334" x="925513" y="1665288"/>
          <p14:tracePt t="3340" x="917575" y="1700213"/>
          <p14:tracePt t="3348" x="900113" y="1733550"/>
          <p14:tracePt t="3353" x="892175" y="1784350"/>
          <p14:tracePt t="3361" x="874713" y="1870075"/>
          <p14:tracePt t="3368" x="849313" y="1954213"/>
          <p14:tracePt t="3375" x="841375" y="2055813"/>
          <p14:tracePt t="3384" x="841375" y="2209800"/>
          <p14:tracePt t="3388" x="849313" y="2344738"/>
          <p14:tracePt t="3396" x="874713" y="2481263"/>
          <p14:tracePt t="3402" x="909638" y="2617788"/>
          <p14:tracePt t="3408" x="935038" y="2719388"/>
          <p14:tracePt t="3417" x="935038" y="2813050"/>
          <p14:tracePt t="3422" x="942975" y="2889250"/>
          <p14:tracePt t="3430" x="968375" y="2949575"/>
          <p14:tracePt t="3435" x="968375" y="3008313"/>
          <p14:tracePt t="3443" x="985838" y="3041650"/>
          <p14:tracePt t="3450" x="993775" y="3084513"/>
          <p14:tracePt t="3457" x="1011238" y="3135313"/>
          <p14:tracePt t="3463" x="1019175" y="3195638"/>
          <p14:tracePt t="3470" x="1054100" y="3246438"/>
          <p14:tracePt t="3478" x="1069975" y="3322638"/>
          <p14:tracePt t="3484" x="1122363" y="3408363"/>
          <p14:tracePt t="3491" x="1163638" y="3484563"/>
          <p14:tracePt t="3498" x="1231900" y="3578225"/>
          <p14:tracePt t="3504" x="1308100" y="3662363"/>
          <p14:tracePt t="3511" x="1411288" y="3763963"/>
          <p14:tracePt t="3869" x="1282700" y="3646488"/>
          <p14:tracePt t="3875" x="1104900" y="3492500"/>
          <p14:tracePt t="3883" x="942975" y="3348038"/>
          <p14:tracePt t="3889" x="849313" y="3254375"/>
          <p14:tracePt t="3895" x="773113" y="3186113"/>
          <p14:tracePt t="3902" x="714375" y="3135313"/>
          <p14:tracePt t="3909" x="679450" y="3094038"/>
          <p14:tracePt t="3917" x="654050" y="3067050"/>
          <p14:tracePt t="3923" x="636588" y="3051175"/>
          <p14:tracePt t="3929" x="611188" y="3041650"/>
          <p14:tracePt t="3936" x="611188" y="3025775"/>
          <p14:tracePt t="3943" x="595313" y="3008313"/>
          <p14:tracePt t="3952" x="595313" y="3000375"/>
          <p14:tracePt t="3957" x="585788" y="3000375"/>
          <p14:tracePt t="3964" x="577850" y="3000375"/>
          <p14:tracePt t="3978" x="577850" y="2990850"/>
          <p14:tracePt t="3991" x="577850" y="2982913"/>
          <p14:tracePt t="4002" x="569913" y="2982913"/>
          <p14:tracePt t="4005" x="560388" y="2982913"/>
          <p14:tracePt t="4019" x="552450" y="2982913"/>
          <p14:tracePt t="4025" x="544513" y="2974975"/>
          <p14:tracePt t="4034" x="534988" y="2974975"/>
          <p14:tracePt t="4039" x="534988" y="2965450"/>
          <p14:tracePt t="4053" x="527050" y="2957513"/>
          <p14:tracePt t="4059" x="519113" y="2957513"/>
          <p14:tracePt t="4073" x="509588" y="2957513"/>
          <p14:tracePt t="4080" x="501650" y="2949575"/>
          <p14:tracePt t="4087" x="492125" y="2940050"/>
          <p14:tracePt t="4108" x="484188" y="2932113"/>
          <p14:tracePt t="4115" x="476250" y="2932113"/>
          <p14:tracePt t="4121" x="476250" y="2922588"/>
          <p14:tracePt t="4128" x="466725" y="2922588"/>
          <p14:tracePt t="4135" x="458788" y="2922588"/>
          <p14:tracePt t="4141" x="458788" y="2914650"/>
          <p14:tracePt t="4155" x="450850" y="2914650"/>
          <p14:tracePt t="4169" x="450850" y="2906713"/>
          <p14:tracePt t="4184" x="441325" y="2897188"/>
          <p14:tracePt t="4203" x="441325" y="2889250"/>
          <p14:tracePt t="4210" x="441325" y="2881313"/>
          <p14:tracePt t="4218" x="441325" y="2863850"/>
          <p14:tracePt t="4224" x="441325" y="2838450"/>
          <p14:tracePt t="4231" x="441325" y="2830513"/>
          <p14:tracePt t="4238" x="441325" y="2805113"/>
          <p14:tracePt t="4245" x="441325" y="2770188"/>
          <p14:tracePt t="4252" x="441325" y="2736850"/>
          <p14:tracePt t="4259" x="441325" y="2711450"/>
          <p14:tracePt t="4267" x="450850" y="2676525"/>
          <p14:tracePt t="4272" x="450850" y="2651125"/>
          <p14:tracePt t="4279" x="458788" y="2625725"/>
          <p14:tracePt t="4286" x="458788" y="2617788"/>
          <p14:tracePt t="4293" x="458788" y="2608263"/>
          <p14:tracePt t="4301" x="466725" y="2600325"/>
          <p14:tracePt t="4306" x="466725" y="2592388"/>
          <p14:tracePt t="5959" x="577850" y="2592388"/>
          <p14:tracePt t="5966" x="773113" y="2592388"/>
          <p14:tracePt t="5972" x="952500" y="2592388"/>
          <p14:tracePt t="5983" x="1104900" y="2592388"/>
          <p14:tracePt t="5986" x="1216025" y="2592388"/>
          <p14:tracePt t="5994" x="1325563" y="2592388"/>
          <p14:tracePt t="6000" x="1401763" y="2582863"/>
          <p14:tracePt t="6006" x="1462088" y="2582863"/>
          <p14:tracePt t="6013" x="1504950" y="2582863"/>
          <p14:tracePt t="6019" x="1538288" y="2574925"/>
          <p14:tracePt t="6027" x="1563688" y="2574925"/>
          <p14:tracePt t="6034" x="1581150" y="2566988"/>
          <p14:tracePt t="6040" x="1606550" y="2566988"/>
          <p14:tracePt t="6047" x="1622425" y="2557463"/>
          <p14:tracePt t="6054" x="1631950" y="2557463"/>
          <p14:tracePt t="6063" x="1649413" y="2549525"/>
          <p14:tracePt t="6067" x="1657350" y="2549525"/>
          <p14:tracePt t="6075" x="1657350" y="2541588"/>
          <p14:tracePt t="6083" x="1665288" y="2541588"/>
          <p14:tracePt t="6088" x="1674813" y="2541588"/>
          <p14:tracePt t="6110" x="1674813" y="2532063"/>
          <p14:tracePt t="6117" x="1682750" y="2532063"/>
          <p14:tracePt t="6123" x="1682750" y="2524125"/>
          <p14:tracePt t="6132" x="1682750" y="2516188"/>
          <p14:tracePt t="6144" x="1682750" y="2481263"/>
          <p14:tracePt t="6150" x="1682750" y="2463800"/>
          <p14:tracePt t="6158" x="1674813" y="2430463"/>
          <p14:tracePt t="6167" x="1665288" y="2354263"/>
          <p14:tracePt t="6170" x="1649413" y="2293938"/>
          <p14:tracePt t="6178" x="1631950" y="2260600"/>
          <p14:tracePt t="6186" x="1622425" y="2227263"/>
          <p14:tracePt t="6192" x="1614488" y="2209800"/>
          <p14:tracePt t="6199" x="1606550" y="2209800"/>
          <p14:tracePt t="6206" x="1606550" y="2192338"/>
          <p14:tracePt t="6218" x="1597025" y="2184400"/>
          <p14:tracePt t="6233" x="1597025" y="2174875"/>
          <p14:tracePt t="6240" x="1597025" y="2166938"/>
          <p14:tracePt t="6248" x="1589088" y="2159000"/>
          <p14:tracePt t="6252" x="1581150" y="2149475"/>
          <p14:tracePt t="6260" x="1571625" y="2133600"/>
          <p14:tracePt t="6267" x="1555750" y="2133600"/>
          <p14:tracePt t="6274" x="1538288" y="2116138"/>
          <p14:tracePt t="6280" x="1520825" y="2098675"/>
          <p14:tracePt t="6287" x="1495425" y="2082800"/>
          <p14:tracePt t="6295" x="1477963" y="2065338"/>
          <p14:tracePt t="6302" x="1444625" y="2047875"/>
          <p14:tracePt t="6308" x="1419225" y="2022475"/>
          <p14:tracePt t="6316" x="1385888" y="2005013"/>
          <p14:tracePt t="6321" x="1350963" y="1989138"/>
          <p14:tracePt t="6328" x="1308100" y="1971675"/>
          <p14:tracePt t="6335" x="1249363" y="1938338"/>
          <p14:tracePt t="6342" x="1173163" y="1920875"/>
          <p14:tracePt t="6351" x="1112838" y="1903413"/>
          <p14:tracePt t="6357" x="1054100" y="1878013"/>
          <p14:tracePt t="6363" x="993775" y="1860550"/>
          <p14:tracePt t="6369" x="960438" y="1852613"/>
          <p14:tracePt t="6377" x="909638" y="1844675"/>
          <p14:tracePt t="6383" x="892175" y="1835150"/>
          <p14:tracePt t="6390" x="866775" y="1835150"/>
          <p14:tracePt t="6399" x="841375" y="1827213"/>
          <p14:tracePt t="6404" x="833438" y="1827213"/>
          <p14:tracePt t="6410" x="815975" y="1827213"/>
          <p14:tracePt t="6418" x="808038" y="1827213"/>
          <p14:tracePt t="6433" x="790575" y="1827213"/>
          <p14:tracePt t="6438" x="773113" y="1827213"/>
          <p14:tracePt t="6445" x="765175" y="1827213"/>
          <p14:tracePt t="6452" x="730250" y="1827213"/>
          <p14:tracePt t="6458" x="704850" y="1827213"/>
          <p14:tracePt t="6467" x="679450" y="1835150"/>
          <p14:tracePt t="6472" x="628650" y="1835150"/>
          <p14:tracePt t="6479" x="585788" y="1844675"/>
          <p14:tracePt t="6485" x="552450" y="1852613"/>
          <p14:tracePt t="6493" x="527050" y="1860550"/>
          <p14:tracePt t="6500" x="492125" y="1870075"/>
          <p14:tracePt t="6507" x="484188" y="1878013"/>
          <p14:tracePt t="6513" x="476250" y="1878013"/>
          <p14:tracePt t="6520" x="466725" y="1878013"/>
          <p14:tracePt t="6528" x="458788" y="1878013"/>
          <p14:tracePt t="6534" x="450850" y="1885950"/>
          <p14:tracePt t="6541" x="441325" y="1903413"/>
          <p14:tracePt t="6552" x="415925" y="1911350"/>
          <p14:tracePt t="6554" x="382588" y="1954213"/>
          <p14:tracePt t="6562" x="322263" y="2014538"/>
          <p14:tracePt t="6568" x="255588" y="2098675"/>
          <p14:tracePt t="6576" x="195263" y="2200275"/>
          <p14:tracePt t="6583" x="152400" y="2319338"/>
          <p14:tracePt t="6589" x="111125" y="2405063"/>
          <p14:tracePt t="6596" x="76200" y="2481263"/>
          <p14:tracePt t="6602" x="68263" y="2541588"/>
          <p14:tracePt t="6609" x="58738" y="2566988"/>
          <p14:tracePt t="6617" x="50800" y="2592388"/>
          <p14:tracePt t="6624" x="50800" y="2608263"/>
          <p14:tracePt t="6630" x="50800" y="2633663"/>
          <p14:tracePt t="6636" x="42863" y="2668588"/>
          <p14:tracePt t="6644" x="33338" y="2711450"/>
          <p14:tracePt t="6652" x="25400" y="2762250"/>
          <p14:tracePt t="7329" x="255588" y="4214813"/>
          <p14:tracePt t="7334" x="339725" y="4189413"/>
          <p14:tracePt t="7341" x="425450" y="4171950"/>
          <p14:tracePt t="7349" x="501650" y="4156075"/>
          <p14:tracePt t="7356" x="560388" y="4156075"/>
          <p14:tracePt t="7363" x="620713" y="4146550"/>
          <p14:tracePt t="7369" x="679450" y="4146550"/>
          <p14:tracePt t="7377" x="739775" y="4138613"/>
          <p14:tracePt t="7384" x="781050" y="4138613"/>
          <p14:tracePt t="7389" x="823913" y="4130675"/>
          <p14:tracePt t="7400" x="866775" y="4130675"/>
          <p14:tracePt t="7403" x="917575" y="4121150"/>
          <p14:tracePt t="7410" x="960438" y="4113213"/>
          <p14:tracePt t="7418" x="1019175" y="4105275"/>
          <p14:tracePt t="7425" x="1079500" y="4087813"/>
          <p14:tracePt t="7432" x="1130300" y="4079875"/>
          <p14:tracePt t="7438" x="1189038" y="4070350"/>
          <p14:tracePt t="7444" x="1198563" y="4070350"/>
          <p14:tracePt t="7451" x="1231900" y="4070350"/>
          <p14:tracePt t="7459" x="1257300" y="4062413"/>
          <p14:tracePt t="7467" x="1274763" y="4062413"/>
          <p14:tracePt t="7471" x="1300163" y="4062413"/>
          <p14:tracePt t="7480" x="1325563" y="4062413"/>
          <p14:tracePt t="7486" x="1333500" y="4062413"/>
          <p14:tracePt t="7493" x="1350963" y="4062413"/>
          <p14:tracePt t="7500" x="1368425" y="4062413"/>
          <p14:tracePt t="7506" x="1376363" y="4062413"/>
          <p14:tracePt t="7514" x="1393825" y="4062413"/>
          <p14:tracePt t="7520" x="1401763" y="4062413"/>
          <p14:tracePt t="7528" x="1411288" y="4062413"/>
          <p14:tracePt t="7533" x="1419225" y="4062413"/>
          <p14:tracePt t="7550" x="1436688" y="4062413"/>
          <p14:tracePt t="7554" x="1444625" y="4062413"/>
          <p14:tracePt t="7576" x="1452563" y="4062413"/>
          <p14:tracePt t="7584" x="1462088" y="4062413"/>
          <p14:tracePt t="7595" x="1470025" y="4062413"/>
          <p14:tracePt t="7623" x="1477963" y="4062413"/>
          <p14:tracePt t="7643" x="1487488" y="4062413"/>
          <p14:tracePt t="7684" x="1487488" y="4052888"/>
          <p14:tracePt t="7699" x="1487488" y="4044950"/>
          <p14:tracePt t="7719" x="1495425" y="4037013"/>
          <p14:tracePt t="7746" x="1495425" y="4027488"/>
          <p14:tracePt t="7753" x="1504950" y="4011613"/>
          <p14:tracePt t="7759" x="1520825" y="3994150"/>
          <p14:tracePt t="7768" x="1538288" y="3943350"/>
          <p14:tracePt t="7773" x="1571625" y="3883025"/>
          <p14:tracePt t="7781" x="1597025" y="3832225"/>
          <p14:tracePt t="7788" x="1614488" y="3798888"/>
          <p14:tracePt t="7794" x="1622425" y="3773488"/>
          <p14:tracePt t="7801" x="1631950" y="3756025"/>
          <p14:tracePt t="7809" x="1639888" y="3738563"/>
          <p14:tracePt t="7815" x="1649413" y="3713163"/>
          <p14:tracePt t="7822" x="1665288" y="3679825"/>
          <p14:tracePt t="7829" x="1682750" y="3629025"/>
          <p14:tracePt t="7835" x="1690688" y="3586163"/>
          <p14:tracePt t="7842" x="1700213" y="3543300"/>
          <p14:tracePt t="7850" x="1716088" y="3492500"/>
          <p14:tracePt t="7856" x="1741488" y="3416300"/>
          <p14:tracePt t="7863" x="1766888" y="3305175"/>
          <p14:tracePt t="7869" x="1776413" y="3186113"/>
          <p14:tracePt t="7877" x="1776413" y="3059113"/>
          <p14:tracePt t="7883" x="1776413" y="2974975"/>
          <p14:tracePt t="7890" x="1751013" y="2889250"/>
          <p14:tracePt t="7904" x="1665288" y="2762250"/>
          <p14:tracePt t="7919" x="1462088" y="2668588"/>
          <p14:tracePt t="7923" x="1317625" y="2633663"/>
          <p14:tracePt t="7933" x="1163638" y="2617788"/>
          <p14:tracePt t="7937" x="1019175" y="2617788"/>
          <p14:tracePt t="7945" x="935038" y="2633663"/>
          <p14:tracePt t="7952" x="874713" y="2643188"/>
          <p14:tracePt t="7959" x="823913" y="2660650"/>
          <p14:tracePt t="7966" x="798513" y="2668588"/>
          <p14:tracePt t="7971" x="781050" y="2676525"/>
          <p14:tracePt t="7980" x="781050" y="2686050"/>
          <p14:tracePt t="7999" x="781050" y="2693988"/>
          <p14:tracePt t="8016" x="781050" y="2701925"/>
          <p14:tracePt t="8020" x="773113" y="2711450"/>
          <p14:tracePt t="8029" x="765175" y="2727325"/>
          <p14:tracePt t="8034" x="765175" y="2752725"/>
          <p14:tracePt t="8042" x="765175" y="2736850"/>
          <p14:tracePt t="8378" x="696913" y="2770188"/>
          <p14:tracePt t="8383" x="603250" y="2813050"/>
          <p14:tracePt t="8390" x="552450" y="2855913"/>
          <p14:tracePt t="8401" x="501650" y="2897188"/>
          <p14:tracePt t="8404" x="458788" y="2922588"/>
          <p14:tracePt t="8411" x="433388" y="2949575"/>
          <p14:tracePt t="8419" x="407988" y="2965450"/>
          <p14:tracePt t="8425" x="382588" y="2990850"/>
          <p14:tracePt t="8433" x="365125" y="3008313"/>
          <p14:tracePt t="8439" x="347663" y="3025775"/>
          <p14:tracePt t="8446" x="339725" y="3041650"/>
          <p14:tracePt t="8452" x="331788" y="3059113"/>
          <p14:tracePt t="8460" x="322263" y="3067050"/>
          <p14:tracePt t="8467" x="314325" y="3067050"/>
          <p14:tracePt t="8472" x="314325" y="3076575"/>
          <p14:tracePt t="8479" x="314325" y="3084513"/>
          <p14:tracePt t="8487" x="306388" y="3084513"/>
          <p14:tracePt t="8494" x="306388" y="3094038"/>
          <p14:tracePt t="8500" x="306388" y="3101975"/>
          <p14:tracePt t="8514" x="306388" y="3109913"/>
          <p14:tracePt t="8541" x="306388" y="3119438"/>
          <p14:tracePt t="8553" x="314325" y="3127375"/>
          <p14:tracePt t="8554" x="331788" y="3135313"/>
          <p14:tracePt t="8562" x="357188" y="3144838"/>
          <p14:tracePt t="8568" x="400050" y="3152775"/>
          <p14:tracePt t="8577" x="466725" y="3160713"/>
          <p14:tracePt t="8583" x="585788" y="3160713"/>
          <p14:tracePt t="8589" x="739775" y="3160713"/>
          <p14:tracePt t="8599" x="900113" y="3127375"/>
          <p14:tracePt t="8603" x="1155700" y="3084513"/>
          <p14:tracePt t="8609" x="1282700" y="3033713"/>
          <p14:tracePt t="8617" x="1385888" y="3000375"/>
          <p14:tracePt t="8622" x="1462088" y="2957513"/>
          <p14:tracePt t="8632" x="1530350" y="2922588"/>
          <p14:tracePt t="9036" x="1571625" y="2922588"/>
          <p14:tracePt t="9042" x="1690688" y="2949575"/>
          <p14:tracePt t="9049" x="1870075" y="2974975"/>
          <p14:tracePt t="9056" x="2047875" y="2990850"/>
          <p14:tracePt t="9064" x="2252663" y="2990850"/>
          <p14:tracePt t="9069" x="2379663" y="2990850"/>
          <p14:tracePt t="9076" x="2481263" y="2990850"/>
          <p14:tracePt t="9083" x="2592388" y="2990850"/>
          <p14:tracePt t="9089" x="2693988" y="3000375"/>
          <p14:tracePt t="9097" x="2795588" y="3008313"/>
          <p14:tracePt t="9104" x="2881313" y="3033713"/>
          <p14:tracePt t="9110" x="2965450" y="3033713"/>
          <p14:tracePt t="9119" x="3051175" y="3059113"/>
          <p14:tracePt t="9124" x="3109913" y="3067050"/>
          <p14:tracePt t="9131" x="3203575" y="3084513"/>
          <p14:tracePt t="9139" x="3263900" y="3094038"/>
          <p14:tracePt t="9145" x="3322638" y="3094038"/>
          <p14:tracePt t="9151" x="3365500" y="3109913"/>
          <p14:tracePt t="9159" x="3408363" y="3119438"/>
          <p14:tracePt t="9166" x="3441700" y="3119438"/>
          <p14:tracePt t="9172" x="3475038" y="3127375"/>
          <p14:tracePt t="9179" x="3502025" y="3127375"/>
          <p14:tracePt t="9184" x="3517900" y="3127375"/>
          <p14:tracePt t="9193" x="3535363" y="3127375"/>
          <p14:tracePt t="9199" x="3560763" y="3127375"/>
          <p14:tracePt t="9206" x="3568700" y="3127375"/>
          <p14:tracePt t="9215" x="3586163" y="3135313"/>
          <p14:tracePt t="9219" x="3611563" y="3135313"/>
          <p14:tracePt t="9227" x="3619500" y="3144838"/>
          <p14:tracePt t="9233" x="3646488" y="3144838"/>
          <p14:tracePt t="9240" x="3671888" y="3144838"/>
          <p14:tracePt t="9249" x="3705225" y="3152775"/>
          <p14:tracePt t="9253" x="3722688" y="3152775"/>
          <p14:tracePt t="9262" x="3713163" y="3152775"/>
          <p14:tracePt t="9926" x="3713163" y="3127375"/>
          <p14:tracePt t="9932" x="3722688" y="3101975"/>
          <p14:tracePt t="9940" x="3730625" y="3076575"/>
          <p14:tracePt t="9948" x="3738563" y="3041650"/>
          <p14:tracePt t="9952" x="3738563" y="3000375"/>
          <p14:tracePt t="9960" x="3738563" y="2922588"/>
          <p14:tracePt t="9967" x="3730625" y="2846388"/>
          <p14:tracePt t="9974" x="3705225" y="2744788"/>
          <p14:tracePt t="9982" x="3687763" y="2660650"/>
          <p14:tracePt t="9987" x="3636963" y="2566988"/>
          <p14:tracePt t="9995" x="3552825" y="2430463"/>
          <p14:tracePt t="10001" x="3449638" y="2303463"/>
          <p14:tracePt t="10010" x="3355975" y="2200275"/>
          <p14:tracePt t="10017" x="3289300" y="2124075"/>
          <p14:tracePt t="10023" x="3195638" y="2039938"/>
          <p14:tracePt t="10029" x="3101975" y="1971675"/>
          <p14:tracePt t="10035" x="3041650" y="1920875"/>
          <p14:tracePt t="10041" x="2974975" y="1878013"/>
          <p14:tracePt t="10050" x="2914650" y="1852613"/>
          <p14:tracePt t="10056" x="2838450" y="1819275"/>
          <p14:tracePt t="10065" x="2762250" y="1809750"/>
          <p14:tracePt t="10069" x="2693988" y="1801813"/>
          <p14:tracePt t="10077" x="2617788" y="1801813"/>
          <p14:tracePt t="11899" x="2600325" y="1852613"/>
          <p14:tracePt t="11905" x="2574925" y="1928813"/>
          <p14:tracePt t="11913" x="2557463" y="1989138"/>
          <p14:tracePt t="11919" x="2557463" y="2047875"/>
          <p14:tracePt t="11926" x="2549525" y="2108200"/>
          <p14:tracePt t="11933" x="2549525" y="2149475"/>
          <p14:tracePt t="11940" x="2549525" y="2209800"/>
          <p14:tracePt t="11948" x="2557463" y="2243138"/>
          <p14:tracePt t="11954" x="2566988" y="2278063"/>
          <p14:tracePt t="11960" x="2574925" y="2311400"/>
          <p14:tracePt t="11967" x="2574925" y="2328863"/>
          <p14:tracePt t="11974" x="2582863" y="2344738"/>
          <p14:tracePt t="11990" x="2592388" y="2371725"/>
          <p14:tracePt t="11999" x="2592388" y="2379663"/>
          <p14:tracePt t="12004" x="2600325" y="2387600"/>
          <p14:tracePt t="12011" x="2617788" y="2405063"/>
          <p14:tracePt t="12017" x="2633663" y="2422525"/>
          <p14:tracePt t="12025" x="2633663" y="2430463"/>
          <p14:tracePt t="12033" x="2660650" y="2447925"/>
          <p14:tracePt t="12039" x="2686050" y="2463800"/>
          <p14:tracePt t="12045" x="2711450" y="2489200"/>
          <p14:tracePt t="12051" x="2744788" y="2506663"/>
          <p14:tracePt t="12059" x="2778125" y="2524125"/>
          <p14:tracePt t="12066" x="2813050" y="2541588"/>
          <p14:tracePt t="12072" x="2846388" y="2549525"/>
          <p14:tracePt t="12080" x="2871788" y="2574925"/>
          <p14:tracePt t="12086" x="2906713" y="2582863"/>
          <p14:tracePt t="12093" x="2949575" y="2592388"/>
          <p14:tracePt t="12101" x="2974975" y="2600325"/>
          <p14:tracePt t="12107" x="3008313" y="2608263"/>
          <p14:tracePt t="12115" x="3033713" y="2617788"/>
          <p14:tracePt t="12120" x="3051175" y="2625725"/>
          <p14:tracePt t="12128" x="3076575" y="2625725"/>
          <p14:tracePt t="12134" x="3094038" y="2633663"/>
          <p14:tracePt t="12141" x="3101975" y="2633663"/>
          <p14:tracePt t="12148" x="3119438" y="2633663"/>
          <p14:tracePt t="12155" x="3135313" y="2643188"/>
          <p14:tracePt t="12162" x="3144838" y="2643188"/>
          <p14:tracePt t="12168" x="3160713" y="2651125"/>
          <p14:tracePt t="12176" x="3186113" y="2651125"/>
          <p14:tracePt t="12182" x="3195638" y="2651125"/>
          <p14:tracePt t="12189" x="3221038" y="2651125"/>
          <p14:tracePt t="12196" x="3246438" y="2651125"/>
          <p14:tracePt t="12202" x="3263900" y="2651125"/>
          <p14:tracePt t="12209" x="3279775" y="2651125"/>
          <p14:tracePt t="12216" x="3297238" y="2651125"/>
          <p14:tracePt t="12584" x="3297238" y="2633663"/>
          <p14:tracePt t="12591" x="3297238" y="2625725"/>
          <p14:tracePt t="12598" x="3297238" y="2608263"/>
          <p14:tracePt t="12605" x="3279775" y="2592388"/>
          <p14:tracePt t="12611" x="3263900" y="2566988"/>
          <p14:tracePt t="12618" x="3238500" y="2541588"/>
          <p14:tracePt t="12626" x="3203575" y="2516188"/>
          <p14:tracePt t="12632" x="3160713" y="2489200"/>
          <p14:tracePt t="12639" x="3109913" y="2447925"/>
          <p14:tracePt t="12647" x="3051175" y="2413000"/>
          <p14:tracePt t="12652" x="2990850" y="2387600"/>
          <p14:tracePt t="12659" x="2914650" y="2354263"/>
          <p14:tracePt t="12668" x="2855913" y="2328863"/>
          <p14:tracePt t="12673" x="2813050" y="2311400"/>
          <p14:tracePt t="12681" x="2770188" y="2311400"/>
          <p14:tracePt t="12686" x="2752725" y="2303463"/>
          <p14:tracePt t="12694" x="2727325" y="2303463"/>
          <p14:tracePt t="12700" x="2711450" y="2303463"/>
          <p14:tracePt t="12708" x="2701925" y="2303463"/>
          <p14:tracePt t="12721" x="2693988" y="2303463"/>
          <p14:tracePt t="12728" x="2686050" y="2303463"/>
          <p14:tracePt t="12742" x="2668588" y="2303463"/>
          <p14:tracePt t="12749" x="2660650" y="2303463"/>
          <p14:tracePt t="12764" x="2651125" y="2303463"/>
          <p14:tracePt t="12769" x="2643188" y="2303463"/>
          <p14:tracePt t="12798" x="2633663" y="2311400"/>
          <p14:tracePt t="12810" x="2625725" y="2319338"/>
          <p14:tracePt t="12817" x="2617788" y="2344738"/>
          <p14:tracePt t="12824" x="2617788" y="2362200"/>
          <p14:tracePt t="12832" x="2608263" y="2397125"/>
          <p14:tracePt t="12838" x="2608263" y="2430463"/>
          <p14:tracePt t="12845" x="2608263" y="2463800"/>
          <p14:tracePt t="12851" x="2617788" y="2489200"/>
          <p14:tracePt t="12858" x="2651125" y="2532063"/>
          <p14:tracePt t="12866" x="2660650" y="2557463"/>
          <p14:tracePt t="12872" x="2686050" y="2574925"/>
          <p14:tracePt t="12879" x="2711450" y="2592388"/>
          <p14:tracePt t="12885" x="2744788" y="2608263"/>
          <p14:tracePt t="12900" x="2805113" y="2617788"/>
          <p14:tracePt t="12906" x="2830513" y="2625725"/>
          <p14:tracePt t="12915" x="2863850" y="2633663"/>
          <p14:tracePt t="12919" x="2881313" y="2633663"/>
          <p14:tracePt t="12927" x="2889250" y="2633663"/>
          <p14:tracePt t="12933" x="2906713" y="2633663"/>
          <p14:tracePt t="12940" x="2914650" y="2633663"/>
          <p14:tracePt t="12948" x="2922588" y="2633663"/>
          <p14:tracePt t="12954" x="2932113" y="2633663"/>
          <p14:tracePt t="12961" x="2940050" y="2633663"/>
          <p14:tracePt t="12975" x="2949575" y="2633663"/>
          <p14:tracePt t="12988" x="2957513" y="2633663"/>
          <p14:tracePt t="12995" x="2965450" y="2633663"/>
          <p14:tracePt t="13009" x="2974975" y="2633663"/>
          <p14:tracePt t="13016" x="2982913" y="2633663"/>
          <p14:tracePt t="13023" x="3008313" y="2633663"/>
          <p14:tracePt t="13031" x="3033713" y="2633663"/>
          <p14:tracePt t="13036" x="3067050" y="2625725"/>
          <p14:tracePt t="13043" x="3101975" y="2617788"/>
          <p14:tracePt t="13050" x="3127375" y="2617788"/>
          <p14:tracePt t="13057" x="3160713" y="2617788"/>
          <p14:tracePt t="13065" x="3186113" y="2617788"/>
          <p14:tracePt t="13070" x="3203575" y="2608263"/>
          <p14:tracePt t="13078" x="3228975" y="2608263"/>
          <p14:tracePt t="13084" x="3254375" y="2600325"/>
          <p14:tracePt t="13091" x="3279775" y="2592388"/>
          <p14:tracePt t="13099" x="3297238" y="2582863"/>
          <p14:tracePt t="13104" x="3322638" y="2574925"/>
          <p14:tracePt t="13112" x="3348038" y="2566988"/>
          <p14:tracePt t="13119" x="3373438" y="2557463"/>
          <p14:tracePt t="13125" x="3382963" y="2549525"/>
          <p14:tracePt t="13133" x="3398838" y="2541588"/>
          <p14:tracePt t="13139" x="3408363" y="2541588"/>
          <p14:tracePt t="13146" x="3416300" y="2541588"/>
          <p14:tracePt t="13159" x="3424238" y="2541588"/>
          <p14:tracePt t="13166" x="3433763" y="2532063"/>
          <p14:tracePt t="13181" x="3441700" y="2524125"/>
          <p14:tracePt t="13186" x="3449638" y="2524125"/>
          <p14:tracePt t="13194" x="3459163" y="2524125"/>
          <p14:tracePt t="13200" x="3459163" y="2516188"/>
          <p14:tracePt t="13215" x="3467100" y="2506663"/>
          <p14:tracePt t="13221" x="3475038" y="2498725"/>
          <p14:tracePt t="13229" x="3484563" y="2498725"/>
          <p14:tracePt t="13236" x="3492500" y="2481263"/>
          <p14:tracePt t="13243" x="3509963" y="2463800"/>
          <p14:tracePt t="13249" x="3527425" y="2455863"/>
          <p14:tracePt t="13257" x="3535363" y="2438400"/>
          <p14:tracePt t="13265" x="3543300" y="2430463"/>
          <p14:tracePt t="13270" x="3560763" y="2422525"/>
          <p14:tracePt t="13277" x="3568700" y="2413000"/>
          <p14:tracePt t="13283" x="3568700" y="2405063"/>
          <p14:tracePt t="13290" x="3578225" y="2397125"/>
          <p14:tracePt t="13298" x="3578225" y="2387600"/>
          <p14:tracePt t="13304" x="3586163" y="2379663"/>
          <p14:tracePt t="13311" x="3586163" y="2371725"/>
          <p14:tracePt t="13319" x="3586163" y="2354263"/>
          <p14:tracePt t="13332" x="3586163" y="2336800"/>
          <p14:tracePt t="13339" x="3578225" y="2319338"/>
          <p14:tracePt t="13345" x="3568700" y="2311400"/>
          <p14:tracePt t="13352" x="3568700" y="2303463"/>
          <p14:tracePt t="13359" x="3568700" y="2286000"/>
          <p14:tracePt t="13366" x="3560763" y="2278063"/>
          <p14:tracePt t="13373" x="3552825" y="2260600"/>
          <p14:tracePt t="13384" x="3543300" y="2252663"/>
          <p14:tracePt t="13386" x="3535363" y="2243138"/>
          <p14:tracePt t="13393" x="3527425" y="2227263"/>
          <p14:tracePt t="13400" x="3517900" y="2217738"/>
          <p14:tracePt t="13407" x="3509963" y="2209800"/>
          <p14:tracePt t="13414" x="3502025" y="2192338"/>
          <p14:tracePt t="13421" x="3492500" y="2174875"/>
          <p14:tracePt t="13428" x="3475038" y="2159000"/>
          <p14:tracePt t="13434" x="3459163" y="2141538"/>
          <p14:tracePt t="13442" x="3441700" y="2124075"/>
          <p14:tracePt t="13449" x="3433763" y="2098675"/>
          <p14:tracePt t="13455" x="3408363" y="2073275"/>
          <p14:tracePt t="13463" x="3382963" y="2047875"/>
          <p14:tracePt t="13469" x="3355975" y="2039938"/>
          <p14:tracePt t="13476" x="3330575" y="2014538"/>
          <p14:tracePt t="13482" x="3297238" y="1979613"/>
          <p14:tracePt t="13489" x="3271838" y="1971675"/>
          <p14:tracePt t="13498" x="3238500" y="1954213"/>
          <p14:tracePt t="13503" x="3211513" y="1938338"/>
          <p14:tracePt t="13510" x="3178175" y="1920875"/>
          <p14:tracePt t="13517" x="3160713" y="1903413"/>
          <p14:tracePt t="13523" x="3127375" y="1885950"/>
          <p14:tracePt t="13531" x="3101975" y="1878013"/>
          <p14:tracePt t="13537" x="3051175" y="1860550"/>
          <p14:tracePt t="13545" x="3000375" y="1835150"/>
          <p14:tracePt t="13551" x="2922588" y="1819275"/>
          <p14:tracePt t="13558" x="2863850" y="1784350"/>
          <p14:tracePt t="13566" x="2778125" y="1766888"/>
          <p14:tracePt t="13572" x="2701925" y="1741488"/>
          <p14:tracePt t="13579" x="2625725" y="1725613"/>
          <p14:tracePt t="13585" x="2582863" y="1716088"/>
          <p14:tracePt t="13592" x="2541588" y="1716088"/>
          <p14:tracePt t="13599" x="2506663" y="1708150"/>
          <p14:tracePt t="13606" x="2473325" y="1708150"/>
          <p14:tracePt t="13614" x="2447925" y="1700213"/>
          <p14:tracePt t="13619" x="2438400" y="1700213"/>
          <p14:tracePt t="13628" x="2422525" y="1700213"/>
          <p14:tracePt t="13633" x="2405063" y="1700213"/>
          <p14:tracePt t="13640" x="2397125" y="1700213"/>
          <p14:tracePt t="13649" x="2387600" y="1700213"/>
          <p14:tracePt t="13654" x="2379663" y="1700213"/>
          <p14:tracePt t="13667" x="2371725" y="1700213"/>
          <p14:tracePt t="13674" x="2362200" y="1700213"/>
          <p14:tracePt t="13702" x="2354263" y="1716088"/>
          <p14:tracePt t="13708" x="2344738" y="1716088"/>
          <p14:tracePt t="13715" x="2336800" y="1741488"/>
          <p14:tracePt t="13722" x="2319338" y="1766888"/>
          <p14:tracePt t="13729" x="2311400" y="1793875"/>
          <p14:tracePt t="13736" x="2311400" y="1819275"/>
          <p14:tracePt t="13744" x="2303463" y="1852613"/>
          <p14:tracePt t="13750" x="2293938" y="1885950"/>
          <p14:tracePt t="13757" x="2293938" y="1911350"/>
          <p14:tracePt t="13765" x="2293938" y="1928813"/>
          <p14:tracePt t="13769" x="2293938" y="1954213"/>
          <p14:tracePt t="13777" x="2303463" y="1979613"/>
          <p14:tracePt t="13783" x="2319338" y="2005013"/>
          <p14:tracePt t="13790" x="2311400" y="1989138"/>
          <p14:tracePt t="14065" x="2328863" y="2047875"/>
          <p14:tracePt t="14072" x="2354263" y="2124075"/>
          <p14:tracePt t="14079" x="2397125" y="2184400"/>
          <p14:tracePt t="14085" x="2438400" y="2252663"/>
          <p14:tracePt t="14092" x="2489200" y="2286000"/>
          <p14:tracePt t="14099" x="2541588" y="2328863"/>
          <p14:tracePt t="14106" x="2592388" y="2362200"/>
          <p14:tracePt t="14114" x="2643188" y="2387600"/>
          <p14:tracePt t="14119" x="2693988" y="2405063"/>
          <p14:tracePt t="14127" x="2736850" y="2430463"/>
          <p14:tracePt t="14133" x="2795588" y="2438400"/>
          <p14:tracePt t="14140" x="2830513" y="2447925"/>
          <p14:tracePt t="14148" x="2863850" y="2455863"/>
          <p14:tracePt t="14154" x="2897188" y="2463800"/>
          <p14:tracePt t="14160" x="2932113" y="2463800"/>
          <p14:tracePt t="14167" x="2974975" y="2473325"/>
          <p14:tracePt t="14175" x="3016250" y="2473325"/>
          <p14:tracePt t="14182" x="3059113" y="2473325"/>
          <p14:tracePt t="14189" x="3119438" y="2473325"/>
          <p14:tracePt t="14195" x="3160713" y="2473325"/>
          <p14:tracePt t="14201" x="3203575" y="2473325"/>
          <p14:tracePt t="14209" x="3238500" y="2473325"/>
          <p14:tracePt t="14216" x="3279775" y="2473325"/>
          <p14:tracePt t="14222" x="3314700" y="2463800"/>
          <p14:tracePt t="14231" x="3348038" y="2463800"/>
          <p14:tracePt t="14235" x="3373438" y="2455863"/>
          <p14:tracePt t="14243" x="3390900" y="2455863"/>
          <p14:tracePt t="14250" x="3416300" y="2455863"/>
          <p14:tracePt t="14256" x="3433763" y="2455863"/>
          <p14:tracePt t="14265" x="3441700" y="2455863"/>
          <p14:tracePt t="14270" x="3449638" y="2455863"/>
          <p14:tracePt t="14278" x="3459163" y="2455863"/>
          <p14:tracePt t="14284" x="3467100" y="2455863"/>
          <p14:tracePt t="14299" x="3475038" y="2455863"/>
          <p14:tracePt t="14304" x="3484563" y="2455863"/>
          <p14:tracePt t="14319" x="3492500" y="2455863"/>
          <p14:tracePt t="14332" x="3502025" y="2455863"/>
          <p14:tracePt t="14352" x="3517900" y="2455863"/>
          <p14:tracePt t="14361" x="3527425" y="2455863"/>
          <p14:tracePt t="14373" x="3543300" y="2447925"/>
          <p14:tracePt t="14381" x="3552825" y="2447925"/>
          <p14:tracePt t="14387" x="3568700" y="2438400"/>
          <p14:tracePt t="14394" x="3586163" y="2438400"/>
          <p14:tracePt t="14400" x="3603625" y="2430463"/>
          <p14:tracePt t="14408" x="3629025" y="2430463"/>
          <p14:tracePt t="14415" x="3646488" y="2430463"/>
          <p14:tracePt t="14421" x="3671888" y="2422525"/>
          <p14:tracePt t="14432" x="3679825" y="2413000"/>
          <p14:tracePt t="14434" x="3697288" y="2405063"/>
          <p14:tracePt t="14442" x="3713163" y="2405063"/>
          <p14:tracePt t="14449" x="3713163" y="2397125"/>
          <p14:tracePt t="14455" x="3722688" y="2397125"/>
          <p14:tracePt t="14464" x="3738563" y="2387600"/>
          <p14:tracePt t="14483" x="3748088" y="2379663"/>
          <p14:tracePt t="14489" x="3748088" y="2371725"/>
          <p14:tracePt t="14500" x="3748088" y="2354263"/>
          <p14:tracePt t="14503" x="3748088" y="2328863"/>
          <p14:tracePt t="14510" x="3730625" y="2286000"/>
          <p14:tracePt t="14517" x="3687763" y="2217738"/>
          <p14:tracePt t="14524" x="3619500" y="2141538"/>
          <p14:tracePt t="14531" x="3535363" y="2047875"/>
          <p14:tracePt t="14538" x="3433763" y="1954213"/>
          <p14:tracePt t="14547" x="3314700" y="1870075"/>
          <p14:tracePt t="14551" x="3221038" y="1801813"/>
          <p14:tracePt t="14558" x="3127375" y="1758950"/>
          <p14:tracePt t="14566" x="3067050" y="1725613"/>
          <p14:tracePt t="14572" x="3025775" y="1716088"/>
          <p14:tracePt t="14581" x="3000375" y="1708150"/>
          <p14:tracePt t="14585" x="2982913" y="1708150"/>
          <p14:tracePt t="14592" x="2974975" y="1708150"/>
          <p14:tracePt t="14599" x="2965450" y="1708150"/>
          <p14:tracePt t="14606" x="2949575" y="1708150"/>
          <p14:tracePt t="14620" x="2940050" y="1708150"/>
          <p14:tracePt t="14627" x="2932113" y="1708150"/>
          <p14:tracePt t="14640" x="2922588" y="1708150"/>
          <p14:tracePt t="14669" x="2914650" y="1708150"/>
          <p14:tracePt t="14676" x="2906713" y="1708150"/>
          <p14:tracePt t="14683" x="2906713" y="1716088"/>
          <p14:tracePt t="14689" x="2897188" y="1725613"/>
          <p14:tracePt t="14698" x="2889250" y="1733550"/>
          <p14:tracePt t="14724" x="2881313" y="1733550"/>
          <p14:tracePt t="14733" x="2881313" y="1741488"/>
          <p14:tracePt t="14737" x="2871788" y="1741488"/>
          <p14:tracePt t="14744" x="2871788" y="1751013"/>
          <p14:tracePt t="14751" x="2863850" y="1751013"/>
          <p14:tracePt t="14792" x="2863850" y="1758950"/>
          <p14:tracePt t="14799" x="2863850" y="1766888"/>
          <p14:tracePt t="14806" x="2863850" y="1776413"/>
          <p14:tracePt t="14815" x="2863850" y="1784350"/>
          <p14:tracePt t="14819" x="2855913" y="1801813"/>
          <p14:tracePt t="14826" x="2855913" y="1819275"/>
          <p14:tracePt t="14833" x="2846388" y="1835150"/>
          <p14:tracePt t="14840" x="2846388" y="1860550"/>
          <p14:tracePt t="14848" x="2838450" y="1878013"/>
          <p14:tracePt t="14854" x="2838450" y="1885950"/>
          <p14:tracePt t="14861" x="2838450" y="1903413"/>
          <p14:tracePt t="14867" x="2838450" y="1911350"/>
          <p14:tracePt t="14875" x="2838450" y="1920875"/>
          <p14:tracePt t="14882" x="2838450" y="1928813"/>
          <p14:tracePt t="14889" x="2838450" y="1938338"/>
          <p14:tracePt t="14898" x="2838450" y="1946275"/>
          <p14:tracePt t="14902" x="2838450" y="1954213"/>
          <p14:tracePt t="14916" x="2838450" y="1963738"/>
          <p14:tracePt t="14923" x="2838450" y="1971675"/>
          <p14:tracePt t="14931" x="2838450" y="1979613"/>
          <p14:tracePt t="14945" x="2838450" y="1989138"/>
          <p14:tracePt t="14949" x="2838450" y="1997075"/>
          <p14:tracePt t="14957" x="2838450" y="2005013"/>
          <p14:tracePt t="14965" x="2838450" y="2022475"/>
          <p14:tracePt t="14970" x="2838450" y="2030413"/>
          <p14:tracePt t="14982" x="2838450" y="2047875"/>
          <p14:tracePt t="14984" x="2846388" y="2055813"/>
          <p14:tracePt t="14991" x="2846388" y="2065338"/>
          <p14:tracePt t="14998" x="2846388" y="2073275"/>
          <p14:tracePt t="15005" x="2846388" y="2082800"/>
          <p14:tracePt t="15011" x="2846388" y="2090738"/>
          <p14:tracePt t="15019" x="2846388" y="2098675"/>
          <p14:tracePt t="15026" x="2846388" y="2108200"/>
          <p14:tracePt t="15039" x="2846388" y="2116138"/>
          <p14:tracePt t="15053" x="2846388" y="2124075"/>
          <p14:tracePt t="15066" x="2846388" y="2133600"/>
          <p14:tracePt t="15074" x="2855913" y="2141538"/>
          <p14:tracePt t="15081" x="2855913" y="2149475"/>
          <p14:tracePt t="15087" x="2855913" y="2159000"/>
          <p14:tracePt t="15094" x="2855913" y="2184400"/>
          <p14:tracePt t="15100" x="2855913" y="2192338"/>
          <p14:tracePt t="15109" x="2855913" y="2209800"/>
          <p14:tracePt t="15114" x="2855913" y="2217738"/>
          <p14:tracePt t="15122" x="2855913" y="2235200"/>
          <p14:tracePt t="15132" x="2855913" y="2252663"/>
          <p14:tracePt t="15142" x="2855913" y="2260600"/>
          <p14:tracePt t="15149" x="2855913" y="2268538"/>
          <p14:tracePt t="15155" x="2855913" y="2278063"/>
          <p14:tracePt t="15164" x="2855913" y="2286000"/>
          <p14:tracePt t="15176" x="2855913" y="2293938"/>
          <p14:tracePt t="15189" x="2855913" y="2303463"/>
          <p14:tracePt t="15197" x="2855913" y="2311400"/>
          <p14:tracePt t="15217" x="2855913" y="2319338"/>
          <p14:tracePt t="15224" x="2855913" y="2336800"/>
          <p14:tracePt t="15232" x="2855913" y="2354263"/>
          <p14:tracePt t="15238" x="2846388" y="2379663"/>
          <p14:tracePt t="15245" x="2830513" y="2405063"/>
          <p14:tracePt t="15251" x="2820988" y="2430463"/>
          <p14:tracePt t="15259" x="2820988" y="2447925"/>
          <p14:tracePt t="15265" x="2813050" y="2463800"/>
          <p14:tracePt t="15272" x="2813050" y="2481263"/>
          <p14:tracePt t="15281" x="2813050" y="2489200"/>
          <p14:tracePt t="15285" x="2805113" y="2498725"/>
          <p14:tracePt t="15292" x="2805113" y="2506663"/>
          <p14:tracePt t="15299" x="2795588" y="2506663"/>
          <p14:tracePt t="15305" x="2795588" y="2516188"/>
          <p14:tracePt t="15314" x="2795588" y="2524125"/>
          <p14:tracePt t="15319" x="2795588" y="2532063"/>
          <p14:tracePt t="15339" x="2795588" y="2541588"/>
          <p14:tracePt t="15353" x="2795588" y="2549525"/>
          <p14:tracePt t="15374" x="2805113" y="2549525"/>
          <p14:tracePt t="15387" x="2805113" y="2557463"/>
          <p14:tracePt t="15395" x="2820988" y="2557463"/>
          <p14:tracePt t="15401" x="2830513" y="2566988"/>
          <p14:tracePt t="15409" x="2838450" y="2566988"/>
          <p14:tracePt t="15415" x="2846388" y="2574925"/>
          <p14:tracePt t="15421" x="2863850" y="2574925"/>
          <p14:tracePt t="15432" x="2881313" y="2574925"/>
          <p14:tracePt t="15436" x="2906713" y="2574925"/>
          <p14:tracePt t="15443" x="2914650" y="2574925"/>
          <p14:tracePt t="15450" x="2940050" y="2574925"/>
          <p14:tracePt t="15457" x="2974975" y="2574925"/>
          <p14:tracePt t="15465" x="2990850" y="2574925"/>
          <p14:tracePt t="15469" x="3025775" y="2566988"/>
          <p14:tracePt t="15477" x="3051175" y="2557463"/>
          <p14:tracePt t="15483" x="3084513" y="2557463"/>
          <p14:tracePt t="15490" x="3101975" y="2549525"/>
          <p14:tracePt t="15498" x="3135313" y="2541588"/>
          <p14:tracePt t="15505" x="3160713" y="2532063"/>
          <p14:tracePt t="15513" x="3186113" y="2532063"/>
          <p14:tracePt t="15517" x="3203575" y="2524125"/>
          <p14:tracePt t="15525" x="3228975" y="2516188"/>
          <p14:tracePt t="15532" x="3254375" y="2506663"/>
          <p14:tracePt t="15538" x="3279775" y="2498725"/>
          <p14:tracePt t="15547" x="3297238" y="2498725"/>
          <p14:tracePt t="15552" x="3314700" y="2489200"/>
          <p14:tracePt t="15560" x="3340100" y="2489200"/>
          <p14:tracePt t="15565" x="3348038" y="2489200"/>
          <p14:tracePt t="15572" x="3365500" y="2481263"/>
          <p14:tracePt t="15581" x="3382963" y="2473325"/>
          <p14:tracePt t="15586" x="3390900" y="2463800"/>
          <p14:tracePt t="15594" x="3408363" y="2455863"/>
          <p14:tracePt t="15600" x="3416300" y="2455863"/>
          <p14:tracePt t="15607" x="3424238" y="2447925"/>
          <p14:tracePt t="15616" x="3433763" y="2447925"/>
          <p14:tracePt t="15620" x="3441700" y="2447925"/>
          <p14:tracePt t="15628" x="3449638" y="2447925"/>
          <p14:tracePt t="15634" x="3459163" y="2438400"/>
          <p14:tracePt t="15641" x="3467100" y="2438400"/>
          <p14:tracePt t="15649" x="3475038" y="2438400"/>
          <p14:tracePt t="15655" x="3475038" y="2430463"/>
          <p14:tracePt t="15662" x="3484563" y="2430463"/>
          <p14:tracePt t="15668" x="3484563" y="2422525"/>
          <p14:tracePt t="15676" x="3492500" y="2422525"/>
          <p14:tracePt t="15703" x="3502025" y="2422525"/>
          <p14:tracePt t="15710" x="3502025" y="2413000"/>
          <p14:tracePt t="15724" x="3509963" y="2405063"/>
          <p14:tracePt t="15738" x="3517900" y="2405063"/>
          <p14:tracePt t="15746" x="3517900" y="2397125"/>
          <p14:tracePt t="15751" x="3517900" y="2387600"/>
          <p14:tracePt t="15759" x="3517900" y="2379663"/>
          <p14:tracePt t="15765" x="3527425" y="2371725"/>
          <p14:tracePt t="15771" x="3527425" y="2354263"/>
          <p14:tracePt t="15779" x="3527425" y="2344738"/>
          <p14:tracePt t="15785" x="3527425" y="2319338"/>
          <p14:tracePt t="15793" x="3527425" y="2293938"/>
          <p14:tracePt t="15799" x="3517900" y="2278063"/>
          <p14:tracePt t="15807" x="3502025" y="2252663"/>
          <p14:tracePt t="15815" x="3492500" y="2227263"/>
          <p14:tracePt t="15819" x="3484563" y="2200275"/>
          <p14:tracePt t="15827" x="3449638" y="2166938"/>
          <p14:tracePt t="15833" x="3416300" y="2141538"/>
          <p14:tracePt t="15840" x="3365500" y="2098675"/>
          <p14:tracePt t="15849" x="3289300" y="2055813"/>
          <p14:tracePt t="15854" x="3228975" y="2022475"/>
          <p14:tracePt t="15861" x="3152775" y="2005013"/>
          <p14:tracePt t="15867" x="3094038" y="1979613"/>
          <p14:tracePt t="15875" x="3051175" y="1979613"/>
          <p14:tracePt t="15882" x="3016250" y="1971675"/>
          <p14:tracePt t="15897" x="2965450" y="1963738"/>
          <p14:tracePt t="15908" x="2957513" y="1963738"/>
          <p14:tracePt t="15916" x="2949575" y="1963738"/>
          <p14:tracePt t="15923" x="2940050" y="1963738"/>
          <p14:tracePt t="15937" x="2932113" y="1963738"/>
          <p14:tracePt t="15957" x="2922588" y="1963738"/>
          <p14:tracePt t="15983" x="2914650" y="1963738"/>
          <p14:tracePt t="15991" x="2914650" y="1971675"/>
          <p14:tracePt t="15998" x="2906713" y="1971675"/>
          <p14:tracePt t="16005" x="2897188" y="1971675"/>
          <p14:tracePt t="16012" x="2897188" y="1979613"/>
          <p14:tracePt t="16025" x="2889250" y="1989138"/>
          <p14:tracePt t="16032" x="2881313" y="1997075"/>
          <p14:tracePt t="16049" x="2871788" y="1997075"/>
          <p14:tracePt t="16052" x="2863850" y="2005013"/>
          <p14:tracePt t="16060" x="2855913" y="2005013"/>
          <p14:tracePt t="16072" x="2855913" y="2014538"/>
          <p14:tracePt t="16081" x="2846388" y="2014538"/>
          <p14:tracePt t="16086" x="2838450" y="2014538"/>
          <p14:tracePt t="16100" x="2838450" y="2022475"/>
          <p14:tracePt t="16115" x="2830513" y="2022475"/>
          <p14:tracePt t="16120" x="2830513" y="2030413"/>
          <p14:tracePt t="16129" x="2820988" y="2030413"/>
          <p14:tracePt t="16134" x="2820988" y="2039938"/>
          <p14:tracePt t="16150" x="2813050" y="2039938"/>
          <p14:tracePt t="16154" x="2813050" y="2047875"/>
          <p14:tracePt t="16164" x="2813050" y="2055813"/>
          <p14:tracePt t="16169" x="2813050" y="2065338"/>
          <p14:tracePt t="16176" x="2805113" y="2073275"/>
          <p14:tracePt t="16182" x="2805113" y="2082800"/>
          <p14:tracePt t="16190" x="2805113" y="2090738"/>
          <p14:tracePt t="16198" x="2805113" y="2108200"/>
          <p14:tracePt t="16203" x="2805113" y="2124075"/>
          <p14:tracePt t="16210" x="2805113" y="2141538"/>
          <p14:tracePt t="16216" x="2805113" y="2159000"/>
          <p14:tracePt t="16224" x="2805113" y="2166938"/>
          <p14:tracePt t="16231" x="2805113" y="2174875"/>
          <p14:tracePt t="16238" x="2805113" y="2184400"/>
          <p14:tracePt t="16245" x="2805113" y="2192338"/>
          <p14:tracePt t="16250" x="2805113" y="2200275"/>
          <p14:tracePt t="16258" x="2805113" y="2209800"/>
          <p14:tracePt t="16265" x="2805113" y="2217738"/>
          <p14:tracePt t="16271" x="2805113" y="2227263"/>
          <p14:tracePt t="16281" x="2813050" y="2235200"/>
          <p14:tracePt t="16285" x="2813050" y="2243138"/>
          <p14:tracePt t="16292" x="2813050" y="2252663"/>
          <p14:tracePt t="16299" x="2820988" y="2252663"/>
          <p14:tracePt t="16306" x="2830513" y="2268538"/>
          <p14:tracePt t="16314" x="2830513" y="2278063"/>
          <p14:tracePt t="16326" x="2838450" y="2293938"/>
          <p14:tracePt t="16333" x="2846388" y="2303463"/>
          <p14:tracePt t="16340" x="2855913" y="2303463"/>
          <p14:tracePt t="16355" x="2863850" y="2311400"/>
          <p14:tracePt t="16361" x="2871788" y="2319338"/>
          <p14:tracePt t="16368" x="2881313" y="2328863"/>
          <p14:tracePt t="16375" x="2889250" y="2328863"/>
          <p14:tracePt t="16382" x="2914650" y="2336800"/>
          <p14:tracePt t="16389" x="2922588" y="2344738"/>
          <p14:tracePt t="16401" x="2982913" y="2371725"/>
          <p14:tracePt t="16408" x="3016250" y="2387600"/>
          <p14:tracePt t="16415" x="3041650" y="2397125"/>
          <p14:tracePt t="16423" x="3067050" y="2413000"/>
          <p14:tracePt t="16430" x="3084513" y="2422525"/>
          <p14:tracePt t="16437" x="3101975" y="2422525"/>
          <p14:tracePt t="16444" x="3119438" y="2422525"/>
          <p14:tracePt t="16456" x="3127375" y="2430463"/>
          <p14:tracePt t="16465" x="3144838" y="2430463"/>
          <p14:tracePt t="16470" x="3144838" y="2438400"/>
          <p14:tracePt t="16479" x="3152775" y="2438400"/>
          <p14:tracePt t="16483" x="3160713" y="2438400"/>
          <p14:tracePt t="16491" x="3178175" y="2447925"/>
          <p14:tracePt t="16498" x="3203575" y="2455863"/>
          <p14:tracePt t="16505" x="3228975" y="2463800"/>
          <p14:tracePt t="16515" x="3254375" y="2463800"/>
          <p14:tracePt t="16518" x="3289300" y="2463800"/>
          <p14:tracePt t="16526" x="3340100" y="2481263"/>
          <p14:tracePt t="16532" x="3382963" y="2481263"/>
          <p14:tracePt t="16539" x="3416300" y="2489200"/>
          <p14:tracePt t="16548" x="3459163" y="2489200"/>
          <p14:tracePt t="16552" x="3492500" y="2489200"/>
          <p14:tracePt t="16560" x="3517900" y="2489200"/>
          <p14:tracePt t="16566" x="3552825" y="2489200"/>
          <p14:tracePt t="16574" x="3578225" y="2489200"/>
          <p14:tracePt t="16581" x="3611563" y="2481263"/>
          <p14:tracePt t="16588" x="3629025" y="2481263"/>
          <p14:tracePt t="16594" x="3646488" y="2473325"/>
          <p14:tracePt t="16600" x="3671888" y="2473325"/>
          <p14:tracePt t="16615" x="3687763" y="2473325"/>
          <p14:tracePt t="16621" x="3697288" y="2473325"/>
          <p14:tracePt t="16636" x="3705225" y="2473325"/>
          <p14:tracePt t="16643" x="3713163" y="2473325"/>
          <p14:tracePt t="16656" x="3713163" y="2463800"/>
          <p14:tracePt t="16664" x="3722688" y="2463800"/>
          <p14:tracePt t="16669" x="3722688" y="2455863"/>
          <p14:tracePt t="16682" x="3722688" y="2447925"/>
          <p14:tracePt t="16689" x="3722688" y="2438400"/>
          <p14:tracePt t="16704" x="3722688" y="2430463"/>
          <p14:tracePt t="16710" x="3713163" y="2413000"/>
          <p14:tracePt t="16717" x="3705225" y="2413000"/>
          <p14:tracePt t="16725" x="3697288" y="2397125"/>
          <p14:tracePt t="16732" x="3697288" y="2379663"/>
          <p14:tracePt t="16738" x="3679825" y="2362200"/>
          <p14:tracePt t="16745" x="3671888" y="2344738"/>
          <p14:tracePt t="16751" x="3654425" y="2319338"/>
          <p14:tracePt t="16758" x="3636963" y="2303463"/>
          <p14:tracePt t="16765" x="3619500" y="2286000"/>
          <p14:tracePt t="16772" x="3611563" y="2268538"/>
          <p14:tracePt t="16781" x="3594100" y="2252663"/>
          <p14:tracePt t="16785" x="3578225" y="2235200"/>
          <p14:tracePt t="16793" x="3552825" y="2217738"/>
          <p14:tracePt t="16799" x="3527425" y="2200275"/>
          <p14:tracePt t="16807" x="3492500" y="2184400"/>
          <p14:tracePt t="16814" x="3449638" y="2166938"/>
          <p14:tracePt t="16820" x="3398838" y="2159000"/>
          <p14:tracePt t="16827" x="3340100" y="2149475"/>
          <p14:tracePt t="16833" x="3271838" y="2141538"/>
          <p14:tracePt t="16839" x="3195638" y="2124075"/>
          <p14:tracePt t="16848" x="3135313" y="2124075"/>
          <p14:tracePt t="16855" x="3084513" y="2124075"/>
          <p14:tracePt t="16862" x="3025775" y="2124075"/>
          <p14:tracePt t="16867" x="2965450" y="2124075"/>
          <p14:tracePt t="16875" x="2906713" y="2124075"/>
          <p14:tracePt t="16882" x="2846388" y="2124075"/>
          <p14:tracePt t="16899" x="2701925" y="2133600"/>
          <p14:tracePt t="16903" x="2643188" y="2141538"/>
          <p14:tracePt t="16909" x="2600325" y="2149475"/>
          <p14:tracePt t="16916" x="2566988" y="2159000"/>
          <p14:tracePt t="16922" x="2532063" y="2166938"/>
          <p14:tracePt t="16930" x="2489200" y="2174875"/>
          <p14:tracePt t="16935" x="2455863" y="2184400"/>
          <p14:tracePt t="16944" x="2430463" y="2192338"/>
          <p14:tracePt t="16950" x="2397125" y="2200275"/>
          <p14:tracePt t="16956" x="2387600" y="2200275"/>
          <p14:tracePt t="16964" x="2362200" y="2209800"/>
          <p14:tracePt t="16970" x="2336800" y="2209800"/>
          <p14:tracePt t="16979" x="2328863" y="2217738"/>
          <p14:tracePt t="16984" x="2311400" y="2217738"/>
          <p14:tracePt t="16991" x="2303463" y="2227263"/>
          <p14:tracePt t="17004" x="2286000" y="2227263"/>
          <p14:tracePt t="17014" x="2278063" y="2227263"/>
          <p14:tracePt t="17018" x="2268538" y="2227263"/>
          <p14:tracePt t="17025" x="2243138" y="2227263"/>
          <p14:tracePt t="17032" x="2227263" y="2227263"/>
          <p14:tracePt t="17039" x="2192338" y="2227263"/>
          <p14:tracePt t="17047" x="2159000" y="2227263"/>
          <p14:tracePt t="17052" x="2116138" y="2227263"/>
          <p14:tracePt t="17059" x="2073275" y="2227263"/>
          <p14:tracePt t="17066" x="2005013" y="2227263"/>
          <p14:tracePt t="17073" x="1928813" y="2227263"/>
          <p14:tracePt t="17082" x="1860550" y="2227263"/>
          <p14:tracePt t="17086" x="1776413" y="2227263"/>
          <p14:tracePt t="17095" x="1733550" y="2227263"/>
          <p14:tracePt t="17100" x="1674813" y="2227263"/>
          <p14:tracePt t="17109" x="1639888" y="2227263"/>
          <p14:tracePt t="17115" x="1614488" y="2217738"/>
          <p14:tracePt t="17121" x="1606550" y="2217738"/>
          <p14:tracePt t="17132" x="1589088" y="2217738"/>
          <p14:tracePt t="17134" x="1581150" y="2217738"/>
          <p14:tracePt t="17143" x="1563688" y="2209800"/>
          <p14:tracePt t="17149" x="1546225" y="2209800"/>
          <p14:tracePt t="17155" x="1538288" y="2209800"/>
          <p14:tracePt t="17164" x="1530350" y="2209800"/>
          <p14:tracePt t="17169" x="1520825" y="2200275"/>
          <p14:tracePt t="17182" x="1504950" y="2200275"/>
          <p14:tracePt t="17189" x="1495425" y="2200275"/>
          <p14:tracePt t="17199" x="1487488" y="2200275"/>
          <p14:tracePt t="17203" x="1477963" y="2200275"/>
          <p14:tracePt t="17210" x="1470025" y="2200275"/>
          <p14:tracePt t="17217" x="1462088" y="2200275"/>
          <p14:tracePt t="17224" x="1452563" y="2200275"/>
          <p14:tracePt t="17231" x="1444625" y="2200275"/>
          <p14:tracePt t="17239" x="1436688" y="2200275"/>
          <p14:tracePt t="17245" x="1427163" y="2209800"/>
          <p14:tracePt t="17251" x="1419225" y="2209800"/>
          <p14:tracePt t="17259" x="1411288" y="2217738"/>
          <p14:tracePt t="17264" x="1401763" y="2217738"/>
          <p14:tracePt t="17273" x="1393825" y="2217738"/>
          <p14:tracePt t="17287" x="1385888" y="2217738"/>
          <p14:tracePt t="17294" x="1385888" y="2227263"/>
          <p14:tracePt t="17306" x="1376363" y="2235200"/>
          <p14:tracePt t="17320" x="1376363" y="2243138"/>
          <p14:tracePt t="17333" x="1376363" y="2252663"/>
          <p14:tracePt t="17341" x="1376363" y="2260600"/>
          <p14:tracePt t="17347" x="1376363" y="2278063"/>
          <p14:tracePt t="17354" x="1376363" y="2293938"/>
          <p14:tracePt t="17363" x="1376363" y="2303463"/>
          <p14:tracePt t="17369" x="1376363" y="2328863"/>
          <p14:tracePt t="17376" x="1385888" y="2344738"/>
          <p14:tracePt t="17382" x="1393825" y="2362200"/>
          <p14:tracePt t="17389" x="1401763" y="2371725"/>
          <p14:tracePt t="17402" x="1411288" y="2387600"/>
          <p14:tracePt t="17409" x="1419225" y="2397125"/>
          <p14:tracePt t="17415" x="1419225" y="2405063"/>
          <p14:tracePt t="17423" x="1419225" y="2413000"/>
          <p14:tracePt t="17430" x="1427163" y="2413000"/>
          <p14:tracePt t="17436" x="1427163" y="2422525"/>
          <p14:tracePt t="17444" x="1436688" y="2430463"/>
          <p14:tracePt t="17450" x="1436688" y="2438400"/>
          <p14:tracePt t="17465" x="1444625" y="2447925"/>
          <p14:tracePt t="17471" x="1452563" y="2463800"/>
          <p14:tracePt t="17480" x="1462088" y="2463800"/>
          <p14:tracePt t="17484" x="1477963" y="2481263"/>
          <p14:tracePt t="17491" x="1504950" y="2506663"/>
          <p14:tracePt t="17499" x="1530350" y="2532063"/>
          <p14:tracePt t="17505" x="1555750" y="2549525"/>
          <p14:tracePt t="17514" x="1581150" y="2574925"/>
          <p14:tracePt t="17519" x="1589088" y="2582863"/>
          <p14:tracePt t="17525" x="1614488" y="2608263"/>
          <p14:tracePt t="17532" x="1631950" y="2617788"/>
          <p14:tracePt t="17539" x="1649413" y="2633663"/>
          <p14:tracePt t="17547" x="1657350" y="2643188"/>
          <p14:tracePt t="17554" x="1665288" y="2651125"/>
          <p14:tracePt t="17559" x="1682750" y="2660650"/>
          <p14:tracePt t="17566" x="1700213" y="2668588"/>
          <p14:tracePt t="17574" x="1708150" y="2686050"/>
          <p14:tracePt t="17581" x="1725613" y="2686050"/>
          <p14:tracePt t="17588" x="1741488" y="2693988"/>
          <p14:tracePt t="17595" x="1758950" y="2701925"/>
          <p14:tracePt t="17601" x="1784350" y="2701925"/>
          <p14:tracePt t="17609" x="1819275" y="2701925"/>
          <p14:tracePt t="17615" x="1844675" y="2701925"/>
          <p14:tracePt t="17622" x="1895475" y="2701925"/>
          <p14:tracePt t="17631" x="1938338" y="2693988"/>
          <p14:tracePt t="17635" x="2014538" y="2686050"/>
          <p14:tracePt t="17642" x="2090738" y="2676525"/>
          <p14:tracePt t="17649" x="2159000" y="2651125"/>
          <p14:tracePt t="17656" x="2217738" y="2643188"/>
          <p14:tracePt t="17664" x="2293938" y="2633663"/>
          <p14:tracePt t="17669" x="2354263" y="2617788"/>
          <p14:tracePt t="17676" x="2430463" y="2600325"/>
          <p14:tracePt t="17683" x="2516188" y="2592388"/>
          <p14:tracePt t="17689" x="2592388" y="2582863"/>
          <p14:tracePt t="17698" x="2676525" y="2557463"/>
          <p14:tracePt t="17703" x="2778125" y="2549525"/>
          <p14:tracePt t="17710" x="2881313" y="2541588"/>
          <p14:tracePt t="17717" x="2949575" y="2516188"/>
          <p14:tracePt t="17724" x="3041650" y="2506663"/>
          <p14:tracePt t="17731" x="3094038" y="2506663"/>
          <p14:tracePt t="17738" x="3152775" y="2506663"/>
          <p14:tracePt t="17745" x="3203575" y="2498725"/>
          <p14:tracePt t="17751" x="3228975" y="2498725"/>
          <p14:tracePt t="17758" x="3263900" y="2498725"/>
          <p14:tracePt t="17765" x="3289300" y="2498725"/>
          <p14:tracePt t="17772" x="3330575" y="2498725"/>
          <p14:tracePt t="17781" x="3355975" y="2498725"/>
          <p14:tracePt t="17786" x="3390900" y="2498725"/>
          <p14:tracePt t="17793" x="3433763" y="2498725"/>
          <p14:tracePt t="17799" x="3467100" y="2498725"/>
          <p14:tracePt t="17807" x="3502025" y="2498725"/>
          <p14:tracePt t="17814" x="3535363" y="2498725"/>
          <p14:tracePt t="17820" x="3560763" y="2498725"/>
          <p14:tracePt t="17827" x="3603625" y="2498725"/>
          <p14:tracePt t="17833" x="3636963" y="2498725"/>
          <p14:tracePt t="17840" x="3687763" y="2489200"/>
          <p14:tracePt t="17848" x="3722688" y="2481263"/>
          <p14:tracePt t="17854" x="3763963" y="2473325"/>
          <p14:tracePt t="17861" x="3798888" y="2447925"/>
          <p14:tracePt t="17868" x="3849688" y="2438400"/>
          <p14:tracePt t="17875" x="3883025" y="2422525"/>
          <p14:tracePt t="17881" x="3917950" y="2413000"/>
          <p14:tracePt t="17898" x="3976688" y="2387600"/>
          <p14:tracePt t="17902" x="4002088" y="2371725"/>
          <p14:tracePt t="17909" x="4037013" y="2371725"/>
          <p14:tracePt t="17916" x="4062413" y="2362200"/>
          <p14:tracePt t="17923" x="4087813" y="2344738"/>
          <p14:tracePt t="17931" x="4095750" y="2336800"/>
          <p14:tracePt t="17936" x="4121150" y="2328863"/>
          <p14:tracePt t="17943" x="4138613" y="2319338"/>
          <p14:tracePt t="17950" x="4146550" y="2311400"/>
          <p14:tracePt t="17958" x="4156075" y="2311400"/>
          <p14:tracePt t="17965" x="4164013" y="2311400"/>
          <p14:tracePt t="17982" x="4171950" y="2303463"/>
          <p14:tracePt t="17992" x="4181475" y="2293938"/>
          <p14:tracePt t="18012" x="4181475" y="2286000"/>
          <p14:tracePt t="18018" x="4171950" y="2278063"/>
          <p14:tracePt t="18027" x="4171950" y="2268538"/>
          <p14:tracePt t="18033" x="4156075" y="2260600"/>
          <p14:tracePt t="18039" x="4138613" y="2243138"/>
          <p14:tracePt t="18049" x="4121150" y="2227263"/>
          <p14:tracePt t="18053" x="4087813" y="2209800"/>
          <p14:tracePt t="18060" x="4037013" y="2184400"/>
          <p14:tracePt t="18067" x="3986213" y="2159000"/>
          <p14:tracePt t="18074" x="3925888" y="2141538"/>
          <p14:tracePt t="18081" x="3867150" y="2108200"/>
          <p14:tracePt t="18087" x="3806825" y="2098675"/>
          <p14:tracePt t="18096" x="3738563" y="2082800"/>
          <p14:tracePt t="18101" x="3679825" y="2073275"/>
          <p14:tracePt t="18108" x="3619500" y="2055813"/>
          <p14:tracePt t="18116" x="3560763" y="2047875"/>
          <p14:tracePt t="18121" x="3509963" y="2047875"/>
          <p14:tracePt t="18130" x="3459163" y="2047875"/>
          <p14:tracePt t="18135" x="3416300" y="2039938"/>
          <p14:tracePt t="18143" x="3382963" y="2039938"/>
          <p14:tracePt t="18149" x="3348038" y="2039938"/>
          <p14:tracePt t="18157" x="3330575" y="2039938"/>
          <p14:tracePt t="18163" x="3305175" y="2039938"/>
          <p14:tracePt t="18169" x="3279775" y="2039938"/>
          <p14:tracePt t="18178" x="3263900" y="2039938"/>
          <p14:tracePt t="18183" x="3246438" y="2039938"/>
          <p14:tracePt t="18190" x="3221038" y="2039938"/>
          <p14:tracePt t="18197" x="3211513" y="2039938"/>
          <p14:tracePt t="18205" x="3186113" y="2039938"/>
          <p14:tracePt t="18211" x="3170238" y="2039938"/>
          <p14:tracePt t="18219" x="3135313" y="2039938"/>
          <p14:tracePt t="18225" x="3101975" y="2039938"/>
          <p14:tracePt t="18231" x="3067050" y="2039938"/>
          <p14:tracePt t="18238" x="3025775" y="2039938"/>
          <p14:tracePt t="18248" x="2974975" y="2039938"/>
          <p14:tracePt t="18251" x="2914650" y="2039938"/>
          <p14:tracePt t="18259" x="2838450" y="2039938"/>
          <p14:tracePt t="18265" x="2770188" y="2039938"/>
          <p14:tracePt t="18272" x="2711450" y="2039938"/>
          <p14:tracePt t="18281" x="2625725" y="2039938"/>
          <p14:tracePt t="18287" x="2557463" y="2039938"/>
          <p14:tracePt t="18293" x="2473325" y="2039938"/>
          <p14:tracePt t="18299" x="2387600" y="2039938"/>
          <p14:tracePt t="18307" x="2303463" y="2039938"/>
          <p14:tracePt t="18314" x="2200275" y="2039938"/>
          <p14:tracePt t="18320" x="2073275" y="2039938"/>
          <p14:tracePt t="18330" x="1946275" y="2039938"/>
          <p14:tracePt t="18333" x="1852613" y="2039938"/>
          <p14:tracePt t="18342" x="1776413" y="2039938"/>
          <p14:tracePt t="18348" x="1741488" y="2039938"/>
          <p14:tracePt t="18355" x="1700213" y="2039938"/>
          <p14:tracePt t="18364" x="1674813" y="2039938"/>
          <p14:tracePt t="18369" x="1639888" y="2039938"/>
          <p14:tracePt t="18376" x="1614488" y="2039938"/>
          <p14:tracePt t="18382" x="1589088" y="2039938"/>
          <p14:tracePt t="18389" x="1546225" y="2039938"/>
          <p14:tracePt t="18398" x="1512888" y="2039938"/>
          <p14:tracePt t="18403" x="1470025" y="2039938"/>
          <p14:tracePt t="18410" x="1436688" y="2039938"/>
          <p14:tracePt t="18416" x="1401763" y="2039938"/>
          <p14:tracePt t="18424" x="1376363" y="2039938"/>
          <p14:tracePt t="18431" x="1350963" y="2039938"/>
          <p14:tracePt t="18436" x="1325563" y="2039938"/>
          <p14:tracePt t="18444" x="1317625" y="2039938"/>
          <p14:tracePt t="18450" x="1300163" y="2039938"/>
          <p14:tracePt t="18458" x="1282700" y="2039938"/>
          <p14:tracePt t="18464" x="1274763" y="2039938"/>
          <p14:tracePt t="18471" x="1266825" y="2039938"/>
          <p14:tracePt t="18479" x="1257300" y="2039938"/>
          <p14:tracePt t="18484" x="1249363" y="2039938"/>
          <p14:tracePt t="18492" x="1231900" y="2039938"/>
          <p14:tracePt t="18499" x="1223963" y="2039938"/>
          <p14:tracePt t="18505" x="1216025" y="2039938"/>
          <p14:tracePt t="18514" x="1198563" y="2047875"/>
          <p14:tracePt t="18519" x="1189038" y="2047875"/>
          <p14:tracePt t="18526" x="1173163" y="2055813"/>
          <p14:tracePt t="18532" x="1163638" y="2055813"/>
          <p14:tracePt t="18549" x="1155700" y="2055813"/>
          <p14:tracePt t="18553" x="1147763" y="2055813"/>
          <p14:tracePt t="18566" x="1138238" y="2055813"/>
          <p14:tracePt t="18574" x="1130300" y="2055813"/>
          <p14:tracePt t="18581" x="1122363" y="2065338"/>
          <p14:tracePt t="18587" x="1122363" y="2073275"/>
          <p14:tracePt t="18595" x="1112838" y="2073275"/>
          <p14:tracePt t="18602" x="1096963" y="2090738"/>
          <p14:tracePt t="18610" x="1096963" y="2108200"/>
          <p14:tracePt t="18615" x="1079500" y="2124075"/>
          <p14:tracePt t="18622" x="1069975" y="2149475"/>
          <p14:tracePt t="18630" x="1054100" y="2174875"/>
          <p14:tracePt t="18635" x="1044575" y="2209800"/>
          <p14:tracePt t="18642" x="1036638" y="2235200"/>
          <p14:tracePt t="18649" x="1028700" y="2268538"/>
          <p14:tracePt t="18656" x="1028700" y="2278063"/>
          <p14:tracePt t="18664" x="1028700" y="2303463"/>
          <p14:tracePt t="18669" x="1028700" y="2311400"/>
          <p14:tracePt t="18676" x="1028700" y="2319338"/>
          <p14:tracePt t="18683" x="1028700" y="2336800"/>
          <p14:tracePt t="18690" x="1028700" y="2344738"/>
          <p14:tracePt t="18697" x="1036638" y="2354263"/>
          <p14:tracePt t="18704" x="1036638" y="2371725"/>
          <p14:tracePt t="18711" x="1062038" y="2387600"/>
          <p14:tracePt t="18717" x="1096963" y="2405063"/>
          <p14:tracePt t="18724" x="1163638" y="2430463"/>
          <p14:tracePt t="18731" x="1249363" y="2455863"/>
          <p14:tracePt t="18738" x="1393825" y="2506663"/>
          <p14:tracePt t="18747" x="1631950" y="2582863"/>
          <p14:tracePt t="18751" x="1835150" y="2643188"/>
          <p14:tracePt t="18759" x="1954213" y="2686050"/>
          <p14:tracePt t="18766" x="2039938" y="2711450"/>
          <p14:tracePt t="18772" x="2098675" y="2719388"/>
          <p14:tracePt t="18780" x="2149475" y="2727325"/>
          <p14:tracePt t="18786" x="2174875" y="2736850"/>
          <p14:tracePt t="18793" x="2200275" y="2736850"/>
          <p14:tracePt t="18799" x="2227263" y="2736850"/>
          <p14:tracePt t="18806" x="2243138" y="2736850"/>
          <p14:tracePt t="18814" x="2293938" y="2736850"/>
          <p14:tracePt t="18820" x="2354263" y="2727325"/>
          <p14:tracePt t="18828" x="2422525" y="2701925"/>
          <p14:tracePt t="18834" x="2524125" y="2686050"/>
          <p14:tracePt t="18841" x="2625725" y="2651125"/>
          <p14:tracePt t="18849" x="2719388" y="2617788"/>
          <p14:tracePt t="18855" x="2805113" y="2592388"/>
          <p14:tracePt t="18863" x="2863850" y="2574925"/>
          <p14:tracePt t="18868" x="2932113" y="2549525"/>
          <p14:tracePt t="18875" x="3000375" y="2541588"/>
          <p14:tracePt t="18883" x="3076575" y="2532063"/>
          <p14:tracePt t="18888" x="3144838" y="2524125"/>
          <p14:tracePt t="19198" x="3203575" y="2574925"/>
          <p14:tracePt t="19205" x="3279775" y="2668588"/>
          <p14:tracePt t="19214" x="3365500" y="2727325"/>
          <p14:tracePt t="19219" x="3424238" y="2770188"/>
          <p14:tracePt t="19225" x="3459163" y="2787650"/>
          <p14:tracePt t="19232" x="3484563" y="2805113"/>
          <p14:tracePt t="19239" x="3509963" y="2813050"/>
          <p14:tracePt t="19247" x="3527425" y="2820988"/>
          <p14:tracePt t="19252" x="3535363" y="2820988"/>
          <p14:tracePt t="19259" x="3543300" y="2830513"/>
          <p14:tracePt t="19266" x="3552825" y="2830513"/>
          <p14:tracePt t="19273" x="3552825" y="2838450"/>
          <p14:tracePt t="19281" x="3560763" y="2838450"/>
          <p14:tracePt t="19287" x="3568700" y="2838450"/>
          <p14:tracePt t="19294" x="3578225" y="2838450"/>
          <p14:tracePt t="19300" x="3586163" y="2838450"/>
          <p14:tracePt t="19308" x="3594100" y="2838450"/>
          <p14:tracePt t="19314" x="3611563" y="2838450"/>
          <p14:tracePt t="19321" x="3636963" y="2838450"/>
          <p14:tracePt t="19331" x="3662363" y="2838450"/>
          <p14:tracePt t="19334" x="3697288" y="2838450"/>
          <p14:tracePt t="19342" x="3730625" y="2838450"/>
          <p14:tracePt t="19349" x="3756025" y="2838450"/>
          <p14:tracePt t="19355" x="3773488" y="2838450"/>
          <p14:tracePt t="19364" x="3798888" y="2838450"/>
          <p14:tracePt t="19369" x="3824288" y="2838450"/>
          <p14:tracePt t="19376" x="3841750" y="2838450"/>
          <p14:tracePt t="19383" x="3867150" y="2838450"/>
          <p14:tracePt t="19390" x="3892550" y="2838450"/>
          <p14:tracePt t="19397" x="3908425" y="2838450"/>
          <p14:tracePt t="19403" x="3925888" y="2838450"/>
          <p14:tracePt t="19410" x="3951288" y="2838450"/>
          <p14:tracePt t="19417" x="3976688" y="2838450"/>
          <p14:tracePt t="19424" x="4011613" y="2838450"/>
          <p14:tracePt t="19430" x="4037013" y="2838450"/>
          <p14:tracePt t="19438" x="4079875" y="2838450"/>
          <p14:tracePt t="19445" x="4113213" y="2830513"/>
          <p14:tracePt t="19451" x="4171950" y="2820988"/>
          <p14:tracePt t="19458" x="4214813" y="2813050"/>
          <p14:tracePt t="19464" x="4265613" y="2787650"/>
          <p14:tracePt t="19471" x="4300538" y="2778125"/>
          <p14:tracePt t="19480" x="4325938" y="2778125"/>
          <p14:tracePt t="19485" x="4351338" y="2770188"/>
          <p14:tracePt t="19492" x="4376738" y="2762250"/>
          <p14:tracePt t="19499" x="4402138" y="2752725"/>
          <p14:tracePt t="19506" x="4419600" y="2744788"/>
          <p14:tracePt t="19514" x="4445000" y="2736850"/>
          <p14:tracePt t="19519" x="4470400" y="2719388"/>
          <p14:tracePt t="19527" x="4503738" y="2701925"/>
          <p14:tracePt t="19533" x="4538663" y="2693988"/>
          <p14:tracePt t="19540" x="4572000" y="2676525"/>
          <p14:tracePt t="19548" x="4605338" y="2660650"/>
          <p14:tracePt t="19554" x="4657725" y="2643188"/>
          <p14:tracePt t="19561" x="4699000" y="2617788"/>
          <p14:tracePt t="19567" x="4733925" y="2608263"/>
          <p14:tracePt t="19575" x="4767263" y="2608263"/>
          <p14:tracePt t="19581" x="4792663" y="2592388"/>
          <p14:tracePt t="19589" x="4818063" y="2582863"/>
          <p14:tracePt t="19596" x="4835525" y="2574925"/>
          <p14:tracePt t="19602" x="4860925" y="2574925"/>
          <p14:tracePt t="19609" x="4878388" y="2574925"/>
          <p14:tracePt t="19615" x="4886325" y="2574925"/>
          <p14:tracePt t="19622" x="4903788" y="2574925"/>
          <p14:tracePt t="19631" x="4919663" y="2574925"/>
          <p14:tracePt t="19636" x="4929188" y="2574925"/>
          <p14:tracePt t="19643" x="4937125" y="2574925"/>
          <p14:tracePt t="19650" x="4946650" y="2574925"/>
          <p14:tracePt t="19656" x="4962525" y="2574925"/>
          <p14:tracePt t="19664" x="4987925" y="2574925"/>
          <p14:tracePt t="19670" x="4997450" y="2574925"/>
          <p14:tracePt t="19678" x="5013325" y="2582863"/>
          <p14:tracePt t="19684" x="5030788" y="2592388"/>
          <p14:tracePt t="19691" x="5038725" y="2600325"/>
          <p14:tracePt t="19698" x="5048250" y="2608263"/>
          <p14:tracePt t="19704" x="5064125" y="2625725"/>
          <p14:tracePt t="19712" x="5081588" y="2633663"/>
          <p14:tracePt t="19719" x="5081588" y="2651125"/>
          <p14:tracePt t="19725" x="5091113" y="2660650"/>
          <p14:tracePt t="19732" x="5106988" y="2668588"/>
          <p14:tracePt t="19738" x="5116513" y="2676525"/>
          <p14:tracePt t="19746" x="5116513" y="2686050"/>
          <p14:tracePt t="19753" x="5124450" y="2693988"/>
          <p14:tracePt t="19759" x="5132388" y="2701925"/>
          <p14:tracePt t="20253" x="4878388" y="2643188"/>
          <p14:tracePt t="20260" x="4402138" y="2566988"/>
          <p14:tracePt t="20268" x="3976688" y="2489200"/>
          <p14:tracePt t="20273" x="3730625" y="2438400"/>
          <p14:tracePt t="20281" x="3568700" y="2430463"/>
          <p14:tracePt t="20287" x="3416300" y="2413000"/>
          <p14:tracePt t="20294" x="3297238" y="2397125"/>
          <p14:tracePt t="20301" x="3228975" y="2387600"/>
          <p14:tracePt t="20308" x="3170238" y="2387600"/>
          <p14:tracePt t="20314" x="3135313" y="2387600"/>
          <p14:tracePt t="20321" x="3109913" y="2387600"/>
          <p14:tracePt t="20330" x="3084513" y="2387600"/>
          <p14:tracePt t="20335" x="3051175" y="2387600"/>
          <p14:tracePt t="20747" x="3254375" y="2268538"/>
          <p14:tracePt t="20753" x="3543300" y="2073275"/>
          <p14:tracePt t="20759" x="3722688" y="1938338"/>
          <p14:tracePt t="20767" x="3832225" y="1844675"/>
          <p14:tracePt t="20774" x="3900488" y="1766888"/>
          <p14:tracePt t="20780" x="3960813" y="1708150"/>
          <p14:tracePt t="20788" x="4019550" y="1649413"/>
          <p14:tracePt t="20796" x="4052888" y="1606550"/>
          <p14:tracePt t="20800" x="4095750" y="1581150"/>
          <p14:tracePt t="20809" x="4105275" y="1563688"/>
          <p14:tracePt t="20815" x="4113213" y="1546225"/>
          <p14:tracePt t="20821" x="4121150" y="1546225"/>
          <p14:tracePt t="20832" x="4130675" y="1546225"/>
          <p14:tracePt t="20856" x="4138613" y="1546225"/>
          <p14:tracePt t="20924" x="4130675" y="1546225"/>
          <p14:tracePt t="20931" x="4121150" y="1546225"/>
          <p14:tracePt t="20939" x="4113213" y="1546225"/>
          <p14:tracePt t="20946" x="4087813" y="1555750"/>
          <p14:tracePt t="20952" x="4052888" y="1563688"/>
          <p14:tracePt t="20958" x="4011613" y="1581150"/>
          <p14:tracePt t="20965" x="3960813" y="1614488"/>
          <p14:tracePt t="20973" x="3892550" y="1649413"/>
          <p14:tracePt t="20980" x="3816350" y="1690688"/>
          <p14:tracePt t="20987" x="3738563" y="1733550"/>
          <p14:tracePt t="20993" x="3679825" y="1766888"/>
          <p14:tracePt t="20999" x="3611563" y="1793875"/>
          <p14:tracePt t="21007" x="3568700" y="1827213"/>
          <p14:tracePt t="21014" x="3543300" y="1835150"/>
          <p14:tracePt t="21020" x="3509963" y="1852613"/>
          <p14:tracePt t="21028" x="3484563" y="1860550"/>
          <p14:tracePt t="21035" x="3459163" y="1860550"/>
          <p14:tracePt t="21041" x="3449638" y="1870075"/>
          <p14:tracePt t="21047" x="3424238" y="1878013"/>
          <p14:tracePt t="21054" x="3408363" y="1885950"/>
          <p14:tracePt t="21063" x="3382963" y="1895475"/>
          <p14:tracePt t="21069" x="3373438" y="1895475"/>
          <p14:tracePt t="21076" x="3355975" y="1903413"/>
          <p14:tracePt t="21081" x="3330575" y="1911350"/>
          <p14:tracePt t="21089" x="3322638" y="1920875"/>
          <p14:tracePt t="21378" x="3475038" y="2073275"/>
          <p14:tracePt t="21383" x="3687763" y="2235200"/>
          <p14:tracePt t="21390" x="3841750" y="2362200"/>
          <p14:tracePt t="21398" x="3951288" y="2430463"/>
          <p14:tracePt t="21405" x="4027488" y="2481263"/>
          <p14:tracePt t="21411" x="4095750" y="2498725"/>
          <p14:tracePt t="21419" x="4146550" y="2516188"/>
          <p14:tracePt t="21424" x="4181475" y="2524125"/>
          <p14:tracePt t="21431" x="4206875" y="2541588"/>
          <p14:tracePt t="21439" x="4240213" y="2541588"/>
          <p14:tracePt t="21446" x="4257675" y="2549525"/>
          <p14:tracePt t="21452" x="4283075" y="2557463"/>
          <p14:tracePt t="21459" x="4308475" y="2566988"/>
          <p14:tracePt t="21465" x="4333875" y="2574925"/>
          <p14:tracePt t="21472" x="4351338" y="2582863"/>
          <p14:tracePt t="21480" x="4376738" y="2592388"/>
          <p14:tracePt t="21486" x="4402138" y="2600325"/>
          <p14:tracePt t="21493" x="4435475" y="2608263"/>
          <p14:tracePt t="21499" x="4452938" y="2617788"/>
          <p14:tracePt t="21507" x="4478338" y="2617788"/>
          <p14:tracePt t="21515" x="4495800" y="2617788"/>
          <p14:tracePt t="21520" x="4495800" y="2625725"/>
          <p14:tracePt t="21530" x="4513263" y="2633663"/>
          <p14:tracePt t="21534" x="4529138" y="2643188"/>
          <p14:tracePt t="21541" x="4538663" y="2651125"/>
          <p14:tracePt t="21548" x="4546600" y="2651125"/>
          <p14:tracePt t="21554" x="4554538" y="2651125"/>
          <p14:tracePt t="21564" x="4564063" y="2651125"/>
          <p14:tracePt t="21569" x="4572000" y="2660650"/>
          <p14:tracePt t="21575" x="4579938" y="2660650"/>
          <p14:tracePt t="21582" x="4579938" y="2668588"/>
          <p14:tracePt t="21588" x="4589463" y="2668588"/>
          <p14:tracePt t="21602" x="4597400" y="2676525"/>
          <p14:tracePt t="21616" x="4605338" y="2676525"/>
          <p14:tracePt t="21636" x="4605338" y="2686050"/>
          <p14:tracePt t="21646" x="4605338" y="2693988"/>
          <p14:tracePt t="21660" x="4579938" y="2711450"/>
          <p14:tracePt t="21664" x="4538663" y="2736850"/>
          <p14:tracePt t="21671" x="4460875" y="2778125"/>
          <p14:tracePt t="21682" x="4359275" y="2838450"/>
          <p14:tracePt t="21685" x="4249738" y="2922588"/>
          <p14:tracePt t="21693" x="4164013" y="2965450"/>
          <p14:tracePt t="21699" x="4095750" y="3008313"/>
          <p14:tracePt t="21705" x="4044950" y="3041650"/>
          <p14:tracePt t="21714" x="4011613" y="3059113"/>
          <p14:tracePt t="21719" x="3986213" y="3076575"/>
          <p14:tracePt t="21728" x="3951288" y="3084513"/>
          <p14:tracePt t="21734" x="3917950" y="3101975"/>
          <p14:tracePt t="21740" x="3900488" y="3119438"/>
          <p14:tracePt t="21747" x="3875088" y="3135313"/>
          <p14:tracePt t="21753" x="3841750" y="3144838"/>
          <p14:tracePt t="21760" x="3816350" y="3152775"/>
          <p14:tracePt t="21768" x="3781425" y="3160713"/>
          <p14:tracePt t="21775" x="3763963" y="3170238"/>
          <p14:tracePt t="21782" x="3738563" y="3178175"/>
          <p14:tracePt t="21788" x="3713163" y="3195638"/>
          <p14:tracePt t="21796" x="3687763" y="3203575"/>
          <p14:tracePt t="21801" x="3679825" y="3211513"/>
          <p14:tracePt t="21808" x="3671888" y="3211513"/>
          <p14:tracePt t="21814" x="3654425" y="3221038"/>
          <p14:tracePt t="21830" x="3646488" y="3221038"/>
          <p14:tracePt t="21837" x="3636963" y="3221038"/>
          <p14:tracePt t="21842" x="3629025" y="3228975"/>
          <p14:tracePt t="21863" x="3619500" y="3228975"/>
          <p14:tracePt t="21870" x="3611563" y="3228975"/>
          <p14:tracePt t="21883" x="3603625" y="3228975"/>
          <p14:tracePt t="21890" x="3594100" y="3228975"/>
          <p14:tracePt t="21897" x="3586163" y="3228975"/>
          <p14:tracePt t="21913" x="3568700" y="3228975"/>
          <p14:tracePt t="21917" x="3560763" y="3228975"/>
          <p14:tracePt t="21933" x="3552825" y="3228975"/>
          <p14:tracePt t="21938" x="3543300" y="3221038"/>
          <p14:tracePt t="21946" x="3535363" y="3211513"/>
          <p14:tracePt t="21952" x="3527425" y="3203575"/>
          <p14:tracePt t="21959" x="3517900" y="3203575"/>
          <p14:tracePt t="21965" x="3517900" y="3195638"/>
          <p14:tracePt t="21973" x="3509963" y="3195638"/>
          <p14:tracePt t="21980" x="3502025" y="3186113"/>
          <p14:tracePt t="21987" x="3492500" y="3178175"/>
          <p14:tracePt t="21995" x="3484563" y="3178175"/>
          <p14:tracePt t="21999" x="3475038" y="3170238"/>
          <p14:tracePt t="22008" x="3475038" y="3160713"/>
          <p14:tracePt t="22014" x="3467100" y="3152775"/>
          <p14:tracePt t="22020" x="3459163" y="3135313"/>
          <p14:tracePt t="22029" x="3459163" y="3109913"/>
          <p14:tracePt t="22034" x="3449638" y="3084513"/>
          <p14:tracePt t="22041" x="3441700" y="3059113"/>
          <p14:tracePt t="22047" x="3433763" y="3033713"/>
          <p14:tracePt t="22055" x="3433763" y="3016250"/>
          <p14:tracePt t="22062" x="3433763" y="3008313"/>
          <p14:tracePt t="22068" x="3424238" y="2990850"/>
          <p14:tracePt t="22076" x="3424238" y="2982913"/>
          <p14:tracePt t="22082" x="3424238" y="2974975"/>
          <p14:tracePt t="22089" x="3424238" y="2965450"/>
          <p14:tracePt t="22098" x="3424238" y="2957513"/>
          <p14:tracePt t="22110" x="3424238" y="2949575"/>
          <p14:tracePt t="22116" x="3424238" y="2940050"/>
          <p14:tracePt t="22138" x="3424238" y="2932113"/>
          <p14:tracePt t="22158" x="3441700" y="2922588"/>
          <p14:tracePt t="22164" x="3467100" y="2922588"/>
          <p14:tracePt t="22171" x="3484563" y="2922588"/>
          <p14:tracePt t="22180" x="3509963" y="2922588"/>
          <p14:tracePt t="22185" x="3527425" y="2922588"/>
          <p14:tracePt t="22192" x="3543300" y="2922588"/>
          <p14:tracePt t="22198" x="3560763" y="2922588"/>
          <p14:tracePt t="22206" x="3568700" y="2922588"/>
          <p14:tracePt t="22213" x="3578225" y="2932113"/>
          <p14:tracePt t="22220" x="3586163" y="2932113"/>
          <p14:tracePt t="22227" x="3594100" y="2932113"/>
          <p14:tracePt t="22232" x="3603625" y="2932113"/>
          <p14:tracePt t="22240" x="3611563" y="2932113"/>
          <p14:tracePt t="22246" x="3619500" y="2932113"/>
          <p14:tracePt t="22260" x="3629025" y="2940050"/>
          <p14:tracePt t="22275" x="3636963" y="2940050"/>
          <p14:tracePt t="22288" x="3646488" y="2940050"/>
          <p14:tracePt t="22297" x="3654425" y="2940050"/>
          <p14:tracePt t="22310" x="3662363" y="2940050"/>
          <p14:tracePt t="22315" x="3671888" y="2940050"/>
          <p14:tracePt t="22330" x="3679825" y="2940050"/>
          <p14:tracePt t="22336" x="3687763" y="2940050"/>
          <p14:tracePt t="22342" x="3705225" y="2940050"/>
          <p14:tracePt t="22349" x="3713163" y="2940050"/>
          <p14:tracePt t="22358" x="3730625" y="2940050"/>
          <p14:tracePt t="22363" x="3763963" y="2940050"/>
          <p14:tracePt t="22370" x="3790950" y="2940050"/>
          <p14:tracePt t="22379" x="3816350" y="2940050"/>
          <p14:tracePt t="22383" x="3841750" y="2940050"/>
          <p14:tracePt t="22391" x="3857625" y="2940050"/>
          <p14:tracePt t="22398" x="3875088" y="2940050"/>
          <p14:tracePt t="22405" x="3892550" y="2940050"/>
          <p14:tracePt t="22418" x="3908425" y="2940050"/>
          <p14:tracePt t="22431" x="3917950" y="2940050"/>
          <p14:tracePt t="22438" x="3935413" y="2940050"/>
          <p14:tracePt t="22452" x="3943350" y="2940050"/>
          <p14:tracePt t="22460" x="3951288" y="2940050"/>
          <p14:tracePt t="22466" x="3960813" y="2940050"/>
          <p14:tracePt t="22472" x="3986213" y="2940050"/>
          <p14:tracePt t="22481" x="4019550" y="2940050"/>
          <p14:tracePt t="22486" x="4062413" y="2940050"/>
          <p14:tracePt t="22494" x="4105275" y="2940050"/>
          <p14:tracePt t="22500" x="4164013" y="2932113"/>
          <p14:tracePt t="22506" x="4224338" y="2932113"/>
          <p14:tracePt t="22513" x="4291013" y="2932113"/>
          <p14:tracePt t="22520" x="4351338" y="2932113"/>
          <p14:tracePt t="22530" x="4410075" y="2932113"/>
          <p14:tracePt t="22534" x="4452938" y="2932113"/>
          <p14:tracePt t="22542" x="4495800" y="2932113"/>
          <p14:tracePt t="22548" x="4546600" y="2932113"/>
          <p14:tracePt t="22555" x="4572000" y="2940050"/>
          <p14:tracePt t="22563" x="4622800" y="2940050"/>
          <p14:tracePt t="22569" x="4648200" y="2949575"/>
          <p14:tracePt t="22575" x="4673600" y="2957513"/>
          <p14:tracePt t="22582" x="4699000" y="2965450"/>
          <p14:tracePt t="22589" x="4724400" y="2965450"/>
          <p14:tracePt t="22597" x="4733925" y="2974975"/>
          <p14:tracePt t="22603" x="4749800" y="2974975"/>
          <p14:tracePt t="22609" x="4759325" y="2974975"/>
          <p14:tracePt t="22625" x="4759325" y="2982913"/>
          <p14:tracePt t="22630" x="4767263" y="2982913"/>
          <p14:tracePt t="22637" x="4775200" y="2990850"/>
          <p14:tracePt t="22650" x="4784725" y="2990850"/>
          <p14:tracePt t="22659" x="4792663" y="2990850"/>
          <p14:tracePt t="22664" x="4802188" y="2990850"/>
          <p14:tracePt t="22671" x="4827588" y="2990850"/>
          <p14:tracePt t="22679" x="4860925" y="2990850"/>
          <p14:tracePt t="22684" x="4894263" y="2990850"/>
          <p14:tracePt t="22692" x="4937125" y="2990850"/>
          <p14:tracePt t="22698" x="4979988" y="2990850"/>
          <p14:tracePt t="22705" x="5038725" y="2974975"/>
          <p14:tracePt t="22713" x="5081588" y="2965450"/>
          <p14:tracePt t="22719" x="5116513" y="2957513"/>
          <p14:tracePt t="22726" x="5149850" y="2957513"/>
          <p14:tracePt t="22732" x="5175250" y="2949575"/>
          <p14:tracePt t="22740" x="5192713" y="2949575"/>
          <p14:tracePt t="22747" x="5208588" y="2949575"/>
          <p14:tracePt t="22754" x="5226050" y="2949575"/>
          <p14:tracePt t="22759" x="5235575" y="2949575"/>
          <p14:tracePt t="22767" x="5243513" y="2949575"/>
          <p14:tracePt t="22775" x="5251450" y="2949575"/>
          <p14:tracePt t="22791" x="5268913" y="2949575"/>
          <p14:tracePt t="22794" x="5276850" y="2949575"/>
          <p14:tracePt t="22814" x="5286375" y="2949575"/>
          <p14:tracePt t="22821" x="5294313" y="2949575"/>
          <p14:tracePt t="22849" x="5302250" y="2949575"/>
          <p14:tracePt t="22856" x="5311775" y="2949575"/>
          <p14:tracePt t="22863" x="5319713" y="2949575"/>
          <p14:tracePt t="22877" x="5327650" y="2949575"/>
          <p14:tracePt t="22883" x="5337175" y="2949575"/>
          <p14:tracePt t="22890" x="5345113" y="2949575"/>
          <p14:tracePt t="22897" x="5353050" y="2949575"/>
          <p14:tracePt t="22913" x="5370513" y="2949575"/>
          <p14:tracePt t="22918" x="5380038" y="2949575"/>
          <p14:tracePt t="22925" x="5387975" y="2949575"/>
          <p14:tracePt t="22939" x="5395913" y="2949575"/>
          <p14:tracePt t="22946" x="5405438" y="2949575"/>
          <p14:tracePt t="22952" x="5413375" y="2949575"/>
          <p14:tracePt t="22965" x="5421313" y="2949575"/>
          <p14:tracePt t="22980" x="5430838" y="2949575"/>
          <p14:tracePt t="22993" x="5430838" y="2940050"/>
          <p14:tracePt t="23013" x="5438775" y="2932113"/>
          <p14:tracePt t="23029" x="5446713" y="2932113"/>
          <p14:tracePt t="23034" x="5446713" y="2922588"/>
          <p14:tracePt t="23040" x="5456238" y="2914650"/>
          <p14:tracePt t="23048" x="5456238" y="2906713"/>
          <p14:tracePt t="23062" x="5456238" y="2897188"/>
          <p14:tracePt t="23069" x="5464175" y="2881313"/>
          <p14:tracePt t="23077" x="5472113" y="2881313"/>
          <p14:tracePt t="23081" x="5472113" y="2871788"/>
          <p14:tracePt t="23089" x="5472113" y="2855913"/>
          <p14:tracePt t="23103" x="5472113" y="2846388"/>
          <p14:tracePt t="23109" x="5481638" y="2838450"/>
          <p14:tracePt t="23124" x="5489575" y="2830513"/>
          <p14:tracePt t="23130" x="5489575" y="2820988"/>
          <p14:tracePt t="23145" x="5497513" y="2813050"/>
          <p14:tracePt t="23158" x="5497513" y="2805113"/>
          <p14:tracePt t="23164" x="5497513" y="2795588"/>
          <p14:tracePt t="23185" x="5497513" y="2787650"/>
          <p14:tracePt t="23193" x="5489575" y="2778125"/>
          <p14:tracePt t="23198" x="5481638" y="2770188"/>
          <p14:tracePt t="23213" x="5472113" y="2762250"/>
          <p14:tracePt t="23219" x="5464175" y="2762250"/>
          <p14:tracePt t="23228" x="5456238" y="2752725"/>
          <p14:tracePt t="23233" x="5446713" y="2752725"/>
          <p14:tracePt t="23239" x="5438775" y="2744788"/>
          <p14:tracePt t="23248" x="5421313" y="2736850"/>
          <p14:tracePt t="23253" x="5413375" y="2727325"/>
          <p14:tracePt t="23259" x="5395913" y="2719388"/>
          <p14:tracePt t="23268" x="5370513" y="2719388"/>
          <p14:tracePt t="23275" x="5345113" y="2711450"/>
          <p14:tracePt t="23281" x="5311775" y="2693988"/>
          <p14:tracePt t="23287" x="5268913" y="2686050"/>
          <p14:tracePt t="23295" x="5235575" y="2676525"/>
          <p14:tracePt t="23302" x="5200650" y="2668588"/>
          <p14:tracePt t="23308" x="5167313" y="2660650"/>
          <p14:tracePt t="23315" x="5141913" y="2651125"/>
          <p14:tracePt t="23323" x="5116513" y="2643188"/>
          <p14:tracePt t="23330" x="5081588" y="2643188"/>
          <p14:tracePt t="23336" x="5048250" y="2633663"/>
          <p14:tracePt t="23342" x="5013325" y="2633663"/>
          <p14:tracePt t="23349" x="4979988" y="2625725"/>
          <p14:tracePt t="23357" x="4962525" y="2625725"/>
          <p14:tracePt t="23363" x="4929188" y="2625725"/>
          <p14:tracePt t="23370" x="4894263" y="2625725"/>
          <p14:tracePt t="23378" x="4868863" y="2625725"/>
          <p14:tracePt t="23383" x="4835525" y="2625725"/>
          <p14:tracePt t="23390" x="4802188" y="2625725"/>
          <p14:tracePt t="23397" x="4759325" y="2625725"/>
          <p14:tracePt t="23405" x="4724400" y="2617788"/>
          <p14:tracePt t="23413" x="4699000" y="2617788"/>
          <p14:tracePt t="23417" x="4648200" y="2608263"/>
          <p14:tracePt t="23425" x="4605338" y="2608263"/>
          <p14:tracePt t="23431" x="4564063" y="2608263"/>
          <p14:tracePt t="23438" x="4521200" y="2608263"/>
          <p14:tracePt t="23446" x="4486275" y="2608263"/>
          <p14:tracePt t="23453" x="4452938" y="2608263"/>
          <p14:tracePt t="23459" x="4435475" y="2608263"/>
          <p14:tracePt t="23465" x="4402138" y="2608263"/>
          <p14:tracePt t="23473" x="4376738" y="2608263"/>
          <p14:tracePt t="23479" x="4351338" y="2608263"/>
          <p14:tracePt t="23487" x="4316413" y="2600325"/>
          <p14:tracePt t="23496" x="4283075" y="2600325"/>
          <p14:tracePt t="23499" x="4240213" y="2592388"/>
          <p14:tracePt t="23510" x="4197350" y="2592388"/>
          <p14:tracePt t="23514" x="4164013" y="2582863"/>
          <p14:tracePt t="23521" x="4121150" y="2582863"/>
          <p14:tracePt t="23529" x="4070350" y="2574925"/>
          <p14:tracePt t="23534" x="4044950" y="2574925"/>
          <p14:tracePt t="23542" x="4011613" y="2574925"/>
          <p14:tracePt t="23548" x="3986213" y="2574925"/>
          <p14:tracePt t="23555" x="3951288" y="2574925"/>
          <p14:tracePt t="23563" x="3935413" y="2574925"/>
          <p14:tracePt t="23568" x="3900488" y="2574925"/>
          <p14:tracePt t="23575" x="3875088" y="2574925"/>
          <p14:tracePt t="23582" x="3867150" y="2574925"/>
          <p14:tracePt t="23589" x="3849688" y="2574925"/>
          <p14:tracePt t="23596" x="3841750" y="2574925"/>
          <p14:tracePt t="23603" x="3832225" y="2574925"/>
          <p14:tracePt t="23610" x="3816350" y="2574925"/>
          <p14:tracePt t="23616" x="3806825" y="2574925"/>
          <p14:tracePt t="23623" x="3790950" y="2574925"/>
          <p14:tracePt t="23630" x="3781425" y="2574925"/>
          <p14:tracePt t="23637" x="3748088" y="2574925"/>
          <p14:tracePt t="23646" x="3722688" y="2574925"/>
          <p14:tracePt t="23651" x="3687763" y="2574925"/>
          <p14:tracePt t="23658" x="3646488" y="2574925"/>
          <p14:tracePt t="23664" x="3603625" y="2574925"/>
          <p14:tracePt t="23672" x="3560763" y="2582863"/>
          <p14:tracePt t="23681" x="3484563" y="2592388"/>
          <p14:tracePt t="23685" x="3424238" y="2600325"/>
          <p14:tracePt t="23692" x="3390900" y="2608263"/>
          <p14:tracePt t="23698" x="3348038" y="2617788"/>
          <p14:tracePt t="23706" x="3322638" y="2625725"/>
          <p14:tracePt t="23713" x="3297238" y="2633663"/>
          <p14:tracePt t="23718" x="3289300" y="2633663"/>
          <p14:tracePt t="23727" x="3279775" y="2633663"/>
          <p14:tracePt t="23733" x="3271838" y="2643188"/>
          <p14:tracePt t="23739" x="3263900" y="2643188"/>
          <p14:tracePt t="23747" x="3263900" y="2651125"/>
          <p14:tracePt t="23754" x="3254375" y="2651125"/>
          <p14:tracePt t="23762" x="3246438" y="2651125"/>
          <p14:tracePt t="23781" x="3238500" y="2651125"/>
          <p14:tracePt t="23789" x="3238500" y="2660650"/>
          <p14:tracePt t="23801" x="3228975" y="2660650"/>
          <p14:tracePt t="23815" x="3228975" y="2668588"/>
          <p14:tracePt t="23830" x="3228975" y="2676525"/>
          <p14:tracePt t="23863" x="3228975" y="2686050"/>
          <p14:tracePt t="23880" x="3228975" y="2693988"/>
          <p14:tracePt t="23891" x="3228975" y="2701925"/>
          <p14:tracePt t="23897" x="3228975" y="2711450"/>
          <p14:tracePt t="23905" x="3228975" y="2719388"/>
          <p14:tracePt t="23913" x="3238500" y="2719388"/>
          <p14:tracePt t="23919" x="3238500" y="2736850"/>
          <p14:tracePt t="23924" x="3254375" y="2744788"/>
          <p14:tracePt t="23931" x="3263900" y="2752725"/>
          <p14:tracePt t="23940" x="3279775" y="2770188"/>
          <p14:tracePt t="23946" x="3289300" y="2778125"/>
          <p14:tracePt t="23953" x="3297238" y="2795588"/>
          <p14:tracePt t="23959" x="3322638" y="2813050"/>
          <p14:tracePt t="23965" x="3340100" y="2813050"/>
          <p14:tracePt t="23973" x="3348038" y="2820988"/>
          <p14:tracePt t="23979" x="3365500" y="2830513"/>
          <p14:tracePt t="23987" x="3382963" y="2846388"/>
          <p14:tracePt t="23996" x="3390900" y="2855913"/>
          <p14:tracePt t="23999" x="3408363" y="2855913"/>
          <p14:tracePt t="24008" x="3424238" y="2863850"/>
          <p14:tracePt t="24015" x="3449638" y="2871788"/>
          <p14:tracePt t="24021" x="3467100" y="2881313"/>
          <p14:tracePt t="24029" x="3492500" y="2889250"/>
          <p14:tracePt t="24035" x="3527425" y="2897188"/>
          <p14:tracePt t="24041" x="3560763" y="2914650"/>
          <p14:tracePt t="24047" x="3594100" y="2922588"/>
          <p14:tracePt t="24055" x="3629025" y="2932113"/>
          <p14:tracePt t="24063" x="3662363" y="2949575"/>
          <p14:tracePt t="24069" x="3697288" y="2957513"/>
          <p14:tracePt t="24076" x="3722688" y="2957513"/>
          <p14:tracePt t="24082" x="3756025" y="2965450"/>
          <p14:tracePt t="24090" x="3790950" y="2974975"/>
          <p14:tracePt t="24097" x="3816350" y="2982913"/>
          <p14:tracePt t="24103" x="3841750" y="2990850"/>
          <p14:tracePt t="24110" x="3857625" y="3000375"/>
          <p14:tracePt t="24116" x="3892550" y="3008313"/>
          <p14:tracePt t="24124" x="3917950" y="3016250"/>
          <p14:tracePt t="24131" x="3951288" y="3016250"/>
          <p14:tracePt t="24138" x="3976688" y="3025775"/>
          <p14:tracePt t="24146" x="4002088" y="3033713"/>
          <p14:tracePt t="24151" x="4037013" y="3041650"/>
          <p14:tracePt t="24158" x="4087813" y="3051175"/>
          <p14:tracePt t="24165" x="4113213" y="3051175"/>
          <p14:tracePt t="24172" x="4146550" y="3051175"/>
          <p14:tracePt t="24180" x="4197350" y="3051175"/>
          <p14:tracePt t="24184" x="4249738" y="3051175"/>
          <p14:tracePt t="24192" x="4308475" y="3051175"/>
          <p14:tracePt t="24199" x="4359275" y="3051175"/>
          <p14:tracePt t="24205" x="4419600" y="3041650"/>
          <p14:tracePt t="24212" x="4470400" y="3033713"/>
          <p14:tracePt t="24219" x="4503738" y="3025775"/>
          <p14:tracePt t="24226" x="4546600" y="3016250"/>
          <p14:tracePt t="24232" x="4589463" y="3016250"/>
          <p14:tracePt t="24239" x="4622800" y="3008313"/>
          <p14:tracePt t="24249" x="4673600" y="3000375"/>
          <p14:tracePt t="24253" x="4699000" y="3000375"/>
          <p14:tracePt t="24261" x="4733925" y="2990850"/>
          <p14:tracePt t="24267" x="4767263" y="2990850"/>
          <p14:tracePt t="24274" x="4810125" y="2982913"/>
          <p14:tracePt t="24280" x="4843463" y="2982913"/>
          <p14:tracePt t="24288" x="4868863" y="2982913"/>
          <p14:tracePt t="24296" x="4894263" y="2974975"/>
          <p14:tracePt t="24301" x="4929188" y="2974975"/>
          <p14:tracePt t="24308" x="4954588" y="2965450"/>
          <p14:tracePt t="24315" x="4979988" y="2965450"/>
          <p14:tracePt t="24322" x="5005388" y="2957513"/>
          <p14:tracePt t="24330" x="5030788" y="2957513"/>
          <p14:tracePt t="24335" x="5064125" y="2957513"/>
          <p14:tracePt t="24342" x="5081588" y="2949575"/>
          <p14:tracePt t="24349" x="5116513" y="2949575"/>
          <p14:tracePt t="24356" x="5157788" y="2940050"/>
          <p14:tracePt t="24364" x="5192713" y="2940050"/>
          <p14:tracePt t="24369" x="5226050" y="2932113"/>
          <p14:tracePt t="24379" x="5286375" y="2932113"/>
          <p14:tracePt t="24383" x="5327650" y="2922588"/>
          <p14:tracePt t="24390" x="5370513" y="2914650"/>
          <p14:tracePt t="24398" x="5430838" y="2906713"/>
          <p14:tracePt t="24404" x="5464175" y="2897188"/>
          <p14:tracePt t="24413" x="5497513" y="2897188"/>
          <p14:tracePt t="24417" x="5532438" y="2897188"/>
          <p14:tracePt t="24424" x="5557838" y="2889250"/>
          <p14:tracePt t="24431" x="5565775" y="2889250"/>
          <p14:tracePt t="24439" x="5583238" y="2881313"/>
          <p14:tracePt t="24446" x="5591175" y="2881313"/>
          <p14:tracePt t="24452" x="5600700" y="2881313"/>
          <p14:tracePt t="24459" x="5616575" y="2881313"/>
          <p14:tracePt t="24473" x="5626100" y="2871788"/>
          <p14:tracePt t="24481" x="5634038" y="2871788"/>
          <p14:tracePt t="24486" x="5641975" y="2863850"/>
          <p14:tracePt t="24500" x="5641975" y="2855913"/>
          <p14:tracePt t="24520" x="5641975" y="2846388"/>
          <p14:tracePt t="24529" x="5641975" y="2838450"/>
          <p14:tracePt t="24541" x="5641975" y="2830513"/>
          <p14:tracePt t="24548" x="5641975" y="2820988"/>
          <p14:tracePt t="24555" x="5641975" y="2813050"/>
          <p14:tracePt t="24563" x="5641975" y="2805113"/>
          <p14:tracePt t="24568" x="5634038" y="2787650"/>
          <p14:tracePt t="24575" x="5616575" y="2762250"/>
          <p14:tracePt t="24582" x="5600700" y="2752725"/>
          <p14:tracePt t="24589" x="5591175" y="2727325"/>
          <p14:tracePt t="24596" x="5575300" y="2711450"/>
          <p14:tracePt t="24603" x="5557838" y="2686050"/>
          <p14:tracePt t="24610" x="5524500" y="2660650"/>
          <p14:tracePt t="24616" x="5481638" y="2633663"/>
          <p14:tracePt t="24623" x="5446713" y="2617788"/>
          <p14:tracePt t="24632" x="5387975" y="2592388"/>
          <p14:tracePt t="24637" x="5311775" y="2574925"/>
          <p14:tracePt t="24645" x="5208588" y="2566988"/>
          <p14:tracePt t="24650" x="5099050" y="2549525"/>
          <p14:tracePt t="24658" x="4979988" y="2557463"/>
          <p14:tracePt t="24664" x="4868863" y="2566988"/>
          <p14:tracePt t="24671" x="4767263" y="2566988"/>
          <p14:tracePt t="24679" x="4683125" y="2574925"/>
          <p14:tracePt t="24684" x="4622800" y="2582863"/>
          <p14:tracePt t="24691" x="4579938" y="2582863"/>
          <p14:tracePt t="24698" x="4546600" y="2582863"/>
          <p14:tracePt t="24706" x="4513263" y="2582863"/>
          <p14:tracePt t="24713" x="4503738" y="2582863"/>
          <p14:tracePt t="24719" x="4486275" y="2582863"/>
          <p14:tracePt t="24726" x="4478338" y="2582863"/>
          <p14:tracePt t="24732" x="4470400" y="2582863"/>
          <p14:tracePt t="24741" x="4460875" y="2582863"/>
          <p14:tracePt t="24753" x="4445000" y="2582863"/>
          <p14:tracePt t="24762" x="4427538" y="2582863"/>
          <p14:tracePt t="24767" x="4419600" y="2582863"/>
          <p14:tracePt t="24774" x="4394200" y="2582863"/>
          <p14:tracePt t="24781" x="4359275" y="2582863"/>
          <p14:tracePt t="24788" x="4316413" y="2582863"/>
          <p14:tracePt t="24796" x="4275138" y="2592388"/>
          <p14:tracePt t="24801" x="4214813" y="2592388"/>
          <p14:tracePt t="24809" x="4146550" y="2608263"/>
          <p14:tracePt t="24815" x="4087813" y="2608263"/>
          <p14:tracePt t="24822" x="4027488" y="2617788"/>
          <p14:tracePt t="24830" x="3986213" y="2617788"/>
          <p14:tracePt t="24835" x="3951288" y="2625725"/>
          <p14:tracePt t="24842" x="3917950" y="2625725"/>
          <p14:tracePt t="24849" x="3892550" y="2625725"/>
          <p14:tracePt t="24856" x="3883025" y="2625725"/>
          <p14:tracePt t="24864" x="3867150" y="2625725"/>
          <p14:tracePt t="24879" x="3849688" y="2625725"/>
          <p14:tracePt t="24898" x="3841750" y="2625725"/>
          <p14:tracePt t="24905" x="3832225" y="2625725"/>
          <p14:tracePt t="24913" x="3824288" y="2633663"/>
          <p14:tracePt t="24933" x="3816350" y="2643188"/>
          <p14:tracePt t="24946" x="3790950" y="2651125"/>
          <p14:tracePt t="24952" x="3781425" y="2660650"/>
          <p14:tracePt t="24959" x="3763963" y="2660650"/>
          <p14:tracePt t="24966" x="3738563" y="2668588"/>
          <p14:tracePt t="24973" x="3713163" y="2668588"/>
          <p14:tracePt t="24980" x="3705225" y="2668588"/>
          <p14:tracePt t="24986" x="3687763" y="2676525"/>
          <p14:tracePt t="24996" x="3679825" y="2676525"/>
          <p14:tracePt t="25000" x="3671888" y="2686050"/>
          <p14:tracePt t="25008" x="3662363" y="2686050"/>
          <p14:tracePt t="25015" x="3654425" y="2693988"/>
          <p14:tracePt t="25020" x="3646488" y="2693988"/>
          <p14:tracePt t="25029" x="3636963" y="2693988"/>
          <p14:tracePt t="25034" x="3629025" y="2693988"/>
          <p14:tracePt t="25048" x="3629025" y="2701925"/>
          <p14:tracePt t="25055" x="3619500" y="2701925"/>
          <p14:tracePt t="25076" x="3611563" y="2711450"/>
          <p14:tracePt t="25124" x="3611563" y="2719388"/>
          <p14:tracePt t="25137" x="3611563" y="2727325"/>
          <p14:tracePt t="25152" x="3611563" y="2736850"/>
          <p14:tracePt t="25172" x="3611563" y="2752725"/>
          <p14:tracePt t="25179" x="3611563" y="2762250"/>
          <p14:tracePt t="25193" x="3611563" y="2778125"/>
          <p14:tracePt t="25199" x="3619500" y="2778125"/>
          <p14:tracePt t="25206" x="3629025" y="2787650"/>
          <p14:tracePt t="25213" x="3629025" y="2805113"/>
          <p14:tracePt t="25219" x="3636963" y="2805113"/>
          <p14:tracePt t="25227" x="3646488" y="2813050"/>
          <p14:tracePt t="25233" x="3646488" y="2820988"/>
          <p14:tracePt t="25241" x="3646488" y="2830513"/>
          <p14:tracePt t="25247" x="3654425" y="2830513"/>
          <p14:tracePt t="25262" x="3662363" y="2838450"/>
          <p14:tracePt t="25267" x="3662363" y="2846388"/>
          <p14:tracePt t="25281" x="3671888" y="2846388"/>
          <p14:tracePt t="25301" x="3679825" y="2855913"/>
          <p14:tracePt t="25309" x="3687763" y="2863850"/>
          <p14:tracePt t="25315" x="3687763" y="2871788"/>
          <p14:tracePt t="25322" x="3705225" y="2871788"/>
          <p14:tracePt t="25330" x="3713163" y="2881313"/>
          <p14:tracePt t="25335" x="3722688" y="2897188"/>
          <p14:tracePt t="25345" x="3738563" y="2906713"/>
          <p14:tracePt t="25349" x="3756025" y="2906713"/>
          <p14:tracePt t="25357" x="3763963" y="2914650"/>
          <p14:tracePt t="25364" x="3790950" y="2932113"/>
          <p14:tracePt t="25370" x="3816350" y="2949575"/>
          <p14:tracePt t="25382" x="3841750" y="2957513"/>
          <p14:tracePt t="25383" x="3875088" y="2965450"/>
          <p14:tracePt t="25392" x="3900488" y="2974975"/>
          <p14:tracePt t="25397" x="3951288" y="2982913"/>
          <p14:tracePt t="25405" x="3994150" y="2990850"/>
          <p14:tracePt t="25412" x="4044950" y="3000375"/>
          <p14:tracePt t="25418" x="4079875" y="3000375"/>
          <p14:tracePt t="25430" x="4113213" y="3000375"/>
          <p14:tracePt t="25433" x="4146550" y="3008313"/>
          <p14:tracePt t="25439" x="4181475" y="3008313"/>
          <p14:tracePt t="25447" x="4214813" y="3008313"/>
          <p14:tracePt t="25453" x="4240213" y="3008313"/>
          <p14:tracePt t="25460" x="4257675" y="3008313"/>
          <p14:tracePt t="25466" x="4283075" y="3008313"/>
          <p14:tracePt t="25474" x="4308475" y="3008313"/>
          <p14:tracePt t="25480" x="4325938" y="3008313"/>
          <p14:tracePt t="25488" x="4351338" y="3008313"/>
          <p14:tracePt t="25496" x="4359275" y="3008313"/>
          <p14:tracePt t="25500" x="4376738" y="3008313"/>
          <p14:tracePt t="25507" x="4402138" y="3008313"/>
          <p14:tracePt t="25514" x="4410075" y="3008313"/>
          <p14:tracePt t="25521" x="4427538" y="3008313"/>
          <p14:tracePt t="25529" x="4445000" y="3008313"/>
          <p14:tracePt t="25535" x="4452938" y="3008313"/>
          <p14:tracePt t="25541" x="4470400" y="3008313"/>
          <p14:tracePt t="25548" x="4486275" y="3008313"/>
          <p14:tracePt t="25555" x="4513263" y="3008313"/>
          <p14:tracePt t="25562" x="4529138" y="3008313"/>
          <p14:tracePt t="25569" x="4564063" y="3000375"/>
          <p14:tracePt t="25578" x="4579938" y="2990850"/>
          <p14:tracePt t="25582" x="4605338" y="2982913"/>
          <p14:tracePt t="25590" x="4630738" y="2974975"/>
          <p14:tracePt t="25597" x="4657725" y="2974975"/>
          <p14:tracePt t="25603" x="4673600" y="2965450"/>
          <p14:tracePt t="25611" x="4699000" y="2965450"/>
          <p14:tracePt t="25616" x="4724400" y="2949575"/>
          <p14:tracePt t="25624" x="4749800" y="2940050"/>
          <p14:tracePt t="25630" x="4775200" y="2932113"/>
          <p14:tracePt t="25638" x="4802188" y="2914650"/>
          <p14:tracePt t="25646" x="4827588" y="2906713"/>
          <p14:tracePt t="25651" x="4860925" y="2897188"/>
          <p14:tracePt t="25658" x="4886325" y="2881313"/>
          <p14:tracePt t="25664" x="4911725" y="2871788"/>
          <p14:tracePt t="25672" x="4937125" y="2863850"/>
          <p14:tracePt t="25681" x="4972050" y="2846388"/>
          <p14:tracePt t="25685" x="4997450" y="2838450"/>
          <p14:tracePt t="25693" x="5030788" y="2838450"/>
          <p14:tracePt t="25699" x="5048250" y="2830513"/>
          <p14:tracePt t="25705" x="5064125" y="2830513"/>
          <p14:tracePt t="25712" x="5081588" y="2820988"/>
          <p14:tracePt t="25720" x="5091113" y="2820988"/>
          <p14:tracePt t="25728" x="5099050" y="2813050"/>
          <p14:tracePt t="25736" x="5106988" y="2813050"/>
          <p14:tracePt t="25740" x="5106988" y="2805113"/>
          <p14:tracePt t="25747" x="5116513" y="2805113"/>
          <p14:tracePt t="25754" x="5124450" y="2805113"/>
          <p14:tracePt t="25762" x="5132388" y="2805113"/>
          <p14:tracePt t="25775" x="5141913" y="2805113"/>
          <p14:tracePt t="25781" x="5149850" y="2805113"/>
          <p14:tracePt t="25788" x="5149850" y="2795588"/>
          <p14:tracePt t="25817" x="5157788" y="2795588"/>
          <p14:tracePt t="25823" x="5157788" y="2787650"/>
          <p14:tracePt t="25836" x="5157788" y="2778125"/>
          <p14:tracePt t="25871" x="5157788" y="2770188"/>
          <p14:tracePt t="25884" x="5157788" y="2762250"/>
          <p14:tracePt t="25897" x="5157788" y="2752725"/>
          <p14:tracePt t="25904" x="5141913" y="2744788"/>
          <p14:tracePt t="25912" x="5132388" y="2727325"/>
          <p14:tracePt t="25920" x="5116513" y="2727325"/>
          <p14:tracePt t="25925" x="5091113" y="2711450"/>
          <p14:tracePt t="25932" x="5064125" y="2693988"/>
          <p14:tracePt t="25939" x="5030788" y="2676525"/>
          <p14:tracePt t="25947" x="4979988" y="2660650"/>
          <p14:tracePt t="25952" x="4946650" y="2633663"/>
          <p14:tracePt t="25960" x="4903788" y="2625725"/>
          <p14:tracePt t="25966" x="4852988" y="2617788"/>
          <p14:tracePt t="25974" x="4810125" y="2608263"/>
          <p14:tracePt t="25980" x="4775200" y="2600325"/>
          <p14:tracePt t="25988" x="4716463" y="2600325"/>
          <p14:tracePt t="25995" x="4673600" y="2592388"/>
          <p14:tracePt t="26001" x="4614863" y="2592388"/>
          <p14:tracePt t="26009" x="4572000" y="2592388"/>
          <p14:tracePt t="26014" x="4513263" y="2592388"/>
          <p14:tracePt t="26022" x="4452938" y="2592388"/>
          <p14:tracePt t="26029" x="4410075" y="2592388"/>
          <p14:tracePt t="26034" x="4351338" y="2592388"/>
          <p14:tracePt t="26043" x="4316413" y="2592388"/>
          <p14:tracePt t="26049" x="4275138" y="2600325"/>
          <p14:tracePt t="26056" x="4232275" y="2600325"/>
          <p14:tracePt t="26062" x="4171950" y="2600325"/>
          <p14:tracePt t="26068" x="4113213" y="2617788"/>
          <p14:tracePt t="26079" x="4070350" y="2625725"/>
          <p14:tracePt t="26082" x="4027488" y="2633663"/>
          <p14:tracePt t="26090" x="3960813" y="2643188"/>
          <p14:tracePt t="26096" x="3917950" y="2643188"/>
          <p14:tracePt t="26103" x="3875088" y="2651125"/>
          <p14:tracePt t="26113" x="3832225" y="2651125"/>
          <p14:tracePt t="26116" x="3773488" y="2660650"/>
          <p14:tracePt t="26125" x="3738563" y="2660650"/>
          <p14:tracePt t="26130" x="3697288" y="2660650"/>
          <p14:tracePt t="26138" x="3654425" y="2668588"/>
          <p14:tracePt t="26145" x="3603625" y="2668588"/>
          <p14:tracePt t="26151" x="3578225" y="2676525"/>
          <p14:tracePt t="26160" x="3527425" y="2676525"/>
          <p14:tracePt t="26165" x="3509963" y="2676525"/>
          <p14:tracePt t="26172" x="3475038" y="2676525"/>
          <p14:tracePt t="26181" x="3459163" y="2686050"/>
          <p14:tracePt t="26187" x="3441700" y="2686050"/>
          <p14:tracePt t="26196" x="3433763" y="2693988"/>
          <p14:tracePt t="26199" x="3416300" y="2693988"/>
          <p14:tracePt t="26206" x="3408363" y="2693988"/>
          <p14:tracePt t="26213" x="3398838" y="2693988"/>
          <p14:tracePt t="26221" x="3390900" y="2693988"/>
          <p14:tracePt t="26228" x="3390900" y="2701925"/>
          <p14:tracePt t="26234" x="3382963" y="2701925"/>
          <p14:tracePt t="26240" x="3373438" y="2711450"/>
          <p14:tracePt t="26247" x="3373438" y="2719388"/>
          <p14:tracePt t="26255" x="3365500" y="2719388"/>
          <p14:tracePt t="26263" x="3355975" y="2727325"/>
          <p14:tracePt t="26276" x="3348038" y="2736850"/>
          <p14:tracePt t="26281" x="3348038" y="2744788"/>
          <p14:tracePt t="26289" x="3340100" y="2752725"/>
          <p14:tracePt t="26296" x="3340100" y="2762250"/>
          <p14:tracePt t="26310" x="3330575" y="2778125"/>
          <p14:tracePt t="26316" x="3330575" y="2787650"/>
          <p14:tracePt t="26330" x="3330575" y="2805113"/>
          <p14:tracePt t="26336" x="3330575" y="2813050"/>
          <p14:tracePt t="26350" x="3330575" y="2830513"/>
          <p14:tracePt t="26358" x="3340100" y="2838450"/>
          <p14:tracePt t="26370" x="3348038" y="2855913"/>
          <p14:tracePt t="26378" x="3365500" y="2871788"/>
          <p14:tracePt t="26384" x="3382963" y="2871788"/>
          <p14:tracePt t="26391" x="3398838" y="2889250"/>
          <p14:tracePt t="26398" x="3424238" y="2906713"/>
          <p14:tracePt t="26406" x="3459163" y="2932113"/>
          <p14:tracePt t="26412" x="3509963" y="2957513"/>
          <p14:tracePt t="26418" x="3560763" y="2974975"/>
          <p14:tracePt t="26428" x="3619500" y="2990850"/>
          <p14:tracePt t="26432" x="3662363" y="3000375"/>
          <p14:tracePt t="26439" x="3713163" y="3025775"/>
          <p14:tracePt t="26448" x="3773488" y="3033713"/>
          <p14:tracePt t="26452" x="3824288" y="3051175"/>
          <p14:tracePt t="26460" x="3849688" y="3059113"/>
          <p14:tracePt t="26466" x="3900488" y="3067050"/>
          <p14:tracePt t="26473" x="3935413" y="3076575"/>
          <p14:tracePt t="26480" x="3968750" y="3084513"/>
          <p14:tracePt t="26487" x="3994150" y="3094038"/>
          <p14:tracePt t="26495" x="4019550" y="3094038"/>
          <p14:tracePt t="26501" x="4037013" y="3101975"/>
          <p14:tracePt t="26508" x="4044950" y="3101975"/>
          <p14:tracePt t="26514" x="4062413" y="3101975"/>
          <p14:tracePt t="26522" x="4087813" y="3109913"/>
          <p14:tracePt t="26529" x="4105275" y="3109913"/>
          <p14:tracePt t="26536" x="4121150" y="3109913"/>
          <p14:tracePt t="26543" x="4146550" y="3109913"/>
          <p14:tracePt t="26550" x="4156075" y="3109913"/>
          <p14:tracePt t="26557" x="4181475" y="3109913"/>
          <p14:tracePt t="26562" x="4206875" y="3109913"/>
          <p14:tracePt t="26569" x="4224338" y="3109913"/>
          <p14:tracePt t="26578" x="4249738" y="3109913"/>
          <p14:tracePt t="26583" x="4275138" y="3109913"/>
          <p14:tracePt t="26589" x="4291013" y="3109913"/>
          <p14:tracePt t="26596" x="4316413" y="3109913"/>
          <p14:tracePt t="26605" x="4341813" y="3109913"/>
          <p14:tracePt t="26612" x="4368800" y="3109913"/>
          <p14:tracePt t="26618" x="4402138" y="3101975"/>
          <p14:tracePt t="26624" x="4445000" y="3101975"/>
          <p14:tracePt t="26631" x="4478338" y="3094038"/>
          <p14:tracePt t="26637" x="4521200" y="3094038"/>
          <p14:tracePt t="26645" x="4572000" y="3094038"/>
          <p14:tracePt t="26651" x="4614863" y="3084513"/>
          <p14:tracePt t="26658" x="4657725" y="3076575"/>
          <p14:tracePt t="26665" x="4708525" y="3067050"/>
          <p14:tracePt t="26673" x="4749800" y="3059113"/>
          <p14:tracePt t="26681" x="4792663" y="3059113"/>
          <p14:tracePt t="26686" x="4827588" y="3059113"/>
          <p14:tracePt t="26695" x="4852988" y="3059113"/>
          <p14:tracePt t="26699" x="4878388" y="3059113"/>
          <p14:tracePt t="26707" x="4894263" y="3059113"/>
          <p14:tracePt t="26714" x="4919663" y="3059113"/>
          <p14:tracePt t="26720" x="4946650" y="3059113"/>
          <p14:tracePt t="26729" x="4954588" y="3059113"/>
          <p14:tracePt t="26734" x="4979988" y="3059113"/>
          <p14:tracePt t="26741" x="4987925" y="3059113"/>
          <p14:tracePt t="26751" x="5013325" y="3059113"/>
          <p14:tracePt t="26755" x="5038725" y="3059113"/>
          <p14:tracePt t="26762" x="5056188" y="3059113"/>
          <p14:tracePt t="26768" x="5073650" y="3059113"/>
          <p14:tracePt t="26776" x="5099050" y="3059113"/>
          <p14:tracePt t="26781" x="5116513" y="3059113"/>
          <p14:tracePt t="26788" x="5141913" y="3059113"/>
          <p14:tracePt t="26796" x="5167313" y="3059113"/>
          <p14:tracePt t="26803" x="5183188" y="3059113"/>
          <p14:tracePt t="26811" x="5208588" y="3059113"/>
          <p14:tracePt t="26816" x="5235575" y="3059113"/>
          <p14:tracePt t="26823" x="5243513" y="3059113"/>
          <p14:tracePt t="26830" x="5268913" y="3059113"/>
          <p14:tracePt t="26837" x="5294313" y="3059113"/>
          <p14:tracePt t="26845" x="5302250" y="3059113"/>
          <p14:tracePt t="26850" x="5319713" y="3059113"/>
          <p14:tracePt t="26857" x="5327650" y="3059113"/>
          <p14:tracePt t="26865" x="5337175" y="3051175"/>
          <p14:tracePt t="26873" x="5327650" y="3051175"/>
          <p14:tracePt t="27194" x="5345113" y="3016250"/>
          <p14:tracePt t="27200" x="5380038" y="2974975"/>
          <p14:tracePt t="27208" x="5395913" y="2949575"/>
          <p14:tracePt t="27214" x="5405438" y="2914650"/>
          <p14:tracePt t="27221" x="5421313" y="2897188"/>
          <p14:tracePt t="27228" x="5421313" y="2889250"/>
          <p14:tracePt t="27235" x="5421313" y="2881313"/>
          <p14:tracePt t="27242" x="5430838" y="2871788"/>
          <p14:tracePt t="27248" x="5430838" y="2863850"/>
          <p14:tracePt t="27256" x="5430838" y="2855913"/>
          <p14:tracePt t="27262" x="5430838" y="2846388"/>
          <p14:tracePt t="27269" x="5430838" y="2830513"/>
          <p14:tracePt t="27278" x="5413375" y="2813050"/>
          <p14:tracePt t="27282" x="5387975" y="2795588"/>
          <p14:tracePt t="27289" x="5327650" y="2778125"/>
          <p14:tracePt t="27296" x="5286375" y="2762250"/>
          <p14:tracePt t="27304" x="5192713" y="2736850"/>
          <p14:tracePt t="27311" x="5091113" y="2711450"/>
          <p14:tracePt t="27317" x="5005388" y="2701925"/>
          <p14:tracePt t="27324" x="4894263" y="2693988"/>
          <p14:tracePt t="27330" x="4775200" y="2676525"/>
          <p14:tracePt t="27336" x="4691063" y="2676525"/>
          <p14:tracePt t="27346" x="4622800" y="2676525"/>
          <p14:tracePt t="27350" x="4538663" y="2676525"/>
          <p14:tracePt t="27358" x="4445000" y="2686050"/>
          <p14:tracePt t="27366" x="4351338" y="2693988"/>
          <p14:tracePt t="27372" x="4265613" y="2693988"/>
          <p14:tracePt t="27379" x="4171950" y="2701925"/>
          <p14:tracePt t="27385" x="4105275" y="2701925"/>
          <p14:tracePt t="27393" x="4027488" y="2711450"/>
          <p14:tracePt t="27399" x="3986213" y="2711450"/>
          <p14:tracePt t="27407" x="3943350" y="2711450"/>
          <p14:tracePt t="27413" x="3917950" y="2711450"/>
          <p14:tracePt t="27419" x="3900488" y="2711450"/>
          <p14:tracePt t="27430" x="3883025" y="2711450"/>
          <p14:tracePt t="27433" x="3867150" y="2719388"/>
          <p14:tracePt t="27448" x="3849688" y="2727325"/>
          <p14:tracePt t="27453" x="3841750" y="2727325"/>
          <p14:tracePt t="27461" x="3832225" y="2727325"/>
          <p14:tracePt t="27467" x="3824288" y="2727325"/>
          <p14:tracePt t="27474" x="3816350" y="2736850"/>
          <p14:tracePt t="27481" x="3806825" y="2736850"/>
          <p14:tracePt t="27488" x="3790950" y="2736850"/>
          <p14:tracePt t="27495" x="3773488" y="2744788"/>
          <p14:tracePt t="27502" x="3756025" y="2744788"/>
          <p14:tracePt t="27511" x="3738563" y="2744788"/>
          <p14:tracePt t="27515" x="3730625" y="2744788"/>
          <p14:tracePt t="27522" x="3713163" y="2744788"/>
          <p14:tracePt t="27538" x="3697288" y="2744788"/>
          <p14:tracePt t="27545" x="3679825" y="2744788"/>
          <p14:tracePt t="27557" x="3671888" y="2744788"/>
          <p14:tracePt t="27563" x="3662363" y="2744788"/>
          <p14:tracePt t="27578" x="3654425" y="2744788"/>
          <p14:tracePt t="27585" x="3646488" y="2744788"/>
          <p14:tracePt t="27591" x="3636963" y="2744788"/>
          <p14:tracePt t="27619" x="3629025" y="2744788"/>
          <p14:tracePt t="27638" x="3619500" y="2744788"/>
          <p14:tracePt t="27729" x="3619500" y="2752725"/>
          <p14:tracePt t="27735" x="3629025" y="2762250"/>
          <p14:tracePt t="27744" x="3629025" y="2770188"/>
          <p14:tracePt t="27748" x="3636963" y="2770188"/>
          <p14:tracePt t="27756" x="3654425" y="2787650"/>
          <p14:tracePt t="27762" x="3671888" y="2805113"/>
          <p14:tracePt t="27770" x="3679825" y="2813050"/>
          <p14:tracePt t="27778" x="3705225" y="2838450"/>
          <p14:tracePt t="27783" x="3722688" y="2863850"/>
          <p14:tracePt t="27790" x="3738563" y="2881313"/>
          <p14:tracePt t="27798" x="3748088" y="2897188"/>
          <p14:tracePt t="27804" x="3756025" y="2906713"/>
          <p14:tracePt t="27816" x="3763963" y="2922588"/>
          <p14:tracePt t="27817" x="3781425" y="2932113"/>
          <p14:tracePt t="27824" x="3790950" y="2949575"/>
          <p14:tracePt t="27831" x="3806825" y="2957513"/>
          <p14:tracePt t="27839" x="3816350" y="2965450"/>
          <p14:tracePt t="27847" x="3824288" y="2974975"/>
          <p14:tracePt t="27851" x="3841750" y="2990850"/>
          <p14:tracePt t="27858" x="3849688" y="2990850"/>
          <p14:tracePt t="27865" x="3875088" y="3000375"/>
          <p14:tracePt t="27873" x="3892550" y="3000375"/>
          <p14:tracePt t="27880" x="3892550" y="3008313"/>
          <p14:tracePt t="27886" x="3908425" y="3016250"/>
          <p14:tracePt t="27894" x="3925888" y="3025775"/>
          <p14:tracePt t="27908" x="3943350" y="3025775"/>
          <p14:tracePt t="27912" x="3960813" y="3033713"/>
          <p14:tracePt t="27919" x="3968750" y="3041650"/>
          <p14:tracePt t="27929" x="3994150" y="3051175"/>
          <p14:tracePt t="27933" x="4019550" y="3059113"/>
          <p14:tracePt t="27940" x="4044950" y="3067050"/>
          <p14:tracePt t="27947" x="4070350" y="3076575"/>
          <p14:tracePt t="27954" x="4105275" y="3076575"/>
          <p14:tracePt t="27961" x="4146550" y="3084513"/>
          <p14:tracePt t="27969" x="4224338" y="3094038"/>
          <p14:tracePt t="27975" x="4283075" y="3101975"/>
          <p14:tracePt t="27981" x="4351338" y="3101975"/>
          <p14:tracePt t="27989" x="4410075" y="3101975"/>
          <p14:tracePt t="27995" x="4470400" y="3101975"/>
          <p14:tracePt t="28003" x="4529138" y="3101975"/>
          <p14:tracePt t="28012" x="4579938" y="3101975"/>
          <p14:tracePt t="28015" x="4640263" y="3101975"/>
          <p14:tracePt t="28023" x="4699000" y="3101975"/>
          <p14:tracePt t="28030" x="4767263" y="3101975"/>
          <p14:tracePt t="28037" x="4868863" y="3101975"/>
          <p14:tracePt t="28045" x="4962525" y="3076575"/>
          <p14:tracePt t="28051" x="5073650" y="3067050"/>
          <p14:tracePt t="28058" x="5157788" y="3041650"/>
          <p14:tracePt t="28063" x="5235575" y="3033713"/>
          <p14:tracePt t="28070" x="5286375" y="3016250"/>
          <p14:tracePt t="28078" x="5327650" y="3016250"/>
          <p14:tracePt t="28085" x="5362575" y="3000375"/>
          <p14:tracePt t="28091" x="5387975" y="2990850"/>
          <p14:tracePt t="28099" x="5413375" y="2982913"/>
          <p14:tracePt t="28105" x="5430838" y="2982913"/>
          <p14:tracePt t="28113" x="5456238" y="2982913"/>
          <p14:tracePt t="28119" x="5464175" y="2974975"/>
          <p14:tracePt t="28127" x="5481638" y="2974975"/>
          <p14:tracePt t="28132" x="5507038" y="2965450"/>
          <p14:tracePt t="28139" x="5514975" y="2965450"/>
          <p14:tracePt t="28146" x="5540375" y="2965450"/>
          <p14:tracePt t="28153" x="5557838" y="2957513"/>
          <p14:tracePt t="28161" x="5565775" y="2957513"/>
          <p14:tracePt t="28168" x="5591175" y="2949575"/>
          <p14:tracePt t="28174" x="5608638" y="2949575"/>
          <p14:tracePt t="28179" x="5626100" y="2949575"/>
          <p14:tracePt t="28187" x="5641975" y="2949575"/>
          <p14:tracePt t="28195" x="5668963" y="2940050"/>
          <p14:tracePt t="28201" x="5676900" y="2940050"/>
          <p14:tracePt t="28211" x="5694363" y="2940050"/>
          <p14:tracePt t="28214" x="5710238" y="2940050"/>
          <p14:tracePt t="28221" x="5719763" y="2932113"/>
          <p14:tracePt t="28228" x="5735638" y="2932113"/>
          <p14:tracePt t="28235" x="5753100" y="2932113"/>
          <p14:tracePt t="28248" x="5761038" y="2932113"/>
          <p14:tracePt t="28256" x="5770563" y="2932113"/>
          <p14:tracePt t="28262" x="5778500" y="2932113"/>
          <p14:tracePt t="28270" x="5788025" y="2922588"/>
          <p14:tracePt t="28284" x="5795963" y="2922588"/>
          <p14:tracePt t="28289" x="5795963" y="2914650"/>
          <p14:tracePt t="28324" x="5795963" y="2906713"/>
          <p14:tracePt t="28339" x="5795963" y="2897188"/>
          <p14:tracePt t="28372" x="5788025" y="2897188"/>
          <p14:tracePt t="28380" x="5778500" y="2897188"/>
          <p14:tracePt t="28393" x="5770563" y="2897188"/>
          <p14:tracePt t="28406" x="5761038" y="2897188"/>
          <p14:tracePt t="28420" x="5753100" y="2897188"/>
          <p14:tracePt t="28427" x="5735638" y="2897188"/>
          <p14:tracePt t="28440" x="5727700" y="2889250"/>
          <p14:tracePt t="28447" x="5710238" y="2889250"/>
          <p14:tracePt t="28453" x="5702300" y="2881313"/>
          <p14:tracePt t="28462" x="5694363" y="2871788"/>
          <p14:tracePt t="28469" x="5684838" y="2871788"/>
          <p14:tracePt t="28474" x="5668963" y="2863850"/>
          <p14:tracePt t="28481" x="5651500" y="2863850"/>
          <p14:tracePt t="28488" x="5641975" y="2855913"/>
          <p14:tracePt t="28496" x="5634038" y="2846388"/>
          <p14:tracePt t="28502" x="5616575" y="2838450"/>
          <p14:tracePt t="28509" x="5608638" y="2830513"/>
          <p14:tracePt t="28516" x="5591175" y="2830513"/>
          <p14:tracePt t="28523" x="5575300" y="2830513"/>
          <p14:tracePt t="28529" x="5565775" y="2830513"/>
          <p14:tracePt t="28536" x="5540375" y="2820988"/>
          <p14:tracePt t="28546" x="5507038" y="2813050"/>
          <p14:tracePt t="28549" x="5464175" y="2813050"/>
          <p14:tracePt t="28557" x="5421313" y="2805113"/>
          <p14:tracePt t="28563" x="5370513" y="2805113"/>
          <p14:tracePt t="28570" x="5302250" y="2805113"/>
          <p14:tracePt t="28578" x="5226050" y="2805113"/>
          <p14:tracePt t="28584" x="5157788" y="2805113"/>
          <p14:tracePt t="28590" x="5081588" y="2813050"/>
          <p14:tracePt t="28597" x="5013325" y="2813050"/>
          <p14:tracePt t="28604" x="4911725" y="2820988"/>
          <p14:tracePt t="28612" x="4827588" y="2820988"/>
          <p14:tracePt t="28618" x="4741863" y="2820988"/>
          <p14:tracePt t="28628" x="4673600" y="2820988"/>
          <p14:tracePt t="28632" x="4614863" y="2820988"/>
          <p14:tracePt t="28639" x="4579938" y="2820988"/>
          <p14:tracePt t="28646" x="4546600" y="2820988"/>
          <p14:tracePt t="28653" x="4513263" y="2820988"/>
          <p14:tracePt t="28661" x="4495800" y="2813050"/>
          <p14:tracePt t="28668" x="4503738" y="2813050"/>
          <p14:tracePt t="29023" x="4538663" y="2813050"/>
          <p14:tracePt t="29030" x="4579938" y="2820988"/>
          <p14:tracePt t="29045" x="4716463" y="2838450"/>
          <p14:tracePt t="29050" x="4818063" y="2838450"/>
          <p14:tracePt t="29059" x="4903788" y="2838450"/>
          <p14:tracePt t="29063" x="4972050" y="2838450"/>
          <p14:tracePt t="29070" x="5048250" y="2838450"/>
          <p14:tracePt t="29079" x="5106988" y="2830513"/>
          <p14:tracePt t="29085" x="5149850" y="2813050"/>
          <p14:tracePt t="29092" x="5183188" y="2813050"/>
          <p14:tracePt t="29098" x="5218113" y="2813050"/>
          <p14:tracePt t="29105" x="5251450" y="2805113"/>
          <p14:tracePt t="29113" x="5268913" y="2795588"/>
          <p14:tracePt t="29120" x="5294313" y="2795588"/>
          <p14:tracePt t="29128" x="5311775" y="2787650"/>
          <p14:tracePt t="29132" x="5319713" y="2778125"/>
          <p14:tracePt t="29139" x="5337175" y="2778125"/>
          <p14:tracePt t="29146" x="5353050" y="2770188"/>
          <p14:tracePt t="29153" x="5362575" y="2762250"/>
          <p14:tracePt t="29161" x="5380038" y="2752725"/>
          <p14:tracePt t="29167" x="5395913" y="2744788"/>
          <p14:tracePt t="29173" x="5421313" y="2744788"/>
          <p14:tracePt t="29180" x="5430838" y="2744788"/>
          <p14:tracePt t="29188" x="5446713" y="2736850"/>
          <p14:tracePt t="29195" x="5464175" y="2727325"/>
          <p14:tracePt t="29201" x="5472113" y="2727325"/>
          <p14:tracePt t="29208" x="5489575" y="2719388"/>
          <p14:tracePt t="29215" x="5497513" y="2719388"/>
          <p14:tracePt t="29222" x="5507038" y="2711450"/>
          <p14:tracePt t="29228" x="5514975" y="2711450"/>
          <p14:tracePt t="29236" x="5524500" y="2711450"/>
          <p14:tracePt t="29245" x="5524500" y="2701925"/>
          <p14:tracePt t="29249" x="5524500" y="2693988"/>
          <p14:tracePt t="29256" x="5524500" y="2686050"/>
          <p14:tracePt t="29262" x="5524500" y="2676525"/>
          <p14:tracePt t="29270" x="5507038" y="2651125"/>
          <p14:tracePt t="29278" x="5438775" y="2600325"/>
          <p14:tracePt t="29284" x="5302250" y="2524125"/>
          <p14:tracePt t="29290" x="5030788" y="2387600"/>
          <p14:tracePt t="29296" x="4622800" y="2268538"/>
          <p14:tracePt t="29303" x="4291013" y="2217738"/>
          <p14:tracePt t="29311" x="3968750" y="2200275"/>
          <p14:tracePt t="29319" x="3763963" y="2200275"/>
          <p14:tracePt t="29326" x="3646488" y="2217738"/>
          <p14:tracePt t="29331" x="3484563" y="2252663"/>
          <p14:tracePt t="29339" x="3355975" y="2278063"/>
          <p14:tracePt t="29345" x="3254375" y="2311400"/>
          <p14:tracePt t="29352" x="3160713" y="2344738"/>
          <p14:tracePt t="29361" x="3084513" y="2362200"/>
          <p14:tracePt t="29365" x="3041650" y="2371725"/>
          <p14:tracePt t="29372" x="3016250" y="2379663"/>
          <p14:tracePt t="29379" x="2990850" y="2397125"/>
          <p14:tracePt t="29388" x="2982913" y="2405063"/>
          <p14:tracePt t="29394" x="2974975" y="2405063"/>
          <p14:tracePt t="29399" x="2965450" y="2405063"/>
          <p14:tracePt t="29407" x="2965450" y="2413000"/>
          <p14:tracePt t="29427" x="2957513" y="2413000"/>
          <p14:tracePt t="29551" x="2957513" y="2422525"/>
          <p14:tracePt t="29564" x="2957513" y="2430463"/>
          <p14:tracePt t="29571" x="2957513" y="2438400"/>
          <p14:tracePt t="29586" x="2957513" y="2447925"/>
          <p14:tracePt t="29593" x="2957513" y="2455863"/>
          <p14:tracePt t="29607" x="2965450" y="2463800"/>
          <p14:tracePt t="29612" x="2965450" y="2473325"/>
          <p14:tracePt t="29620" x="2965450" y="2481263"/>
          <p14:tracePt t="29628" x="2974975" y="2481263"/>
          <p14:tracePt t="29633" x="2974975" y="2489200"/>
          <p14:tracePt t="29640" x="2974975" y="2498725"/>
          <p14:tracePt t="29660" x="2974975" y="2506663"/>
          <p14:tracePt t="29668" x="2974975" y="2516188"/>
          <p14:tracePt t="29675" x="2974975" y="2524125"/>
          <p14:tracePt t="29687" x="2982913" y="2532063"/>
          <p14:tracePt t="29695" x="2982913" y="2541588"/>
          <p14:tracePt t="29702" x="2990850" y="2541588"/>
          <p14:tracePt t="29715" x="2990850" y="2549525"/>
          <p14:tracePt t="29722" x="2990850" y="2557463"/>
          <p14:tracePt t="29729" x="3000375" y="2557463"/>
          <p14:tracePt t="29736" x="3000375" y="2566988"/>
          <p14:tracePt t="29743" x="3000375" y="2574925"/>
          <p14:tracePt t="29757" x="3000375" y="2582863"/>
          <p14:tracePt t="29784" x="3008313" y="2582863"/>
          <p14:tracePt t="29792" x="3008313" y="2592388"/>
          <p14:tracePt t="29807" x="3016250" y="2600325"/>
          <p14:tracePt t="29825" x="3016250" y="2608263"/>
          <p14:tracePt t="29832" x="3025775" y="2617788"/>
          <p14:tracePt t="29838" x="3033713" y="2625725"/>
          <p14:tracePt t="29845" x="3041650" y="2643188"/>
          <p14:tracePt t="29852" x="3051175" y="2660650"/>
          <p14:tracePt t="29861" x="3059113" y="2676525"/>
          <p14:tracePt t="29866" x="3076575" y="2686050"/>
          <p14:tracePt t="29872" x="3094038" y="2701925"/>
          <p14:tracePt t="29879" x="3119438" y="2711450"/>
          <p14:tracePt t="29886" x="3127375" y="2727325"/>
          <p14:tracePt t="29894" x="3144838" y="2744788"/>
          <p14:tracePt t="29899" x="3160713" y="2744788"/>
          <p14:tracePt t="29913" x="3170238" y="2752725"/>
          <p14:tracePt t="29920" x="3178175" y="2762250"/>
          <p14:tracePt t="29927" x="3186113" y="2762250"/>
          <p14:tracePt t="29933" x="3186113" y="2770188"/>
          <p14:tracePt t="29941" x="3195638" y="2770188"/>
          <p14:tracePt t="29954" x="3203575" y="2770188"/>
          <p14:tracePt t="29961" x="3203575" y="2778125"/>
          <p14:tracePt t="29982" x="3211513" y="2778125"/>
          <p14:tracePt t="29997" x="3211513" y="2787650"/>
          <p14:tracePt t="30168" x="3076575" y="2838450"/>
          <p14:tracePt t="30174" x="2957513" y="2871788"/>
          <p14:tracePt t="30181" x="2846388" y="2906713"/>
          <p14:tracePt t="30189" x="2744788" y="2932113"/>
          <p14:tracePt t="30194" x="2668588" y="2940050"/>
          <p14:tracePt t="30202" x="2608263" y="2957513"/>
          <p14:tracePt t="30210" x="2574925" y="2957513"/>
          <p14:tracePt t="30215" x="2549525" y="2957513"/>
          <p14:tracePt t="30223" x="2541588" y="2957513"/>
          <p14:tracePt t="30237" x="2532063" y="2957513"/>
          <p14:tracePt t="30244" x="2524125" y="2957513"/>
          <p14:tracePt t="30257" x="2516188" y="2957513"/>
          <p14:tracePt t="30263" x="2498725" y="2957513"/>
          <p14:tracePt t="30270" x="2481263" y="2957513"/>
          <p14:tracePt t="30279" x="2455863" y="2957513"/>
          <p14:tracePt t="30283" x="2430463" y="2957513"/>
          <p14:tracePt t="30290" x="2405063" y="2957513"/>
          <p14:tracePt t="30297" x="2371725" y="2949575"/>
          <p14:tracePt t="30304" x="2344738" y="2949575"/>
          <p14:tracePt t="30313" x="2328863" y="2949575"/>
          <p14:tracePt t="30318" x="2319338" y="2949575"/>
          <p14:tracePt t="30325" x="2311400" y="2949575"/>
          <p14:tracePt t="30331" x="2303463" y="2949575"/>
          <p14:tracePt t="30339" x="2293938" y="2949575"/>
          <p14:tracePt t="30351" x="2286000" y="2949575"/>
          <p14:tracePt t="30360" x="2278063" y="2949575"/>
          <p14:tracePt t="30366" x="2268538" y="2949575"/>
          <p14:tracePt t="30373" x="2243138" y="2949575"/>
          <p14:tracePt t="30380" x="2200275" y="2940050"/>
          <p14:tracePt t="30387" x="2141538" y="2922588"/>
          <p14:tracePt t="30395" x="2065338" y="2914650"/>
          <p14:tracePt t="30400" x="1979613" y="2914650"/>
          <p14:tracePt t="30407" x="1903413" y="2897188"/>
          <p14:tracePt t="30414" x="1844675" y="2881313"/>
          <p14:tracePt t="30421" x="1809750" y="2871788"/>
          <p14:tracePt t="30429" x="1793875" y="2871788"/>
          <p14:tracePt t="30434" x="1776413" y="2871788"/>
          <p14:tracePt t="30442" x="1758950" y="2871788"/>
          <p14:tracePt t="30448" x="1751013" y="2871788"/>
          <p14:tracePt t="30455" x="1741488" y="2863850"/>
          <p14:tracePt t="30462" x="1733550" y="2863850"/>
          <p14:tracePt t="30469" x="1725613" y="2855913"/>
          <p14:tracePt t="30478" x="1708150" y="2855913"/>
          <p14:tracePt t="30482" x="1682750" y="2855913"/>
          <p14:tracePt t="30490" x="1674813" y="2846388"/>
          <p14:tracePt t="30496" x="1657350" y="2846388"/>
          <p14:tracePt t="30502" x="1639888" y="2838450"/>
          <p14:tracePt t="30512" x="1631950" y="2838450"/>
          <p14:tracePt t="30516" x="1614488" y="2838450"/>
          <p14:tracePt t="30524" x="1597025" y="2838450"/>
          <p14:tracePt t="30538" x="1581150" y="2838450"/>
          <p14:tracePt t="30550" x="1571625" y="2830513"/>
          <p14:tracePt t="30561" x="1563688" y="2830513"/>
          <p14:tracePt t="30564" x="1555750" y="2820988"/>
          <p14:tracePt t="30572" x="1546225" y="2820988"/>
          <p14:tracePt t="30579" x="1546225" y="2813050"/>
          <p14:tracePt t="30584" x="1538288" y="2813050"/>
          <p14:tracePt t="30594" x="1530350" y="2813050"/>
          <p14:tracePt t="30612" x="1520825" y="2813050"/>
          <p14:tracePt t="30627" x="1512888" y="2813050"/>
          <p14:tracePt t="30715" x="1520825" y="2813050"/>
          <p14:tracePt t="30722" x="1520825" y="2830513"/>
          <p14:tracePt t="30729" x="1530350" y="2830513"/>
          <p14:tracePt t="30736" x="1546225" y="2846388"/>
          <p14:tracePt t="30744" x="1563688" y="2871788"/>
          <p14:tracePt t="30749" x="1589088" y="2897188"/>
          <p14:tracePt t="30756" x="1622425" y="2922588"/>
          <p14:tracePt t="30763" x="1674813" y="2957513"/>
          <p14:tracePt t="30770" x="1708150" y="2982913"/>
          <p14:tracePt t="30778" x="1758950" y="3000375"/>
          <p14:tracePt t="30784" x="1793875" y="3016250"/>
          <p14:tracePt t="30790" x="1827213" y="3033713"/>
          <p14:tracePt t="30797" x="1860550" y="3041650"/>
          <p14:tracePt t="30804" x="1885950" y="3041650"/>
          <p14:tracePt t="30811" x="1920875" y="3051175"/>
          <p14:tracePt t="30818" x="1938338" y="3051175"/>
          <p14:tracePt t="30826" x="1963738" y="3051175"/>
          <p14:tracePt t="30831" x="1979613" y="3051175"/>
          <p14:tracePt t="30838" x="1989138" y="3051175"/>
          <p14:tracePt t="30846" x="2005013" y="3051175"/>
          <p14:tracePt t="30853" x="2014538" y="3051175"/>
          <p14:tracePt t="30860" x="2030413" y="3051175"/>
          <p14:tracePt t="30866" x="2047875" y="3051175"/>
          <p14:tracePt t="30873" x="2065338" y="3051175"/>
          <p14:tracePt t="30879" x="2082800" y="3051175"/>
          <p14:tracePt t="30887" x="2098675" y="3041650"/>
          <p14:tracePt t="30900" x="2108200" y="3041650"/>
          <p14:tracePt t="30908" x="2116138" y="3041650"/>
          <p14:tracePt t="30914" x="2124075" y="3041650"/>
          <p14:tracePt t="30922" x="2133600" y="3041650"/>
          <p14:tracePt t="30927" x="2149475" y="3033713"/>
          <p14:tracePt t="30934" x="2159000" y="3033713"/>
          <p14:tracePt t="30942" x="2184400" y="3033713"/>
          <p14:tracePt t="30948" x="2200275" y="3025775"/>
          <p14:tracePt t="30955" x="2217738" y="3025775"/>
          <p14:tracePt t="30962" x="2235200" y="3025775"/>
          <p14:tracePt t="30970" x="2243138" y="3025775"/>
          <p14:tracePt t="30979" x="2260600" y="3025775"/>
          <p14:tracePt t="30983" x="2278063" y="3025775"/>
          <p14:tracePt t="30989" x="2286000" y="3025775"/>
          <p14:tracePt t="30995" x="2293938" y="3025775"/>
          <p14:tracePt t="31002" x="2303463" y="3025775"/>
          <p14:tracePt t="31017" x="2319338" y="3025775"/>
          <p14:tracePt t="31024" x="2328863" y="3016250"/>
          <p14:tracePt t="31044" x="2336800" y="3016250"/>
          <p14:tracePt t="31052" x="2344738" y="3016250"/>
          <p14:tracePt t="31085" x="2354263" y="3016250"/>
          <p14:tracePt t="31099" x="2362200" y="3016250"/>
          <p14:tracePt t="31128" x="2362200" y="3008313"/>
          <p14:tracePt t="31147" x="2362200" y="3000375"/>
          <p14:tracePt t="31154" x="2354263" y="3000375"/>
          <p14:tracePt t="31160" x="2344738" y="3000375"/>
          <p14:tracePt t="31168" x="2303463" y="2990850"/>
          <p14:tracePt t="31175" x="2243138" y="2965450"/>
          <p14:tracePt t="31181" x="2141538" y="2940050"/>
          <p14:tracePt t="31189" x="2039938" y="2922588"/>
          <p14:tracePt t="31195" x="1903413" y="2897188"/>
          <p14:tracePt t="31202" x="1819275" y="2871788"/>
          <p14:tracePt t="31210" x="1758950" y="2863850"/>
          <p14:tracePt t="31216" x="1733550" y="2855913"/>
          <p14:tracePt t="31223" x="1716088" y="2855913"/>
          <p14:tracePt t="31229" x="1708150" y="2855913"/>
          <p14:tracePt t="31236" x="1690688" y="2855913"/>
          <p14:tracePt t="31257" x="1682750" y="2855913"/>
          <p14:tracePt t="31270" x="1674813" y="2855913"/>
          <p14:tracePt t="31410" x="1682750" y="2855913"/>
          <p14:tracePt t="31434" x="1700213" y="2855913"/>
          <p14:tracePt t="31442" x="1708150" y="2855913"/>
          <p14:tracePt t="31449" x="1725613" y="2855913"/>
          <p14:tracePt t="31455" x="1758950" y="2855913"/>
          <p14:tracePt t="31462" x="1809750" y="2855913"/>
          <p14:tracePt t="31469" x="1870075" y="2871788"/>
          <p14:tracePt t="31477" x="1928813" y="2881313"/>
          <p14:tracePt t="31482" x="1989138" y="2897188"/>
          <p14:tracePt t="31489" x="2039938" y="2906713"/>
          <p14:tracePt t="31495" x="2073275" y="2914650"/>
          <p14:tracePt t="31503" x="2108200" y="2914650"/>
          <p14:tracePt t="31511" x="2124075" y="2922588"/>
          <p14:tracePt t="31517" x="2149475" y="2922588"/>
          <p14:tracePt t="31523" x="2174875" y="2932113"/>
          <p14:tracePt t="31529" x="2184400" y="2932113"/>
          <p14:tracePt t="31538" x="2200275" y="2940050"/>
          <p14:tracePt t="31544" x="2217738" y="2940050"/>
          <p14:tracePt t="31550" x="2235200" y="2940050"/>
          <p14:tracePt t="31558" x="2260600" y="2940050"/>
          <p14:tracePt t="31565" x="2286000" y="2949575"/>
          <p14:tracePt t="31572" x="2303463" y="2949575"/>
          <p14:tracePt t="31578" x="2344738" y="2949575"/>
          <p14:tracePt t="31585" x="2379663" y="2949575"/>
          <p14:tracePt t="31593" x="2422525" y="2949575"/>
          <p14:tracePt t="31599" x="2481263" y="2949575"/>
          <p14:tracePt t="31605" x="2549525" y="2949575"/>
          <p14:tracePt t="31612" x="2608263" y="2949575"/>
          <p14:tracePt t="31620" x="2651125" y="2949575"/>
          <p14:tracePt t="31628" x="2693988" y="2949575"/>
          <p14:tracePt t="31633" x="2736850" y="2949575"/>
          <p14:tracePt t="31639" x="2787650" y="2949575"/>
          <p14:tracePt t="31646" x="2838450" y="2949575"/>
          <p14:tracePt t="31653" x="2889250" y="2949575"/>
          <p14:tracePt t="31661" x="2932113" y="2949575"/>
          <p14:tracePt t="31668" x="2974975" y="2949575"/>
          <p14:tracePt t="31675" x="3008313" y="2949575"/>
          <p14:tracePt t="31680" x="3051175" y="2949575"/>
          <p14:tracePt t="31687" x="3076575" y="2949575"/>
          <p14:tracePt t="31694" x="3109913" y="2949575"/>
          <p14:tracePt t="31701" x="3144838" y="2949575"/>
          <p14:tracePt t="31711" x="3170238" y="2949575"/>
          <p14:tracePt t="31715" x="3178175" y="2949575"/>
          <p14:tracePt t="31722" x="3203575" y="2949575"/>
          <p14:tracePt t="31729" x="3211513" y="2949575"/>
          <p14:tracePt t="31736" x="3228975" y="2949575"/>
          <p14:tracePt t="31744" x="3246438" y="2949575"/>
          <p14:tracePt t="31749" x="3254375" y="2949575"/>
          <p14:tracePt t="31757" x="3263900" y="2949575"/>
          <p14:tracePt t="31762" x="3271838" y="2949575"/>
          <p14:tracePt t="31769" x="3279775" y="2949575"/>
          <p14:tracePt t="31778" x="3289300" y="2949575"/>
          <p14:tracePt t="31784" x="3297238" y="2949575"/>
          <p14:tracePt t="31790" x="3305175" y="2949575"/>
          <p14:tracePt t="31796" x="3314700" y="2949575"/>
          <p14:tracePt t="31805" x="3322638" y="2949575"/>
          <p14:tracePt t="31812" x="3340100" y="2949575"/>
          <p14:tracePt t="31818" x="3348038" y="2949575"/>
          <p14:tracePt t="31825" x="3355975" y="2949575"/>
          <p14:tracePt t="31831" x="3373438" y="2949575"/>
          <p14:tracePt t="31845" x="3390900" y="2949575"/>
          <p14:tracePt t="31852" x="3398838" y="2949575"/>
          <p14:tracePt t="31867" x="3416300" y="2949575"/>
          <p14:tracePt t="31874" x="3424238" y="2957513"/>
          <p14:tracePt t="31895" x="3441700" y="2957513"/>
          <p14:tracePt t="31900" x="3449638" y="2957513"/>
          <p14:tracePt t="31908" x="3459163" y="2957513"/>
          <p14:tracePt t="31913" x="3467100" y="2957513"/>
          <p14:tracePt t="31920" x="3475038" y="2957513"/>
          <p14:tracePt t="31928" x="3484563" y="2957513"/>
          <p14:tracePt t="31935" x="3492500" y="2957513"/>
          <p14:tracePt t="31942" x="3502025" y="2957513"/>
          <p14:tracePt t="31948" x="3509963" y="2957513"/>
          <p14:tracePt t="31962" x="3527425" y="2957513"/>
          <p14:tracePt t="31968" x="3535363" y="2957513"/>
          <p14:tracePt t="31989" x="3543300" y="2957513"/>
          <p14:tracePt t="31995" x="3552825" y="2957513"/>
          <p14:tracePt t="32011" x="3560763" y="2957513"/>
          <p14:tracePt t="32023" x="3568700" y="2957513"/>
          <p14:tracePt t="32037" x="3578225" y="2949575"/>
          <p14:tracePt t="32044" x="3578225" y="2940050"/>
          <p14:tracePt t="32050" x="3586163" y="2940050"/>
          <p14:tracePt t="32057" x="3594100" y="2932113"/>
          <p14:tracePt t="32064" x="3603625" y="2932113"/>
          <p14:tracePt t="32078" x="3603625" y="2922588"/>
          <p14:tracePt t="32085" x="3611563" y="2922588"/>
          <p14:tracePt t="32106" x="3619500" y="2914650"/>
          <p14:tracePt t="32119" x="3619500" y="2906713"/>
          <p14:tracePt t="32140" x="3619500" y="2897188"/>
          <p14:tracePt t="32194" x="3619500" y="2889250"/>
          <p14:tracePt t="32210" x="3619500" y="2881313"/>
          <p14:tracePt t="32223" x="3619500" y="2871788"/>
          <p14:tracePt t="32235" x="3611563" y="2863850"/>
          <p14:tracePt t="32243" x="3603625" y="2855913"/>
          <p14:tracePt t="32249" x="3594100" y="2846388"/>
          <p14:tracePt t="32257" x="3578225" y="2838450"/>
          <p14:tracePt t="32263" x="3578225" y="2830513"/>
          <p14:tracePt t="32270" x="3560763" y="2820988"/>
          <p14:tracePt t="32277" x="3552825" y="2813050"/>
          <p14:tracePt t="32285" x="3552825" y="2805113"/>
          <p14:tracePt t="32291" x="3543300" y="2805113"/>
          <p14:tracePt t="32297" x="3535363" y="2805113"/>
          <p14:tracePt t="32304" x="3527425" y="2795588"/>
          <p14:tracePt t="32319" x="3517900" y="2787650"/>
          <p14:tracePt t="32327" x="3509963" y="2787650"/>
          <p14:tracePt t="32331" x="3509963" y="2778125"/>
          <p14:tracePt t="32338" x="3492500" y="2778125"/>
          <p14:tracePt t="32345" x="3475038" y="2778125"/>
          <p14:tracePt t="32352" x="3459163" y="2770188"/>
          <p14:tracePt t="32360" x="3433763" y="2770188"/>
          <p14:tracePt t="32367" x="3390900" y="2762250"/>
          <p14:tracePt t="32373" x="3340100" y="2736850"/>
          <p14:tracePt t="32379" x="3228975" y="2727325"/>
          <p14:tracePt t="32386" x="3067050" y="2693988"/>
          <p14:tracePt t="32394" x="2813050" y="2643188"/>
          <p14:tracePt t="32400" x="2557463" y="2600325"/>
          <p14:tracePt t="32408" x="2397125" y="2574925"/>
          <p14:tracePt t="32413" x="2243138" y="2557463"/>
          <p14:tracePt t="32421" x="2116138" y="2532063"/>
          <p14:tracePt t="32428" x="2039938" y="2532063"/>
          <p14:tracePt t="32435" x="1954213" y="2524125"/>
          <p14:tracePt t="32443" x="1885950" y="2524125"/>
          <p14:tracePt t="32449" x="1844675" y="2524125"/>
          <p14:tracePt t="32456" x="1793875" y="2524125"/>
          <p14:tracePt t="32461" x="1758950" y="2524125"/>
          <p14:tracePt t="32469" x="1733550" y="2532063"/>
          <p14:tracePt t="32477" x="1708150" y="2532063"/>
          <p14:tracePt t="32483" x="1690688" y="2541588"/>
          <p14:tracePt t="32489" x="1674813" y="2541588"/>
          <p14:tracePt t="32496" x="1665288" y="2541588"/>
          <p14:tracePt t="32503" x="1657350" y="2549525"/>
          <p14:tracePt t="32510" x="1649413" y="2549525"/>
          <p14:tracePt t="32530" x="1639888" y="2549525"/>
          <p14:tracePt t="32544" x="1631950" y="2557463"/>
          <p14:tracePt t="32572" x="1631950" y="2566988"/>
          <p14:tracePt t="32593" x="1631950" y="2574925"/>
          <p14:tracePt t="32619" x="1631950" y="2582863"/>
          <p14:tracePt t="32627" x="1639888" y="2600325"/>
          <p14:tracePt t="32634" x="1657350" y="2608263"/>
          <p14:tracePt t="32640" x="1665288" y="2633663"/>
          <p14:tracePt t="32646" x="1708150" y="2686050"/>
          <p14:tracePt t="32655" x="1766888" y="2736850"/>
          <p14:tracePt t="32662" x="1860550" y="2820988"/>
          <p14:tracePt t="32668" x="1979613" y="2889250"/>
          <p14:tracePt t="32677" x="2098675" y="2949575"/>
          <p14:tracePt t="32682" x="2166938" y="2990850"/>
          <p14:tracePt t="32690" x="2227263" y="3008313"/>
          <p14:tracePt t="32695" x="2268538" y="3016250"/>
          <p14:tracePt t="32702" x="2303463" y="3025775"/>
          <p14:tracePt t="32711" x="2336800" y="3033713"/>
          <p14:tracePt t="32717" x="2362200" y="3033713"/>
          <p14:tracePt t="32724" x="2405063" y="3033713"/>
          <p14:tracePt t="32730" x="2438400" y="3033713"/>
          <p14:tracePt t="32737" x="2506663" y="3025775"/>
          <p14:tracePt t="32744" x="2566988" y="3016250"/>
          <p14:tracePt t="32750" x="2643188" y="3000375"/>
          <p14:tracePt t="32758" x="2727325" y="2974975"/>
          <p14:tracePt t="32764" x="2830513" y="2949575"/>
          <p14:tracePt t="32771" x="2949575" y="2932113"/>
          <p14:tracePt t="32779" x="3051175" y="2906713"/>
          <p14:tracePt t="32785" x="3135313" y="2897188"/>
          <p14:tracePt t="32793" x="3211513" y="2881313"/>
          <p14:tracePt t="32798" x="3297238" y="2871788"/>
          <p14:tracePt t="32806" x="3382963" y="2871788"/>
          <p14:tracePt t="32812" x="3459163" y="2863850"/>
          <p14:tracePt t="32819" x="3543300" y="2855913"/>
          <p14:tracePt t="32828" x="3611563" y="2838450"/>
          <p14:tracePt t="32833" x="3697288" y="2838450"/>
          <p14:tracePt t="32839" x="3798888" y="2830513"/>
          <p14:tracePt t="32846" x="3892550" y="2805113"/>
          <p14:tracePt t="32854" x="4002088" y="2795588"/>
          <p14:tracePt t="32861" x="4130675" y="2770188"/>
          <p14:tracePt t="32868" x="4249738" y="2762250"/>
          <p14:tracePt t="32876" x="4351338" y="2727325"/>
          <p14:tracePt t="32880" x="4445000" y="2719388"/>
          <p14:tracePt t="32895" x="4640263" y="2668588"/>
          <p14:tracePt t="32902" x="4724400" y="2660650"/>
          <p14:tracePt t="32910" x="4827588" y="2643188"/>
          <p14:tracePt t="32914" x="4894263" y="2625725"/>
          <p14:tracePt t="32922" x="4972050" y="2617788"/>
          <p14:tracePt t="32928" x="5030788" y="2608263"/>
          <p14:tracePt t="32935" x="5081588" y="2600325"/>
          <p14:tracePt t="32944" x="5124450" y="2592388"/>
          <p14:tracePt t="32948" x="5183188" y="2582863"/>
          <p14:tracePt t="32957" x="5235575" y="2557463"/>
          <p14:tracePt t="32962" x="5276850" y="2557463"/>
          <p14:tracePt t="32970" x="5311775" y="2549525"/>
          <p14:tracePt t="32978" x="5337175" y="2549525"/>
          <p14:tracePt t="32983" x="5353050" y="2541588"/>
          <p14:tracePt t="32990" x="5380038" y="2541588"/>
          <p14:tracePt t="32997" x="5387975" y="2541588"/>
          <p14:tracePt t="33005" x="5405438" y="2541588"/>
          <p14:tracePt t="33011" x="5421313" y="2541588"/>
          <p14:tracePt t="33017" x="5421313" y="2532063"/>
          <p14:tracePt t="33025" x="5430838" y="2532063"/>
          <p14:tracePt t="33031" x="5438775" y="2524125"/>
          <p14:tracePt t="33038" x="5446713" y="2524125"/>
          <p14:tracePt t="33045" x="5464175" y="2516188"/>
          <p14:tracePt t="33051" x="5472113" y="2516188"/>
          <p14:tracePt t="33066" x="5481638" y="2516188"/>
          <p14:tracePt t="33072" x="5489575" y="2516188"/>
          <p14:tracePt t="33079" x="5497513" y="2516188"/>
          <p14:tracePt t="33113" x="5497513" y="2506663"/>
          <p14:tracePt t="33120" x="5489575" y="2506663"/>
          <p14:tracePt t="33128" x="5456238" y="2498725"/>
          <p14:tracePt t="33133" x="5413375" y="2489200"/>
          <p14:tracePt t="33143" x="5353050" y="2481263"/>
          <p14:tracePt t="33147" x="5251450" y="2463800"/>
          <p14:tracePt t="33155" x="5167313" y="2455863"/>
          <p14:tracePt t="33163" x="5064125" y="2430463"/>
          <p14:tracePt t="33168" x="4937125" y="2422525"/>
          <p14:tracePt t="33177" x="4810125" y="2413000"/>
          <p14:tracePt t="33182" x="4691063" y="2413000"/>
          <p14:tracePt t="33189" x="4597400" y="2397125"/>
          <p14:tracePt t="33196" x="4478338" y="2405063"/>
          <p14:tracePt t="33202" x="4368800" y="2405063"/>
          <p14:tracePt t="33211" x="4283075" y="2405063"/>
          <p14:tracePt t="33216" x="4197350" y="2405063"/>
          <p14:tracePt t="33224" x="4113213" y="2405063"/>
          <p14:tracePt t="33229" x="4027488" y="2405063"/>
          <p14:tracePt t="33237" x="3951288" y="2405063"/>
          <p14:tracePt t="33244" x="3908425" y="2413000"/>
          <p14:tracePt t="33251" x="3867150" y="2413000"/>
          <p14:tracePt t="33258" x="3832225" y="2413000"/>
          <p14:tracePt t="33264" x="3798888" y="2413000"/>
          <p14:tracePt t="33271" x="3781425" y="2413000"/>
          <p14:tracePt t="33278" x="3756025" y="2422525"/>
          <p14:tracePt t="33285" x="3738563" y="2422525"/>
          <p14:tracePt t="33294" x="3722688" y="2430463"/>
          <p14:tracePt t="33298" x="3705225" y="2430463"/>
          <p14:tracePt t="33305" x="3687763" y="2430463"/>
          <p14:tracePt t="33312" x="3671888" y="2438400"/>
          <p14:tracePt t="33319" x="3654425" y="2438400"/>
          <p14:tracePt t="33327" x="3629025" y="2447925"/>
          <p14:tracePt t="33333" x="3611563" y="2447925"/>
          <p14:tracePt t="33339" x="3578225" y="2447925"/>
          <p14:tracePt t="33346" x="3552825" y="2447925"/>
          <p14:tracePt t="33353" x="3517900" y="2447925"/>
          <p14:tracePt t="33361" x="3502025" y="2455863"/>
          <p14:tracePt t="33367" x="3475038" y="2455863"/>
          <p14:tracePt t="33374" x="3449638" y="2455863"/>
          <p14:tracePt t="33380" x="3433763" y="2455863"/>
          <p14:tracePt t="33388" x="3416300" y="2455863"/>
          <p14:tracePt t="33395" x="3390900" y="2455863"/>
          <p14:tracePt t="33401" x="3382963" y="2463800"/>
          <p14:tracePt t="33411" x="3355975" y="2463800"/>
          <p14:tracePt t="33414" x="3330575" y="2463800"/>
          <p14:tracePt t="33422" x="3305175" y="2463800"/>
          <p14:tracePt t="33428" x="3271838" y="2463800"/>
          <p14:tracePt t="33436" x="3238500" y="2463800"/>
          <p14:tracePt t="33447" x="3195638" y="2463800"/>
          <p14:tracePt t="33449" x="3135313" y="2463800"/>
          <p14:tracePt t="33456" x="3084513" y="2463800"/>
          <p14:tracePt t="33463" x="3008313" y="2463800"/>
          <p14:tracePt t="33470" x="2940050" y="2463800"/>
          <p14:tracePt t="33477" x="2881313" y="2463800"/>
          <p14:tracePt t="33484" x="2838450" y="2463800"/>
          <p14:tracePt t="33491" x="2787650" y="2463800"/>
          <p14:tracePt t="33497" x="2762250" y="2463800"/>
          <p14:tracePt t="33504" x="2719388" y="2463800"/>
          <p14:tracePt t="33511" x="2676525" y="2463800"/>
          <p14:tracePt t="33519" x="2625725" y="2463800"/>
          <p14:tracePt t="33524" x="2582863" y="2463800"/>
          <p14:tracePt t="33531" x="2516188" y="2463800"/>
          <p14:tracePt t="33539" x="2438400" y="2463800"/>
          <p14:tracePt t="33545" x="2371725" y="2463800"/>
          <p14:tracePt t="33552" x="2293938" y="2481263"/>
          <p14:tracePt t="33561" x="2227263" y="2489200"/>
          <p14:tracePt t="33565" x="2166938" y="2498725"/>
          <p14:tracePt t="33572" x="2116138" y="2498725"/>
          <p14:tracePt t="33579" x="2073275" y="2506663"/>
          <p14:tracePt t="33586" x="2030413" y="2516188"/>
          <p14:tracePt t="33594" x="1997075" y="2524125"/>
          <p14:tracePt t="33599" x="1963738" y="2524125"/>
          <p14:tracePt t="33607" x="1928813" y="2524125"/>
          <p14:tracePt t="33613" x="1911350" y="2524125"/>
          <p14:tracePt t="33622" x="1885950" y="2524125"/>
          <p14:tracePt t="33627" x="1870075" y="2524125"/>
          <p14:tracePt t="33634" x="1852613" y="2524125"/>
          <p14:tracePt t="33643" x="1827213" y="2524125"/>
          <p14:tracePt t="33648" x="1801813" y="2524125"/>
          <p14:tracePt t="33655" x="1793875" y="2524125"/>
          <p14:tracePt t="33662" x="1776413" y="2524125"/>
          <p14:tracePt t="33669" x="1766888" y="2524125"/>
          <p14:tracePt t="33682" x="1751013" y="2524125"/>
          <p14:tracePt t="33689" x="1741488" y="2524125"/>
          <p14:tracePt t="33696" x="1725613" y="2524125"/>
          <p14:tracePt t="33703" x="1716088" y="2524125"/>
          <p14:tracePt t="33716" x="1708150" y="2524125"/>
          <p14:tracePt t="33723" x="1690688" y="2524125"/>
          <p14:tracePt t="33737" x="1674813" y="2524125"/>
          <p14:tracePt t="33744" x="1657350" y="2524125"/>
          <p14:tracePt t="33751" x="1649413" y="2524125"/>
          <p14:tracePt t="33759" x="1622425" y="2532063"/>
          <p14:tracePt t="33764" x="1614488" y="2532063"/>
          <p14:tracePt t="33771" x="1597025" y="2532063"/>
          <p14:tracePt t="33778" x="1581150" y="2541588"/>
          <p14:tracePt t="33794" x="1563688" y="2549525"/>
          <p14:tracePt t="33799" x="1555750" y="2549525"/>
          <p14:tracePt t="33813" x="1546225" y="2549525"/>
          <p14:tracePt t="33819" x="1538288" y="2549525"/>
          <p14:tracePt t="33827" x="1530350" y="2549525"/>
          <p14:tracePt t="33839" x="1530350" y="2557463"/>
          <p14:tracePt t="33855" x="1530350" y="2566988"/>
          <p14:tracePt t="33860" x="1520825" y="2574925"/>
          <p14:tracePt t="33874" x="1512888" y="2592388"/>
          <p14:tracePt t="33881" x="1512888" y="2600325"/>
          <p14:tracePt t="33889" x="1504950" y="2617788"/>
          <p14:tracePt t="33894" x="1504950" y="2633663"/>
          <p14:tracePt t="33901" x="1495425" y="2643188"/>
          <p14:tracePt t="33910" x="1495425" y="2660650"/>
          <p14:tracePt t="33915" x="1495425" y="2676525"/>
          <p14:tracePt t="33929" x="1495425" y="2693988"/>
          <p14:tracePt t="33936" x="1495425" y="2701925"/>
          <p14:tracePt t="33949" x="1495425" y="2711450"/>
          <p14:tracePt t="33956" x="1495425" y="2719388"/>
          <p14:tracePt t="33984" x="1495425" y="2727325"/>
          <p14:tracePt t="33997" x="1495425" y="2736850"/>
          <p14:tracePt t="34019" x="1495425" y="2744788"/>
          <p14:tracePt t="34045" x="1504950" y="2744788"/>
          <p14:tracePt t="34052" x="1504950" y="2752725"/>
          <p14:tracePt t="34059" x="1512888" y="2752725"/>
          <p14:tracePt t="34073" x="1512888" y="2762250"/>
          <p14:tracePt t="34079" x="1530350" y="2762250"/>
          <p14:tracePt t="34087" x="1538288" y="2762250"/>
          <p14:tracePt t="34095" x="1546225" y="2770188"/>
          <p14:tracePt t="34100" x="1563688" y="2778125"/>
          <p14:tracePt t="34107" x="1581150" y="2787650"/>
          <p14:tracePt t="34114" x="1597025" y="2795588"/>
          <p14:tracePt t="34121" x="1614488" y="2805113"/>
          <p14:tracePt t="34127" x="1639888" y="2805113"/>
          <p14:tracePt t="34134" x="1649413" y="2805113"/>
          <p14:tracePt t="34143" x="1665288" y="2805113"/>
          <p14:tracePt t="34148" x="1674813" y="2813050"/>
          <p14:tracePt t="34162" x="1682750" y="2813050"/>
          <p14:tracePt t="34168" x="1700213" y="2813050"/>
          <p14:tracePt t="34182" x="1708150" y="2813050"/>
          <p14:tracePt t="34196" x="1716088" y="2813050"/>
          <p14:tracePt t="34211" x="1741488" y="2813050"/>
          <p14:tracePt t="34217" x="1776413" y="2805113"/>
          <p14:tracePt t="34224" x="1819275" y="2795588"/>
          <p14:tracePt t="34230" x="1895475" y="2787650"/>
          <p14:tracePt t="34237" x="1997075" y="2762250"/>
          <p14:tracePt t="34246" x="2108200" y="2752725"/>
          <p14:tracePt t="34251" x="2235200" y="2727325"/>
          <p14:tracePt t="34260" x="2354263" y="2727325"/>
          <p14:tracePt t="34265" x="2438400" y="2719388"/>
          <p14:tracePt t="34271" x="2506663" y="2719388"/>
          <p14:tracePt t="34278" x="2557463" y="2711450"/>
          <p14:tracePt t="34285" x="2582863" y="2711450"/>
          <p14:tracePt t="34293" x="2608263" y="2711450"/>
          <p14:tracePt t="34299" x="2643188" y="2711450"/>
          <p14:tracePt t="34306" x="2660650" y="2711450"/>
          <p14:tracePt t="34312" x="2686050" y="2711450"/>
          <p14:tracePt t="34319" x="2701925" y="2711450"/>
          <p14:tracePt t="34327" x="2711450" y="2719388"/>
          <p14:tracePt t="34333" x="2727325" y="2719388"/>
          <p14:tracePt t="34340" x="2744788" y="2719388"/>
          <p14:tracePt t="34346" x="2752725" y="2727325"/>
          <p14:tracePt t="34353" x="2770188" y="2727325"/>
          <p14:tracePt t="34361" x="2787650" y="2727325"/>
          <p14:tracePt t="34377" x="2795588" y="2736850"/>
          <p14:tracePt t="34381" x="2813050" y="2736850"/>
          <p14:tracePt t="34395" x="2820988" y="2736850"/>
          <p14:tracePt t="34410" x="2830513" y="2736850"/>
          <p14:tracePt t="34436" x="2838450" y="2736850"/>
          <p14:tracePt t="34444" x="2855913" y="2736850"/>
          <p14:tracePt t="34449" x="2863850" y="2736850"/>
          <p14:tracePt t="34457" x="2889250" y="2727325"/>
          <p14:tracePt t="34463" x="2914650" y="2719388"/>
          <p14:tracePt t="34470" x="2949575" y="2719388"/>
          <p14:tracePt t="34478" x="2982913" y="2711450"/>
          <p14:tracePt t="34484" x="3008313" y="2701925"/>
          <p14:tracePt t="34491" x="3051175" y="2686050"/>
          <p14:tracePt t="34497" x="3076575" y="2676525"/>
          <p14:tracePt t="34504" x="3101975" y="2676525"/>
          <p14:tracePt t="34511" x="3135313" y="2676525"/>
          <p14:tracePt t="34519" x="3170238" y="2668588"/>
          <p14:tracePt t="34526" x="3186113" y="2668588"/>
          <p14:tracePt t="34531" x="3203575" y="2660650"/>
          <p14:tracePt t="34539" x="3228975" y="2660650"/>
          <p14:tracePt t="34545" x="3238500" y="2660650"/>
          <p14:tracePt t="34552" x="3246438" y="2660650"/>
          <p14:tracePt t="34560" x="3263900" y="2660650"/>
          <p14:tracePt t="34573" x="3271838" y="2660650"/>
          <p14:tracePt t="34579" x="3279775" y="2660650"/>
          <p14:tracePt t="34594" x="3289300" y="2660650"/>
          <p14:tracePt t="34600" x="3297238" y="2660650"/>
          <p14:tracePt t="34608" x="3305175" y="2660650"/>
          <p14:tracePt t="34628" x="3314700" y="2660650"/>
          <p14:tracePt t="34642" x="3322638" y="2660650"/>
          <p14:tracePt t="34676" x="3314700" y="2660650"/>
          <p14:tracePt t="34682" x="3297238" y="2660650"/>
          <p14:tracePt t="34689" x="3263900" y="2651125"/>
          <p14:tracePt t="34696" x="3221038" y="2643188"/>
          <p14:tracePt t="34703" x="3144838" y="2617788"/>
          <p14:tracePt t="34711" x="3041650" y="2608263"/>
          <p14:tracePt t="34716" x="2940050" y="2582863"/>
          <p14:tracePt t="34724" x="2855913" y="2566988"/>
          <p14:tracePt t="34730" x="2778125" y="2549525"/>
          <p14:tracePt t="34738" x="2719388" y="2541588"/>
          <p14:tracePt t="34746" x="2676525" y="2532063"/>
          <p14:tracePt t="34751" x="2651125" y="2532063"/>
          <p14:tracePt t="34762" x="2625725" y="2524125"/>
          <p14:tracePt t="34765" x="2600325" y="2524125"/>
          <p14:tracePt t="34772" x="2574925" y="2524125"/>
          <p14:tracePt t="34778" x="2557463" y="2524125"/>
          <p14:tracePt t="34785" x="2549525" y="2524125"/>
          <p14:tracePt t="34793" x="2541588" y="2524125"/>
          <p14:tracePt t="34799" x="2524125" y="2524125"/>
          <p14:tracePt t="34819" x="2516188" y="2524125"/>
          <p14:tracePt t="34827" x="2506663" y="2524125"/>
          <p14:tracePt t="34840" x="2498725" y="2524125"/>
          <p14:tracePt t="34847" x="2489200" y="2524125"/>
          <p14:tracePt t="34862" x="2481263" y="2524125"/>
          <p14:tracePt t="34881" x="2473325" y="2524125"/>
          <p14:tracePt t="34889" x="2463800" y="2524125"/>
          <p14:tracePt t="34901" x="2455863" y="2524125"/>
          <p14:tracePt t="34910" x="2447925" y="2524125"/>
          <p14:tracePt t="34929" x="2438400" y="2524125"/>
          <p14:tracePt t="34936" x="2430463" y="2524125"/>
          <p14:tracePt t="34949" x="2422525" y="2524125"/>
          <p14:tracePt t="34984" x="2413000" y="2524125"/>
          <p14:tracePt t="35038" x="2413000" y="2532063"/>
          <p14:tracePt t="35121" x="2405063" y="2532063"/>
          <p14:tracePt t="35128" x="2405063" y="2541588"/>
          <p14:tracePt t="35136" x="2397125" y="2549525"/>
          <p14:tracePt t="35143" x="2387600" y="2557463"/>
          <p14:tracePt t="35148" x="2362200" y="2566988"/>
          <p14:tracePt t="35157" x="2344738" y="2582863"/>
          <p14:tracePt t="35162" x="2319338" y="2600325"/>
          <p14:tracePt t="35169" x="2286000" y="2625725"/>
          <p14:tracePt t="35177" x="2260600" y="2643188"/>
          <p14:tracePt t="35184" x="2235200" y="2660650"/>
          <p14:tracePt t="35189" x="2209800" y="2676525"/>
          <p14:tracePt t="35204" x="2192338" y="2686050"/>
          <p14:tracePt t="35211" x="2184400" y="2693988"/>
          <p14:tracePt t="35218" x="2184400" y="2701925"/>
          <p14:tracePt t="35227" x="2174875" y="2701925"/>
          <p14:tracePt t="35238" x="2166938" y="2701925"/>
          <p14:tracePt t="35251" x="2166938" y="2711450"/>
          <p14:tracePt t="35259" x="2159000" y="2711450"/>
          <p14:tracePt t="35266" x="2159000" y="2719388"/>
          <p14:tracePt t="35348" x="2174875" y="2727325"/>
          <p14:tracePt t="35354" x="2184400" y="2727325"/>
          <p14:tracePt t="35360" x="2209800" y="2736850"/>
          <p14:tracePt t="35368" x="2243138" y="2736850"/>
          <p14:tracePt t="35378" x="2286000" y="2744788"/>
          <p14:tracePt t="35381" x="2328863" y="2752725"/>
          <p14:tracePt t="35388" x="2387600" y="2752725"/>
          <p14:tracePt t="35395" x="2447925" y="2762250"/>
          <p14:tracePt t="35402" x="2489200" y="2762250"/>
          <p14:tracePt t="35409" x="2541588" y="2770188"/>
          <p14:tracePt t="35416" x="2574925" y="2770188"/>
          <p14:tracePt t="35423" x="2600325" y="2770188"/>
          <p14:tracePt t="35429" x="2625725" y="2770188"/>
          <p14:tracePt t="35437" x="2643188" y="2770188"/>
          <p14:tracePt t="35443" x="2651125" y="2770188"/>
          <p14:tracePt t="35449" x="2668588" y="2770188"/>
          <p14:tracePt t="35463" x="2686050" y="2770188"/>
          <p14:tracePt t="35470" x="2693988" y="2778125"/>
          <p14:tracePt t="35485" x="2701925" y="2778125"/>
          <p14:tracePt t="35492" x="2719388" y="2778125"/>
          <p14:tracePt t="35506" x="2727325" y="2778125"/>
          <p14:tracePt t="35511" x="2736850" y="2778125"/>
          <p14:tracePt t="35532" x="2752725" y="2778125"/>
          <p14:tracePt t="35539" x="2762250" y="2778125"/>
          <p14:tracePt t="35546" x="2762250" y="2787650"/>
          <p14:tracePt t="35553" x="2778125" y="2787650"/>
          <p14:tracePt t="35560" x="2787650" y="2787650"/>
          <p14:tracePt t="35567" x="2795588" y="2787650"/>
          <p14:tracePt t="35573" x="2805113" y="2787650"/>
          <p14:tracePt t="35580" x="2813050" y="2787650"/>
          <p14:tracePt t="35594" x="2830513" y="2787650"/>
          <p14:tracePt t="35600" x="2838450" y="2787650"/>
          <p14:tracePt t="35622" x="2846388" y="2787650"/>
          <p14:tracePt t="35634" x="2855913" y="2787650"/>
          <p14:tracePt t="35669" x="2863850" y="2787650"/>
          <p14:tracePt t="35710" x="2871788" y="2787650"/>
          <p14:tracePt t="36097" x="2701925" y="2830513"/>
          <p14:tracePt t="36103" x="2447925" y="2897188"/>
          <p14:tracePt t="36109" x="2311400" y="2932113"/>
          <p14:tracePt t="36117" x="2209800" y="2957513"/>
          <p14:tracePt t="36124" x="2166938" y="2957513"/>
          <p14:tracePt t="36130" x="2149475" y="2957513"/>
          <p14:tracePt t="36138" x="2133600" y="2957513"/>
          <p14:tracePt t="36144" x="2116138" y="2957513"/>
          <p14:tracePt t="36159" x="2108200" y="2957513"/>
          <p14:tracePt t="36164" x="2090738" y="2957513"/>
          <p14:tracePt t="36178" x="2073275" y="2957513"/>
          <p14:tracePt t="36184" x="2065338" y="2957513"/>
          <p14:tracePt t="36193" x="2047875" y="2949575"/>
          <p14:tracePt t="36198" x="2030413" y="2940050"/>
          <p14:tracePt t="36206" x="2014538" y="2940050"/>
          <p14:tracePt t="36212" x="1989138" y="2932113"/>
          <p14:tracePt t="36218" x="1963738" y="2922588"/>
          <p14:tracePt t="36227" x="1938338" y="2914650"/>
          <p14:tracePt t="36233" x="1920875" y="2906713"/>
          <p14:tracePt t="36239" x="1911350" y="2906713"/>
          <p14:tracePt t="36247" x="1895475" y="2906713"/>
          <p14:tracePt t="36260" x="1878013" y="2906713"/>
          <p14:tracePt t="36267" x="1870075" y="2897188"/>
          <p14:tracePt t="36280" x="1852613" y="2897188"/>
          <p14:tracePt t="36294" x="1844675" y="2897188"/>
          <p14:tracePt t="36309" x="1835150" y="2897188"/>
          <p14:tracePt t="36328" x="1827213" y="2897188"/>
          <p14:tracePt t="36693" x="1819275" y="2897188"/>
          <p14:tracePt t="36699" x="1809750" y="2897188"/>
          <p14:tracePt t="36706" x="1793875" y="2906713"/>
          <p14:tracePt t="36712" x="1776413" y="2914650"/>
          <p14:tracePt t="36719" x="1751013" y="2922588"/>
          <p14:tracePt t="36727" x="1716088" y="2932113"/>
          <p14:tracePt t="36734" x="1674813" y="2932113"/>
          <p14:tracePt t="36739" x="1631950" y="2940050"/>
          <p14:tracePt t="36747" x="1589088" y="2940050"/>
          <p14:tracePt t="36754" x="1563688" y="2940050"/>
          <p14:tracePt t="36760" x="1538288" y="2940050"/>
          <p14:tracePt t="36768" x="1530350" y="2940050"/>
          <p14:tracePt t="36776" x="1520825" y="2940050"/>
          <p14:tracePt t="36781" x="1512888" y="2940050"/>
          <p14:tracePt t="36788" x="1504950" y="2940050"/>
          <p14:tracePt t="36794" x="1495425" y="2940050"/>
          <p14:tracePt t="36802" x="1487488" y="2940050"/>
          <p14:tracePt t="36817" x="1477963" y="2940050"/>
          <p14:tracePt t="36829" x="1470025" y="2940050"/>
          <p14:tracePt t="36932" x="1477963" y="2940050"/>
          <p14:tracePt t="36967" x="1487488" y="2940050"/>
          <p14:tracePt t="36973" x="1495425" y="2940050"/>
          <p14:tracePt t="36979" x="1504950" y="2940050"/>
          <p14:tracePt t="36987" x="1512888" y="2949575"/>
          <p14:tracePt t="36993" x="1530350" y="2949575"/>
          <p14:tracePt t="37000" x="1546225" y="2957513"/>
          <p14:tracePt t="37007" x="1571625" y="2957513"/>
          <p14:tracePt t="37014" x="1606550" y="2965450"/>
          <p14:tracePt t="37021" x="1631950" y="2974975"/>
          <p14:tracePt t="37027" x="1657350" y="2974975"/>
          <p14:tracePt t="37034" x="1682750" y="2974975"/>
          <p14:tracePt t="37042" x="1708150" y="2974975"/>
          <p14:tracePt t="37048" x="1733550" y="2974975"/>
          <p14:tracePt t="37061" x="1751013" y="2974975"/>
          <p14:tracePt t="37076" x="1758950" y="2974975"/>
          <p14:tracePt t="37083" x="1766888" y="2974975"/>
          <p14:tracePt t="37089" x="1776413" y="2974975"/>
          <p14:tracePt t="37103" x="1784350" y="2982913"/>
          <p14:tracePt t="37116" x="1793875" y="2982913"/>
          <p14:tracePt t="37138" x="1801813" y="2990850"/>
          <p14:tracePt t="37144" x="1809750" y="2990850"/>
          <p14:tracePt t="37151" x="1819275" y="2990850"/>
          <p14:tracePt t="37159" x="1844675" y="2990850"/>
          <p14:tracePt t="37167" x="1885950" y="2990850"/>
          <p14:tracePt t="37172" x="1928813" y="2990850"/>
          <p14:tracePt t="37178" x="1989138" y="2990850"/>
          <p14:tracePt t="37185" x="2047875" y="2990850"/>
          <p14:tracePt t="37193" x="2108200" y="2990850"/>
          <p14:tracePt t="37198" x="2166938" y="2990850"/>
          <p14:tracePt t="37206" x="2209800" y="2990850"/>
          <p14:tracePt t="37212" x="2252663" y="2990850"/>
          <p14:tracePt t="37220" x="2293938" y="2990850"/>
          <p14:tracePt t="37226" x="2328863" y="2990850"/>
          <p14:tracePt t="37233" x="2344738" y="2990850"/>
          <p14:tracePt t="37240" x="2371725" y="2990850"/>
          <p14:tracePt t="37247" x="2387600" y="2990850"/>
          <p14:tracePt t="37254" x="2405063" y="2990850"/>
          <p14:tracePt t="37260" x="2430463" y="2990850"/>
          <p14:tracePt t="37268" x="2455863" y="2990850"/>
          <p14:tracePt t="37276" x="2473325" y="2990850"/>
          <p14:tracePt t="37281" x="2506663" y="2990850"/>
          <p14:tracePt t="37288" x="2532063" y="2982913"/>
          <p14:tracePt t="37294" x="2566988" y="2982913"/>
          <p14:tracePt t="37301" x="2592388" y="2974975"/>
          <p14:tracePt t="37309" x="2633663" y="2957513"/>
          <p14:tracePt t="37315" x="2660650" y="2949575"/>
          <p14:tracePt t="37322" x="2676525" y="2940050"/>
          <p14:tracePt t="37328" x="2701925" y="2932113"/>
          <p14:tracePt t="37335" x="2711450" y="2932113"/>
          <p14:tracePt t="37343" x="2727325" y="2922588"/>
          <p14:tracePt t="37349" x="2744788" y="2914650"/>
          <p14:tracePt t="37356" x="2770188" y="2906713"/>
          <p14:tracePt t="37362" x="2778125" y="2906713"/>
          <p14:tracePt t="37369" x="2795588" y="2906713"/>
          <p14:tracePt t="37378" x="2813050" y="2906713"/>
          <p14:tracePt t="37383" x="2820988" y="2906713"/>
          <p14:tracePt t="37389" x="2830513" y="2897188"/>
          <p14:tracePt t="37397" x="2838450" y="2897188"/>
          <p14:tracePt t="37404" x="2855913" y="2897188"/>
          <p14:tracePt t="37410" x="2863850" y="2897188"/>
          <p14:tracePt t="37417" x="2871788" y="2897188"/>
          <p14:tracePt t="37426" x="2889250" y="2897188"/>
          <p14:tracePt t="37431" x="2897188" y="2897188"/>
          <p14:tracePt t="37438" x="2906713" y="2897188"/>
          <p14:tracePt t="37444" x="2914650" y="2897188"/>
          <p14:tracePt t="37452" x="2922588" y="2897188"/>
          <p14:tracePt t="37459" x="2932113" y="2897188"/>
          <p14:tracePt t="37469" x="2949575" y="2897188"/>
          <p14:tracePt t="37472" x="2957513" y="2897188"/>
          <p14:tracePt t="37478" x="2965450" y="2897188"/>
          <p14:tracePt t="37486" x="2974975" y="2897188"/>
          <p14:tracePt t="37493" x="2990850" y="2897188"/>
          <p14:tracePt t="37499" x="3008313" y="2897188"/>
          <p14:tracePt t="37513" x="3025775" y="2897188"/>
          <p14:tracePt t="37520" x="3041650" y="2906713"/>
          <p14:tracePt t="37534" x="3059113" y="2906713"/>
          <p14:tracePt t="37542" x="3067050" y="2906713"/>
          <p14:tracePt t="37547" x="3084513" y="2914650"/>
          <p14:tracePt t="37555" x="3094038" y="2914650"/>
          <p14:tracePt t="37561" x="3101975" y="2922588"/>
          <p14:tracePt t="37568" x="3109913" y="2932113"/>
          <p14:tracePt t="37577" x="3119438" y="2932113"/>
          <p14:tracePt t="37582" x="3127375" y="2932113"/>
          <p14:tracePt t="37596" x="3135313" y="2940050"/>
          <p14:tracePt t="37603" x="3144838" y="2940050"/>
          <p14:tracePt t="37617" x="3152775" y="2949575"/>
          <p14:tracePt t="37627" x="3160713" y="2949575"/>
          <p14:tracePt t="37630" x="3170238" y="2957513"/>
          <p14:tracePt t="37650" x="3178175" y="2957513"/>
          <p14:tracePt t="37659" x="3186113" y="2957513"/>
          <p14:tracePt t="37664" x="3186113" y="2965450"/>
          <p14:tracePt t="37678" x="3186113" y="2974975"/>
          <p14:tracePt t="37692" x="3195638" y="2974975"/>
          <p14:tracePt t="37707" x="3203575" y="2974975"/>
          <p14:tracePt t="37726" x="3211513" y="2974975"/>
          <p14:tracePt t="39275" x="3211513" y="2965450"/>
          <p14:tracePt t="39282" x="3186113" y="2940050"/>
          <p14:tracePt t="39288" x="3170238" y="2914650"/>
          <p14:tracePt t="39296" x="3144838" y="2897188"/>
          <p14:tracePt t="39303" x="3119438" y="2871788"/>
          <p14:tracePt t="39310" x="3094038" y="2863850"/>
          <p14:tracePt t="39316" x="3084513" y="2846388"/>
          <p14:tracePt t="39325" x="3067050" y="2838450"/>
          <p14:tracePt t="39329" x="3051175" y="2830513"/>
          <p14:tracePt t="39337" x="3025775" y="2820988"/>
          <p14:tracePt t="39344" x="3008313" y="2820988"/>
          <p14:tracePt t="39350" x="2982913" y="2820988"/>
          <p14:tracePt t="39360" x="2957513" y="2820988"/>
          <p14:tracePt t="39363" x="2940050" y="2820988"/>
          <p14:tracePt t="39371" x="2914650" y="2830513"/>
          <p14:tracePt t="39378" x="2932113" y="2830513"/>
          <p14:tracePt t="40001" x="3195638" y="2830513"/>
          <p14:tracePt t="40008" x="3568700" y="2838450"/>
          <p14:tracePt t="40015" x="3892550" y="2855913"/>
          <p14:tracePt t="40022" x="4214813" y="2855913"/>
          <p14:tracePt t="40028" x="4368800" y="2855913"/>
          <p14:tracePt t="40036" x="4478338" y="2855913"/>
          <p14:tracePt t="40042" x="4564063" y="2855913"/>
          <p14:tracePt t="40048" x="4657725" y="2846388"/>
          <p14:tracePt t="40058" x="4724400" y="2846388"/>
          <p14:tracePt t="40063" x="4810125" y="2830513"/>
          <p14:tracePt t="40069" x="4886325" y="2813050"/>
          <p14:tracePt t="40077" x="4946650" y="2795588"/>
          <p14:tracePt t="40083" x="4997450" y="2778125"/>
          <p14:tracePt t="40092" x="5038725" y="2762250"/>
          <p14:tracePt t="40097" x="5073650" y="2744788"/>
          <p14:tracePt t="40105" x="5099050" y="2736850"/>
          <p14:tracePt t="40110" x="5124450" y="2727325"/>
          <p14:tracePt t="40118" x="5141913" y="2719388"/>
          <p14:tracePt t="40132" x="5149850" y="2719388"/>
          <p14:tracePt t="40146" x="5157788" y="2719388"/>
          <p14:tracePt t="40165" x="5157788" y="2711450"/>
          <p14:tracePt t="40179" x="5157788" y="2701925"/>
          <p14:tracePt t="40199" x="5157788" y="2693988"/>
          <p14:tracePt t="40209" x="5157788" y="2668588"/>
          <p14:tracePt t="40213" x="5157788" y="2643188"/>
          <p14:tracePt t="40220" x="5149850" y="2592388"/>
          <p14:tracePt t="40227" x="5116513" y="2489200"/>
          <p14:tracePt t="40235" x="5073650" y="2379663"/>
          <p14:tracePt t="40241" x="5013325" y="2243138"/>
          <p14:tracePt t="40248" x="4946650" y="2124075"/>
          <p14:tracePt t="40256" x="4886325" y="2047875"/>
          <p14:tracePt t="40261" x="4852988" y="1997075"/>
          <p14:tracePt t="40268" x="4810125" y="1963738"/>
          <p14:tracePt t="40275" x="4775200" y="1928813"/>
          <p14:tracePt t="40283" x="4749800" y="1911350"/>
          <p14:tracePt t="40290" x="4716463" y="1895475"/>
          <p14:tracePt t="40296" x="4683125" y="1885950"/>
          <p14:tracePt t="40303" x="4630738" y="1870075"/>
          <p14:tracePt t="40310" x="4589463" y="1860550"/>
          <p14:tracePt t="40318" x="4546600" y="1852613"/>
          <p14:tracePt t="40325" x="4495800" y="1844675"/>
          <p14:tracePt t="40330" x="4427538" y="1835150"/>
          <p14:tracePt t="40337" x="4341813" y="1835150"/>
          <p14:tracePt t="40343" x="4257675" y="1835150"/>
          <p14:tracePt t="40350" x="4181475" y="1835150"/>
          <p14:tracePt t="40358" x="4113213" y="1835150"/>
          <p14:tracePt t="40364" x="4037013" y="1835150"/>
          <p14:tracePt t="40371" x="3976688" y="1835150"/>
          <p14:tracePt t="40378" x="3943350" y="1844675"/>
          <p14:tracePt t="40385" x="3900488" y="1844675"/>
          <p14:tracePt t="40392" x="3875088" y="1844675"/>
          <p14:tracePt t="40398" x="3849688" y="1852613"/>
          <p14:tracePt t="40405" x="3816350" y="1852613"/>
          <p14:tracePt t="40412" x="3781425" y="1860550"/>
          <p14:tracePt t="40419" x="3763963" y="1860550"/>
          <p14:tracePt t="40426" x="3730625" y="1860550"/>
          <p14:tracePt t="40433" x="3705225" y="1870075"/>
          <p14:tracePt t="40441" x="3671888" y="1870075"/>
          <p14:tracePt t="40448" x="3654425" y="1878013"/>
          <p14:tracePt t="40454" x="3629025" y="1878013"/>
          <p14:tracePt t="40460" x="3594100" y="1878013"/>
          <p14:tracePt t="40467" x="3586163" y="1878013"/>
          <p14:tracePt t="40475" x="3568700" y="1878013"/>
          <p14:tracePt t="40481" x="3552825" y="1878013"/>
          <p14:tracePt t="40494" x="3543300" y="1878013"/>
          <p14:tracePt t="40502" x="3535363" y="1878013"/>
          <p14:tracePt t="40509" x="3527425" y="1878013"/>
          <p14:tracePt t="40517" x="3517900" y="1878013"/>
          <p14:tracePt t="40524" x="3509963" y="1878013"/>
          <p14:tracePt t="40529" x="3502025" y="1878013"/>
          <p14:tracePt t="40536" x="3492500" y="1885950"/>
          <p14:tracePt t="40542" x="3475038" y="1885950"/>
          <p14:tracePt t="40550" x="3459163" y="1895475"/>
          <p14:tracePt t="40558" x="3441700" y="1895475"/>
          <p14:tracePt t="40563" x="3424238" y="1895475"/>
          <p14:tracePt t="40570" x="3398838" y="1903413"/>
          <p14:tracePt t="40577" x="3390900" y="1903413"/>
          <p14:tracePt t="40584" x="3373438" y="1903413"/>
          <p14:tracePt t="40591" x="3365500" y="1903413"/>
          <p14:tracePt t="40598" x="3355975" y="1903413"/>
          <p14:tracePt t="40604" x="3348038" y="1903413"/>
          <p14:tracePt t="40611" x="3340100" y="1903413"/>
          <p14:tracePt t="40618" x="3330575" y="1903413"/>
          <p14:tracePt t="40626" x="3322638" y="1903413"/>
          <p14:tracePt t="40640" x="3314700" y="1903413"/>
          <p14:tracePt t="40645" x="3305175" y="1903413"/>
          <p14:tracePt t="40659" x="3297238" y="1911350"/>
          <p14:tracePt t="40675" x="3297238" y="1920875"/>
          <p14:tracePt t="40679" x="3297238" y="1928813"/>
          <p14:tracePt t="40688" x="3297238" y="1938338"/>
          <p14:tracePt t="40693" x="3297238" y="1963738"/>
          <p14:tracePt t="40700" x="3305175" y="1989138"/>
          <p14:tracePt t="40708" x="3305175" y="2005013"/>
          <p14:tracePt t="40714" x="3322638" y="2022475"/>
          <p14:tracePt t="40721" x="3340100" y="2039938"/>
          <p14:tracePt t="40728" x="3355975" y="2055813"/>
          <p14:tracePt t="40734" x="3382963" y="2073275"/>
          <p14:tracePt t="40742" x="3398838" y="2090738"/>
          <p14:tracePt t="40747" x="3424238" y="2116138"/>
          <p14:tracePt t="40755" x="3449638" y="2116138"/>
          <p14:tracePt t="40762" x="3475038" y="2133600"/>
          <p14:tracePt t="40769" x="3502025" y="2149475"/>
          <p14:tracePt t="40776" x="3535363" y="2166938"/>
          <p14:tracePt t="40782" x="3568700" y="2174875"/>
          <p14:tracePt t="40789" x="3603625" y="2192338"/>
          <p14:tracePt t="40797" x="3636963" y="2209800"/>
          <p14:tracePt t="40803" x="3679825" y="2235200"/>
          <p14:tracePt t="40809" x="3722688" y="2252663"/>
          <p14:tracePt t="40818" x="3748088" y="2260600"/>
          <p14:tracePt t="40825" x="3773488" y="2268538"/>
          <p14:tracePt t="40830" x="3790950" y="2268538"/>
          <p14:tracePt t="40838" x="3816350" y="2278063"/>
          <p14:tracePt t="40843" x="3824288" y="2278063"/>
          <p14:tracePt t="40851" x="3832225" y="2278063"/>
          <p14:tracePt t="40858" x="3841750" y="2278063"/>
          <p14:tracePt t="40865" x="3849688" y="2278063"/>
          <p14:tracePt t="40872" x="3857625" y="2278063"/>
          <p14:tracePt t="40879" x="3867150" y="2278063"/>
          <p14:tracePt t="40892" x="3875088" y="2278063"/>
          <p14:tracePt t="40898" x="3883025" y="2278063"/>
          <p14:tracePt t="40909" x="3892550" y="2278063"/>
          <p14:tracePt t="40926" x="3900488" y="2278063"/>
          <p14:tracePt t="40941" x="3908425" y="2278063"/>
          <p14:tracePt t="40975" x="3917950" y="2278063"/>
          <p14:tracePt t="41009" x="3917950" y="2268538"/>
          <p14:tracePt t="41024" x="3917950" y="2260600"/>
          <p14:tracePt t="41029" x="3925888" y="2260600"/>
          <p14:tracePt t="41043" x="3925888" y="2252663"/>
          <p14:tracePt t="41049" x="3925888" y="2243138"/>
          <p14:tracePt t="41063" x="3925888" y="2227263"/>
          <p14:tracePt t="41069" x="3925888" y="2217738"/>
          <p14:tracePt t="41076" x="3925888" y="2209800"/>
          <p14:tracePt t="41083" x="3925888" y="2200275"/>
          <p14:tracePt t="41092" x="3925888" y="2192338"/>
          <p14:tracePt t="41098" x="3925888" y="2174875"/>
          <p14:tracePt t="41104" x="3925888" y="2159000"/>
          <p14:tracePt t="41111" x="3925888" y="2141538"/>
          <p14:tracePt t="41118" x="3917950" y="2124075"/>
          <p14:tracePt t="41126" x="3917950" y="2108200"/>
          <p14:tracePt t="41133" x="3908425" y="2098675"/>
          <p14:tracePt t="41138" x="3908425" y="2082800"/>
          <p14:tracePt t="41146" x="3900488" y="2065338"/>
          <p14:tracePt t="41153" x="3892550" y="2047875"/>
          <p14:tracePt t="41159" x="3892550" y="2039938"/>
          <p14:tracePt t="41167" x="3875088" y="2022475"/>
          <p14:tracePt t="41175" x="3867150" y="2014538"/>
          <p14:tracePt t="41179" x="3867150" y="2005013"/>
          <p14:tracePt t="41188" x="3849688" y="1979613"/>
          <p14:tracePt t="41193" x="3824288" y="1971675"/>
          <p14:tracePt t="41201" x="3798888" y="1946275"/>
          <p14:tracePt t="41208" x="3763963" y="1911350"/>
          <p14:tracePt t="41215" x="3730625" y="1885950"/>
          <p14:tracePt t="41222" x="3705225" y="1870075"/>
          <p14:tracePt t="41227" x="3671888" y="1844675"/>
          <p14:tracePt t="41235" x="3646488" y="1827213"/>
          <p14:tracePt t="41242" x="3619500" y="1809750"/>
          <p14:tracePt t="41248" x="3636963" y="1819275"/>
          <p14:tracePt t="41488" x="3806825" y="1844675"/>
          <p14:tracePt t="41497" x="4027488" y="1870075"/>
          <p14:tracePt t="41502" x="4214813" y="1903413"/>
          <p14:tracePt t="41509" x="4333875" y="1903413"/>
          <p14:tracePt t="41517" x="4419600" y="1903413"/>
          <p14:tracePt t="41523" x="4478338" y="1895475"/>
          <p14:tracePt t="41529" x="4538663" y="1895475"/>
          <p14:tracePt t="41537" x="4554538" y="1895475"/>
          <p14:tracePt t="41543" x="4579938" y="1895475"/>
          <p14:tracePt t="41550" x="4589463" y="1895475"/>
          <p14:tracePt t="41558" x="4597400" y="1895475"/>
          <p14:tracePt t="41564" x="4605338" y="1895475"/>
          <p14:tracePt t="41570" x="4614863" y="1895475"/>
          <p14:tracePt t="41591" x="4622800" y="1895475"/>
          <p14:tracePt t="41597" x="4630738" y="1895475"/>
          <p14:tracePt t="41611" x="4640263" y="1895475"/>
          <p14:tracePt t="41618" x="4648200" y="1895475"/>
          <p14:tracePt t="41625" x="4648200" y="1885950"/>
          <p14:tracePt t="41632" x="4657725" y="1885950"/>
          <p14:tracePt t="41667" x="4665663" y="1885950"/>
          <p14:tracePt t="41680" x="4673600" y="1885950"/>
          <p14:tracePt t="41758" x="4657725" y="1885950"/>
          <p14:tracePt t="41762" x="4648200" y="1895475"/>
          <p14:tracePt t="41769" x="4622800" y="1895475"/>
          <p14:tracePt t="41777" x="4589463" y="1911350"/>
          <p14:tracePt t="41784" x="4554538" y="1920875"/>
          <p14:tracePt t="41792" x="4513263" y="1938338"/>
          <p14:tracePt t="41796" x="4445000" y="1963738"/>
          <p14:tracePt t="41803" x="4402138" y="1979613"/>
          <p14:tracePt t="41810" x="4351338" y="1989138"/>
          <p14:tracePt t="41817" x="4316413" y="2005013"/>
          <p14:tracePt t="41825" x="4275138" y="2030413"/>
          <p14:tracePt t="41831" x="4240213" y="2030413"/>
          <p14:tracePt t="41838" x="4214813" y="2039938"/>
          <p14:tracePt t="41844" x="4197350" y="2047875"/>
          <p14:tracePt t="41851" x="4181475" y="2047875"/>
          <p14:tracePt t="41859" x="4164013" y="2055813"/>
          <p14:tracePt t="41865" x="4138613" y="2065338"/>
          <p14:tracePt t="41872" x="4121150" y="2073275"/>
          <p14:tracePt t="41878" x="4113213" y="2082800"/>
          <p14:tracePt t="41892" x="4095750" y="2090738"/>
          <p14:tracePt t="41898" x="4087813" y="2098675"/>
          <p14:tracePt t="41907" x="4070350" y="2098675"/>
          <p14:tracePt t="41913" x="4052888" y="2116138"/>
          <p14:tracePt t="41921" x="4044950" y="2116138"/>
          <p14:tracePt t="42769" x="4249738" y="2047875"/>
          <p14:tracePt t="42776" x="4495800" y="1928813"/>
          <p14:tracePt t="42784" x="4640263" y="1852613"/>
          <p14:tracePt t="42791" x="4724400" y="1801813"/>
          <p14:tracePt t="42797" x="4818063" y="1741488"/>
          <p14:tracePt t="42804" x="4894263" y="1674813"/>
          <p14:tracePt t="42810" x="4962525" y="1631950"/>
          <p14:tracePt t="42817" x="5013325" y="1589088"/>
          <p14:tracePt t="42825" x="5048250" y="1571625"/>
          <p14:tracePt t="42832" x="5073650" y="1555750"/>
          <p14:tracePt t="42840" x="5081588" y="1546225"/>
          <p14:tracePt t="42846" x="5091113" y="1546225"/>
          <p14:tracePt t="42852" x="5099050" y="1538288"/>
          <p14:tracePt t="42859" x="5106988" y="1538288"/>
          <p14:tracePt t="42866" x="5106988" y="1530350"/>
          <p14:tracePt t="42879" x="5116513" y="1530350"/>
          <p14:tracePt t="42900" x="5124450" y="1530350"/>
          <p14:tracePt t="42969" x="5106988" y="1530350"/>
          <p14:tracePt t="42975" x="5091113" y="1538288"/>
          <p14:tracePt t="42983" x="5038725" y="1555750"/>
          <p14:tracePt t="42989" x="4929188" y="1589088"/>
          <p14:tracePt t="42997" x="4733925" y="1657350"/>
          <p14:tracePt t="43003" x="4410075" y="1766888"/>
          <p14:tracePt t="43009" x="4095750" y="1870075"/>
          <p14:tracePt t="43017" x="3892550" y="1928813"/>
          <p14:tracePt t="43024" x="3756025" y="1979613"/>
          <p14:tracePt t="43030" x="3646488" y="1997075"/>
          <p14:tracePt t="43038" x="3527425" y="2022475"/>
          <p14:tracePt t="43043" x="3441700" y="2055813"/>
          <p14:tracePt t="43051" x="3365500" y="2065338"/>
          <p14:tracePt t="43058" x="3305175" y="2073275"/>
          <p14:tracePt t="43065" x="3228975" y="2098675"/>
          <p14:tracePt t="43073" x="3170238" y="2108200"/>
          <p14:tracePt t="43078" x="3127375" y="2116138"/>
          <p14:tracePt t="43085" x="3094038" y="2133600"/>
          <p14:tracePt t="43093" x="3059113" y="2141538"/>
          <p14:tracePt t="43098" x="3025775" y="2159000"/>
          <p14:tracePt t="43108" x="3000375" y="2166938"/>
          <p14:tracePt t="43112" x="2974975" y="2174875"/>
          <p14:tracePt t="43119" x="2957513" y="2192338"/>
          <p14:tracePt t="43126" x="2922588" y="2209800"/>
          <p14:tracePt t="43133" x="2881313" y="2227263"/>
          <p14:tracePt t="43140" x="2863850" y="2243138"/>
          <p14:tracePt t="43147" x="2838450" y="2252663"/>
          <p14:tracePt t="43154" x="2820988" y="2268538"/>
          <p14:tracePt t="43160" x="2805113" y="2278063"/>
          <p14:tracePt t="43175" x="2795588" y="2286000"/>
          <p14:tracePt t="43181" x="2787650" y="2286000"/>
          <p14:tracePt t="43188" x="2787650" y="2293938"/>
          <p14:tracePt t="43208" x="2778125" y="2293938"/>
          <p14:tracePt t="43217" x="2770188" y="2319338"/>
          <p14:tracePt t="43224" x="2744788" y="2344738"/>
          <p14:tracePt t="43229" x="2693988" y="2397125"/>
          <p14:tracePt t="43236" x="2633663" y="2473325"/>
          <p14:tracePt t="43245" x="2557463" y="2574925"/>
          <p14:tracePt t="43249" x="2447925" y="2736850"/>
          <p14:tracePt t="43257" x="2379663" y="2846388"/>
          <p14:tracePt t="43264" x="2354263" y="2881313"/>
          <p14:tracePt t="43269" x="2336800" y="2906713"/>
          <p14:tracePt t="43277" x="2328863" y="2922588"/>
          <p14:tracePt t="43291" x="2319338" y="2932113"/>
          <p14:tracePt t="43305" x="2311400" y="2940050"/>
          <p14:tracePt t="43339" x="2311400" y="2949575"/>
          <p14:tracePt t="43353" x="2311400" y="2957513"/>
          <p14:tracePt t="43358" x="2293938" y="2974975"/>
          <p14:tracePt t="43365" x="2278063" y="2990850"/>
          <p14:tracePt t="43374" x="2243138" y="3041650"/>
          <p14:tracePt t="43379" x="2200275" y="3076575"/>
          <p14:tracePt t="43387" x="2166938" y="3127375"/>
          <p14:tracePt t="43393" x="2133600" y="3170238"/>
          <p14:tracePt t="43400" x="2108200" y="3195638"/>
          <p14:tracePt t="43407" x="2098675" y="3203575"/>
          <p14:tracePt t="43413" x="2090738" y="3221038"/>
          <p14:tracePt t="43421" x="2082800" y="3228975"/>
          <p14:tracePt t="43427" x="2073275" y="3228975"/>
          <p14:tracePt t="43435" x="2073275" y="3238500"/>
          <p14:tracePt t="43442" x="2073275" y="3246438"/>
          <p14:tracePt t="43448" x="2065338" y="3246438"/>
          <p14:tracePt t="43455" x="2055813" y="3254375"/>
          <p14:tracePt t="43468" x="2039938" y="3254375"/>
          <p14:tracePt t="43475" x="2022475" y="3263900"/>
          <p14:tracePt t="43482" x="1997075" y="3271838"/>
          <p14:tracePt t="43491" x="1979613" y="3271838"/>
          <p14:tracePt t="43497" x="1946275" y="3279775"/>
          <p14:tracePt t="43504" x="1903413" y="3279775"/>
          <p14:tracePt t="43509" x="1852613" y="3289300"/>
          <p14:tracePt t="43518" x="1809750" y="3289300"/>
          <p14:tracePt t="43525" x="1784350" y="3289300"/>
          <p14:tracePt t="43531" x="1758950" y="3289300"/>
          <p14:tracePt t="43538" x="1733550" y="3289300"/>
          <p14:tracePt t="43544" x="1716088" y="3289300"/>
          <p14:tracePt t="43551" x="1700213" y="3289300"/>
          <p14:tracePt t="43558" x="1682750" y="3289300"/>
          <p14:tracePt t="43574" x="1674813" y="3289300"/>
          <p14:tracePt t="43578" x="1657350" y="3289300"/>
          <p14:tracePt t="43592" x="1649413" y="3289300"/>
          <p14:tracePt t="43599" x="1639888" y="3289300"/>
          <p14:tracePt t="43627" x="1631950" y="3289300"/>
          <p14:tracePt t="43640" x="1622425" y="3289300"/>
          <p14:tracePt t="43702" x="1622425" y="3279775"/>
          <p14:tracePt t="43717" x="1631950" y="3279775"/>
          <p14:tracePt t="43723" x="1631950" y="3271838"/>
          <p14:tracePt t="43729" x="1649413" y="3271838"/>
          <p14:tracePt t="43737" x="1665288" y="3263900"/>
          <p14:tracePt t="43742" x="1682750" y="3246438"/>
          <p14:tracePt t="43749" x="1708150" y="3238500"/>
          <p14:tracePt t="43758" x="1733550" y="3228975"/>
          <p14:tracePt t="43763" x="1758950" y="3221038"/>
          <p14:tracePt t="43770" x="1776413" y="3211513"/>
          <p14:tracePt t="43777" x="1801813" y="3203575"/>
          <p14:tracePt t="43785" x="1827213" y="3195638"/>
          <p14:tracePt t="43791" x="1844675" y="3186113"/>
          <p14:tracePt t="43797" x="1852613" y="3186113"/>
          <p14:tracePt t="43805" x="1870075" y="3186113"/>
          <p14:tracePt t="43811" x="1878013" y="3178175"/>
          <p14:tracePt t="43818" x="1885950" y="3178175"/>
          <p14:tracePt t="43825" x="1895475" y="3170238"/>
          <p14:tracePt t="43840" x="1903413" y="3170238"/>
          <p14:tracePt t="43853" x="1911350" y="3170238"/>
          <p14:tracePt t="43859" x="1920875" y="3160713"/>
          <p14:tracePt t="43874" x="1928813" y="3152775"/>
          <p14:tracePt t="43892" x="1938338" y="3144838"/>
          <p14:tracePt t="43916" x="1938338" y="3135313"/>
          <p14:tracePt t="43921" x="1938338" y="3119438"/>
          <p14:tracePt t="43927" x="1928813" y="3101975"/>
          <p14:tracePt t="43935" x="1911350" y="3067050"/>
          <p14:tracePt t="43942" x="1885950" y="3016250"/>
          <p14:tracePt t="43948" x="1835150" y="2940050"/>
          <p14:tracePt t="43958" x="1809750" y="2863850"/>
          <p14:tracePt t="43962" x="1766888" y="2795588"/>
          <p14:tracePt t="43969" x="1725613" y="2744788"/>
          <p14:tracePt t="43976" x="1690688" y="2693988"/>
          <p14:tracePt t="43982" x="1665288" y="2676525"/>
          <p14:tracePt t="43990" x="1657350" y="2660650"/>
          <p14:tracePt t="43997" x="1649413" y="2651125"/>
          <p14:tracePt t="44003" x="1639888" y="2643188"/>
          <p14:tracePt t="44010" x="1631950" y="2643188"/>
          <p14:tracePt t="44024" x="1631950" y="2633663"/>
          <p14:tracePt t="44038" x="1622425" y="2625725"/>
          <p14:tracePt t="44106" x="1622425" y="2633663"/>
          <p14:tracePt t="44133" x="1622425" y="2643188"/>
          <p14:tracePt t="44155" x="1622425" y="2651125"/>
          <p14:tracePt t="44194" x="1622425" y="2660650"/>
          <p14:tracePt t="44201" x="1622425" y="2668588"/>
          <p14:tracePt t="44208" x="1622425" y="2676525"/>
          <p14:tracePt t="44216" x="1622425" y="2686050"/>
          <p14:tracePt t="44224" x="1622425" y="2701925"/>
          <p14:tracePt t="44236" x="1622425" y="2711450"/>
          <p14:tracePt t="44242" x="1622425" y="2719388"/>
          <p14:tracePt t="44258" x="1622425" y="2727325"/>
          <p14:tracePt t="44263" x="1622425" y="2736850"/>
          <p14:tracePt t="44269" x="1622425" y="2744788"/>
          <p14:tracePt t="44305" x="1622425" y="2752725"/>
          <p14:tracePt t="44318" x="1622425" y="2762250"/>
          <p14:tracePt t="44353" x="1622425" y="2770188"/>
          <p14:tracePt t="44359" x="1622425" y="2778125"/>
          <p14:tracePt t="44373" x="1622425" y="2787650"/>
          <p14:tracePt t="44379" x="1622425" y="2795588"/>
          <p14:tracePt t="44386" x="1631950" y="2805113"/>
          <p14:tracePt t="44393" x="1649413" y="2813050"/>
          <p14:tracePt t="44400" x="1657350" y="2830513"/>
          <p14:tracePt t="44407" x="1665288" y="2846388"/>
          <p14:tracePt t="44414" x="1674813" y="2855913"/>
          <p14:tracePt t="44421" x="1690688" y="2855913"/>
          <p14:tracePt t="44427" x="1690688" y="2863850"/>
          <p14:tracePt t="44434" x="1700213" y="2871788"/>
          <p14:tracePt t="44442" x="1708150" y="2871788"/>
          <p14:tracePt t="44447" x="1716088" y="2871788"/>
          <p14:tracePt t="44456" x="1716088" y="2881313"/>
          <p14:tracePt t="44468" x="1725613" y="2881313"/>
          <p14:tracePt t="44475" x="1733550" y="2881313"/>
          <p14:tracePt t="44490" x="1751013" y="2881313"/>
          <p14:tracePt t="44497" x="1793875" y="2863850"/>
          <p14:tracePt t="44503" x="1870075" y="2830513"/>
          <p14:tracePt t="44509" x="2014538" y="2778125"/>
          <p14:tracePt t="44517" x="2200275" y="2711450"/>
          <p14:tracePt t="44525" x="2354263" y="2660650"/>
          <p14:tracePt t="44530" x="2481263" y="2633663"/>
          <p14:tracePt t="44537" x="2549525" y="2625725"/>
          <p14:tracePt t="44543" x="2600325" y="2625725"/>
          <p14:tracePt t="44550" x="2625725" y="2625725"/>
          <p14:tracePt t="44557" x="2651125" y="2625725"/>
          <p14:tracePt t="44565" x="2676525" y="2625725"/>
          <p14:tracePt t="44572" x="2686050" y="2633663"/>
          <p14:tracePt t="44578" x="2711450" y="2633663"/>
          <p14:tracePt t="44585" x="2727325" y="2643188"/>
          <p14:tracePt t="44591" x="2744788" y="2643188"/>
          <p14:tracePt t="44598" x="2752725" y="2643188"/>
          <p14:tracePt t="44607" x="2778125" y="2651125"/>
          <p14:tracePt t="44613" x="2805113" y="2660650"/>
          <p14:tracePt t="44619" x="2813050" y="2668588"/>
          <p14:tracePt t="44628" x="2820988" y="2668588"/>
          <p14:tracePt t="44634" x="2838450" y="2668588"/>
          <p14:tracePt t="44640" x="2846388" y="2676525"/>
          <p14:tracePt t="44647" x="2855913" y="2676525"/>
          <p14:tracePt t="44654" x="2863850" y="2686050"/>
          <p14:tracePt t="44667" x="2871788" y="2686050"/>
          <p14:tracePt t="44675" x="2881313" y="2686050"/>
          <p14:tracePt t="44681" x="2889250" y="2693988"/>
          <p14:tracePt t="44716" x="2897188" y="2693988"/>
          <p14:tracePt t="44728" x="2906713" y="2701925"/>
          <p14:tracePt t="44742" x="2906713" y="2711450"/>
          <p14:tracePt t="44749" x="2922588" y="2711450"/>
          <p14:tracePt t="44757" x="2932113" y="2711450"/>
          <p14:tracePt t="44764" x="2940050" y="2727325"/>
          <p14:tracePt t="44770" x="2957513" y="2736850"/>
          <p14:tracePt t="44777" x="2974975" y="2752725"/>
          <p14:tracePt t="44785" x="3000375" y="2762250"/>
          <p14:tracePt t="44791" x="3008313" y="2770188"/>
          <p14:tracePt t="44797" x="3016250" y="2787650"/>
          <p14:tracePt t="44805" x="3033713" y="2805113"/>
          <p14:tracePt t="44811" x="3051175" y="2813050"/>
          <p14:tracePt t="44818" x="3051175" y="2820988"/>
          <p14:tracePt t="44825" x="3059113" y="2830513"/>
          <p14:tracePt t="44832" x="3067050" y="2838450"/>
          <p14:tracePt t="44838" x="3076575" y="2838450"/>
          <p14:tracePt t="44847" x="3076575" y="2846388"/>
          <p14:tracePt t="44852" x="3084513" y="2846388"/>
          <p14:tracePt t="44859" x="3094038" y="2855913"/>
          <p14:tracePt t="44867" x="3094038" y="2863850"/>
          <p14:tracePt t="44891" x="3101975" y="2881313"/>
          <p14:tracePt t="44894" x="3109913" y="2881313"/>
          <p14:tracePt t="44900" x="3119438" y="2889250"/>
          <p14:tracePt t="44913" x="3119438" y="2897188"/>
          <p14:tracePt t="44921" x="3119438" y="2906713"/>
          <p14:tracePt t="44927" x="3127375" y="2906713"/>
          <p14:tracePt t="44941" x="3135313" y="2906713"/>
          <p14:tracePt t="44949" x="3135313" y="2914650"/>
          <p14:tracePt t="44962" x="3135313" y="2922588"/>
          <p14:tracePt t="44969" x="3144838" y="2922588"/>
          <p14:tracePt t="44975" x="3152775" y="2922588"/>
          <p14:tracePt t="44990" x="3160713" y="2932113"/>
          <p14:tracePt t="44997" x="3170238" y="2932113"/>
          <p14:tracePt t="45004" x="3178175" y="2932113"/>
          <p14:tracePt t="45009" x="3186113" y="2940050"/>
          <p14:tracePt t="45025" x="3203575" y="2949575"/>
          <p14:tracePt t="45037" x="3211513" y="2949575"/>
          <p14:tracePt t="45052" x="3221038" y="2949575"/>
          <p14:tracePt t="45059" x="3228975" y="2949575"/>
          <p14:tracePt t="45073" x="3238500" y="2949575"/>
          <p14:tracePt t="45079" x="3254375" y="2949575"/>
          <p14:tracePt t="45092" x="3263900" y="2949575"/>
          <p14:tracePt t="45098" x="3271838" y="2949575"/>
          <p14:tracePt t="45107" x="3289300" y="2949575"/>
          <p14:tracePt t="45113" x="3305175" y="2949575"/>
          <p14:tracePt t="45119" x="3314700" y="2949575"/>
          <p14:tracePt t="45127" x="3330575" y="2949575"/>
          <p14:tracePt t="45133" x="3348038" y="2940050"/>
          <p14:tracePt t="45141" x="3355975" y="2940050"/>
          <p14:tracePt t="45147" x="3373438" y="2940050"/>
          <p14:tracePt t="45154" x="3398838" y="2932113"/>
          <p14:tracePt t="45167" x="3416300" y="2922588"/>
          <p14:tracePt t="45175" x="3424238" y="2922588"/>
          <p14:tracePt t="45182" x="3433763" y="2914650"/>
          <p14:tracePt t="45188" x="3441700" y="2914650"/>
          <p14:tracePt t="45194" x="3449638" y="2914650"/>
          <p14:tracePt t="45208" x="3459163" y="2914650"/>
          <p14:tracePt t="45216" x="3467100" y="2906713"/>
          <p14:tracePt t="45229" x="3475038" y="2906713"/>
          <p14:tracePt t="45242" x="3484563" y="2897188"/>
          <p14:tracePt t="45249" x="3492500" y="2897188"/>
          <p14:tracePt t="45264" x="3509963" y="2889250"/>
          <p14:tracePt t="45270" x="3517900" y="2871788"/>
          <p14:tracePt t="45277" x="3535363" y="2863850"/>
          <p14:tracePt t="45284" x="3552825" y="2846388"/>
          <p14:tracePt t="45292" x="3578225" y="2838450"/>
          <p14:tracePt t="45298" x="3594100" y="2820988"/>
          <p14:tracePt t="45304" x="3619500" y="2813050"/>
          <p14:tracePt t="45310" x="3629025" y="2795588"/>
          <p14:tracePt t="45317" x="3646488" y="2787650"/>
          <p14:tracePt t="45325" x="3654425" y="2787650"/>
          <p14:tracePt t="45332" x="3662363" y="2778125"/>
          <p14:tracePt t="45340" x="3671888" y="2770188"/>
          <p14:tracePt t="45345" x="3679825" y="2762250"/>
          <p14:tracePt t="45367" x="3679825" y="2752725"/>
          <p14:tracePt t="45373" x="3679825" y="2744788"/>
          <p14:tracePt t="45379" x="3679825" y="2736850"/>
          <p14:tracePt t="45386" x="3679825" y="2727325"/>
          <p14:tracePt t="45393" x="3671888" y="2711450"/>
          <p14:tracePt t="45400" x="3654425" y="2701925"/>
          <p14:tracePt t="45407" x="3636963" y="2676525"/>
          <p14:tracePt t="45414" x="3586163" y="2643188"/>
          <p14:tracePt t="45421" x="3517900" y="2600325"/>
          <p14:tracePt t="45427" x="3441700" y="2549525"/>
          <p14:tracePt t="45435" x="3340100" y="2498725"/>
          <p14:tracePt t="45442" x="3203575" y="2455863"/>
          <p14:tracePt t="45448" x="3094038" y="2422525"/>
          <p14:tracePt t="45456" x="2990850" y="2397125"/>
          <p14:tracePt t="45462" x="2914650" y="2387600"/>
          <p14:tracePt t="45469" x="2855913" y="2371725"/>
          <p14:tracePt t="45476" x="2820988" y="2362200"/>
          <p14:tracePt t="45483" x="2805113" y="2362200"/>
          <p14:tracePt t="45490" x="2778125" y="2362200"/>
          <p14:tracePt t="45497" x="2762250" y="2362200"/>
          <p14:tracePt t="45503" x="2744788" y="2362200"/>
          <p14:tracePt t="45510" x="2727325" y="2362200"/>
          <p14:tracePt t="45517" x="2719388" y="2362200"/>
          <p14:tracePt t="45524" x="2693988" y="2362200"/>
          <p14:tracePt t="45531" x="2676525" y="2362200"/>
          <p14:tracePt t="45538" x="2668588" y="2362200"/>
          <p14:tracePt t="45544" x="2643188" y="2371725"/>
          <p14:tracePt t="45552" x="2625725" y="2371725"/>
          <p14:tracePt t="45558" x="2600325" y="2379663"/>
          <p14:tracePt t="45567" x="2582863" y="2387600"/>
          <p14:tracePt t="45574" x="2566988" y="2397125"/>
          <p14:tracePt t="45578" x="2541588" y="2405063"/>
          <p14:tracePt t="45586" x="2516188" y="2413000"/>
          <p14:tracePt t="45592" x="2506663" y="2430463"/>
          <p14:tracePt t="45599" x="2481263" y="2438400"/>
          <p14:tracePt t="45607" x="2455863" y="2455863"/>
          <p14:tracePt t="45613" x="2438400" y="2473325"/>
          <p14:tracePt t="45620" x="2422525" y="2489200"/>
          <p14:tracePt t="45626" x="2405063" y="2516188"/>
          <p14:tracePt t="45636" x="2413000" y="2498725"/>
          <p14:tracePt t="46059" x="2336800" y="2549525"/>
          <p14:tracePt t="46067" x="2268538" y="2592388"/>
          <p14:tracePt t="46073" x="2217738" y="2633663"/>
          <p14:tracePt t="46079" x="2192338" y="2668588"/>
          <p14:tracePt t="46087" x="2174875" y="2686050"/>
          <p14:tracePt t="46093" x="2174875" y="2693988"/>
          <p14:tracePt t="46100" x="2166938" y="2693988"/>
          <p14:tracePt t="46108" x="2159000" y="2693988"/>
          <p14:tracePt t="46114" x="2159000" y="2701925"/>
          <p14:tracePt t="46127" x="2159000" y="2711450"/>
          <p14:tracePt t="46142" x="2149475" y="2719388"/>
          <p14:tracePt t="46175" x="2141538" y="2727325"/>
          <p14:tracePt t="46190" x="2133600" y="2727325"/>
          <p14:tracePt t="46196" x="2133600" y="2736850"/>
          <p14:tracePt t="46203" x="2116138" y="2736850"/>
          <p14:tracePt t="46209" x="2108200" y="2736850"/>
          <p14:tracePt t="46217" x="2090738" y="2744788"/>
          <p14:tracePt t="46224" x="2073275" y="2752725"/>
          <p14:tracePt t="46230" x="2055813" y="2762250"/>
          <p14:tracePt t="46238" x="2047875" y="2762250"/>
          <p14:tracePt t="46243" x="2030413" y="2762250"/>
          <p14:tracePt t="46257" x="2022475" y="2762250"/>
          <p14:tracePt t="46265" x="2005013" y="2762250"/>
          <p14:tracePt t="46278" x="1997075" y="2762250"/>
          <p14:tracePt t="46285" x="1989138" y="2762250"/>
          <p14:tracePt t="46299" x="1979613" y="2762250"/>
          <p14:tracePt t="46306" x="1971675" y="2762250"/>
          <p14:tracePt t="46326" x="1963738" y="2762250"/>
          <p14:tracePt t="46333" x="1963738" y="2752725"/>
          <p14:tracePt t="46355" x="1954213" y="2744788"/>
          <p14:tracePt t="46367" x="1954213" y="2736850"/>
          <p14:tracePt t="46375" x="1946275" y="2736850"/>
          <p14:tracePt t="46402" x="1938338" y="2727325"/>
          <p14:tracePt t="46417" x="1938338" y="2719388"/>
          <p14:tracePt t="46423" x="1928813" y="2719388"/>
          <p14:tracePt t="46437" x="1920875" y="2719388"/>
          <p14:tracePt t="46547" x="1911350" y="2719388"/>
          <p14:tracePt t="46621" x="1911350" y="2711450"/>
          <p14:tracePt t="46628" x="1903413" y="2711450"/>
          <p14:tracePt t="46641" x="1903413" y="2701925"/>
          <p14:tracePt t="46662" x="1895475" y="2693988"/>
          <p14:tracePt t="46668" x="1895475" y="2686050"/>
          <p14:tracePt t="46675" x="1885950" y="2676525"/>
          <p14:tracePt t="46690" x="1878013" y="2676525"/>
          <p14:tracePt t="46698" x="1878013" y="2668588"/>
          <p14:tracePt t="46704" x="1878013" y="2660650"/>
          <p14:tracePt t="46717" x="1878013" y="2651125"/>
          <p14:tracePt t="46725" x="1870075" y="2643188"/>
          <p14:tracePt t="46730" x="1870075" y="2633663"/>
          <p14:tracePt t="46737" x="1860550" y="2617788"/>
          <p14:tracePt t="46744" x="1860550" y="2600325"/>
          <p14:tracePt t="46751" x="1860550" y="2592388"/>
          <p14:tracePt t="46758" x="1860550" y="2574925"/>
          <p14:tracePt t="46765" x="1852613" y="2566988"/>
          <p14:tracePt t="46778" x="1852613" y="2557463"/>
          <p14:tracePt t="46785" x="1852613" y="2549525"/>
          <p14:tracePt t="46807" x="1852613" y="2541588"/>
          <p14:tracePt t="46812" x="1852613" y="2532063"/>
          <p14:tracePt t="46867" x="1860550" y="2532063"/>
          <p14:tracePt t="46882" x="1870075" y="2532063"/>
          <p14:tracePt t="46897" x="1870075" y="2541588"/>
          <p14:tracePt t="46902" x="1885950" y="2541588"/>
          <p14:tracePt t="46908" x="1895475" y="2549525"/>
          <p14:tracePt t="46916" x="1903413" y="2557463"/>
          <p14:tracePt t="46923" x="1920875" y="2566988"/>
          <p14:tracePt t="46929" x="1938338" y="2574925"/>
          <p14:tracePt t="46938" x="1938338" y="2582863"/>
          <p14:tracePt t="46942" x="1954213" y="2592388"/>
          <p14:tracePt t="46950" x="1971675" y="2608263"/>
          <p14:tracePt t="46957" x="1979613" y="2617788"/>
          <p14:tracePt t="46963" x="1979613" y="2625725"/>
          <p14:tracePt t="46971" x="1997075" y="2633663"/>
          <p14:tracePt t="46977" x="2005013" y="2643188"/>
          <p14:tracePt t="46985" x="2014538" y="2651125"/>
          <p14:tracePt t="46997" x="2014538" y="2660650"/>
          <p14:tracePt t="47007" x="2022475" y="2668588"/>
          <p14:tracePt t="47011" x="2030413" y="2668588"/>
          <p14:tracePt t="47018" x="2030413" y="2676525"/>
          <p14:tracePt t="47025" x="2039938" y="2686050"/>
          <p14:tracePt t="47033" x="2055813" y="2693988"/>
          <p14:tracePt t="47041" x="2055813" y="2701925"/>
          <p14:tracePt t="47047" x="2082800" y="2719388"/>
          <p14:tracePt t="47053" x="2108200" y="2744788"/>
          <p14:tracePt t="47059" x="2133600" y="2778125"/>
          <p14:tracePt t="47067" x="2174875" y="2813050"/>
          <p14:tracePt t="47074" x="2227263" y="2871788"/>
          <p14:tracePt t="47080" x="2278063" y="2922588"/>
          <p14:tracePt t="47087" x="2328863" y="2965450"/>
          <p14:tracePt t="47093" x="2379663" y="3000375"/>
          <p14:tracePt t="47101" x="2413000" y="3033713"/>
          <p14:tracePt t="47108" x="2438400" y="3059113"/>
          <p14:tracePt t="47115" x="2455863" y="3067050"/>
          <p14:tracePt t="47123" x="2463800" y="3084513"/>
          <p14:tracePt t="47128" x="2489200" y="3094038"/>
          <p14:tracePt t="47135" x="2498725" y="3101975"/>
          <p14:tracePt t="47141" x="2524125" y="3109913"/>
          <p14:tracePt t="47149" x="2549525" y="3127375"/>
          <p14:tracePt t="47157" x="2582863" y="3135313"/>
          <p14:tracePt t="47162" x="2608263" y="3144838"/>
          <p14:tracePt t="47169" x="2643188" y="3144838"/>
          <p14:tracePt t="47175" x="2676525" y="3152775"/>
          <p14:tracePt t="47183" x="2701925" y="3160713"/>
          <p14:tracePt t="47190" x="2736850" y="3160713"/>
          <p14:tracePt t="47196" x="2744788" y="3170238"/>
          <p14:tracePt t="47204" x="2762250" y="3170238"/>
          <p14:tracePt t="47210" x="2778125" y="3170238"/>
          <p14:tracePt t="47218" x="2787650" y="3170238"/>
          <p14:tracePt t="47224" x="2795588" y="3170238"/>
          <p14:tracePt t="47231" x="2805113" y="3170238"/>
          <p14:tracePt t="47241" x="2813050" y="3170238"/>
          <p14:tracePt t="47244" x="2838450" y="3170238"/>
          <p14:tracePt t="47252" x="2855913" y="3170238"/>
          <p14:tracePt t="47258" x="2881313" y="3170238"/>
          <p14:tracePt t="47266" x="2914650" y="3160713"/>
          <p14:tracePt t="47273" x="2974975" y="3152775"/>
          <p14:tracePt t="47278" x="3041650" y="3144838"/>
          <p14:tracePt t="47286" x="3135313" y="3135313"/>
          <p14:tracePt t="47292" x="3203575" y="3119438"/>
          <p14:tracePt t="47298" x="3263900" y="3119438"/>
          <p14:tracePt t="47307" x="3297238" y="3119438"/>
          <p14:tracePt t="47313" x="3330575" y="3119438"/>
          <p14:tracePt t="47319" x="3355975" y="3119438"/>
          <p14:tracePt t="47326" x="3373438" y="3119438"/>
          <p14:tracePt t="47333" x="3390900" y="3127375"/>
          <p14:tracePt t="47340" x="3408363" y="3135313"/>
          <p14:tracePt t="47347" x="3416300" y="3135313"/>
          <p14:tracePt t="47354" x="3433763" y="3144838"/>
          <p14:tracePt t="47359" x="3441700" y="3152775"/>
          <p14:tracePt t="47367" x="3449638" y="3160713"/>
          <p14:tracePt t="47375" x="3467100" y="3160713"/>
          <p14:tracePt t="47381" x="3475038" y="3170238"/>
          <p14:tracePt t="47388" x="3492500" y="3170238"/>
          <p14:tracePt t="47394" x="3502025" y="3178175"/>
          <p14:tracePt t="47401" x="3502025" y="3186113"/>
          <p14:tracePt t="47408" x="3509963" y="3186113"/>
          <p14:tracePt t="47415" x="3527425" y="3195638"/>
          <p14:tracePt t="47423" x="3527425" y="3203575"/>
          <p14:tracePt t="47435" x="3535363" y="3203575"/>
          <p14:tracePt t="47442" x="3543300" y="3211513"/>
          <p14:tracePt t="47456" x="3552825" y="3211513"/>
          <p14:tracePt t="47463" x="3552825" y="3221038"/>
          <p14:tracePt t="47469" x="3560763" y="3221038"/>
          <p14:tracePt t="47476" x="3560763" y="3228975"/>
          <p14:tracePt t="47484" x="3568700" y="3228975"/>
          <p14:tracePt t="47573" x="3568700" y="3221038"/>
          <p14:tracePt t="47587" x="3560763" y="3211513"/>
          <p14:tracePt t="47593" x="3543300" y="3195638"/>
          <p14:tracePt t="47599" x="3535363" y="3186113"/>
          <p14:tracePt t="47607" x="3517900" y="3170238"/>
          <p14:tracePt t="47614" x="3502025" y="3144838"/>
          <p14:tracePt t="47621" x="3484563" y="3135313"/>
          <p14:tracePt t="47627" x="3459163" y="3119438"/>
          <p14:tracePt t="47635" x="3433763" y="3094038"/>
          <p14:tracePt t="47642" x="3398838" y="3076575"/>
          <p14:tracePt t="47648" x="3365500" y="3059113"/>
          <p14:tracePt t="47656" x="3330575" y="3033713"/>
          <p14:tracePt t="47662" x="3279775" y="3016250"/>
          <p14:tracePt t="47668" x="3246438" y="3000375"/>
          <p14:tracePt t="47675" x="3211513" y="2982913"/>
          <p14:tracePt t="47683" x="3170238" y="2974975"/>
          <p14:tracePt t="47690" x="3135313" y="2965450"/>
          <p14:tracePt t="47696" x="3084513" y="2949575"/>
          <p14:tracePt t="47703" x="3025775" y="2932113"/>
          <p14:tracePt t="47709" x="2940050" y="2897188"/>
          <p14:tracePt t="47719" x="2863850" y="2863850"/>
          <p14:tracePt t="48110" x="2582863" y="2974975"/>
          <p14:tracePt t="48118" x="2311400" y="3094038"/>
          <p14:tracePt t="48123" x="2133600" y="3152775"/>
          <p14:tracePt t="48130" x="2030413" y="3186113"/>
          <p14:tracePt t="48140" x="1954213" y="3203575"/>
          <p14:tracePt t="48144" x="1895475" y="3221038"/>
          <p14:tracePt t="48151" x="1835150" y="3221038"/>
          <p14:tracePt t="48158" x="1809750" y="3221038"/>
          <p14:tracePt t="48166" x="1766888" y="3221038"/>
          <p14:tracePt t="48175" x="1690688" y="3211513"/>
          <p14:tracePt t="48178" x="1631950" y="3203575"/>
          <p14:tracePt t="48185" x="1555750" y="3195638"/>
          <p14:tracePt t="48192" x="1495425" y="3186113"/>
          <p14:tracePt t="48199" x="1427163" y="3178175"/>
          <p14:tracePt t="48207" x="1376363" y="3160713"/>
          <p14:tracePt t="48213" x="1343025" y="3144838"/>
          <p14:tracePt t="48219" x="1317625" y="3135313"/>
          <p14:tracePt t="48226" x="1300163" y="3135313"/>
          <p14:tracePt t="48233" x="1292225" y="3135313"/>
          <p14:tracePt t="48241" x="1282700" y="3135313"/>
          <p14:tracePt t="48274" x="1274763" y="3135313"/>
          <p14:tracePt t="50529" x="1436688" y="3135313"/>
          <p14:tracePt t="50534" x="1614488" y="3144838"/>
          <p14:tracePt t="50540" x="1776413" y="3135313"/>
          <p14:tracePt t="50548" x="1885950" y="3135313"/>
          <p14:tracePt t="50556" x="1989138" y="3135313"/>
          <p14:tracePt t="50561" x="2047875" y="3119438"/>
          <p14:tracePt t="50568" x="2082800" y="3109913"/>
          <p14:tracePt t="50575" x="2098675" y="3101975"/>
          <p14:tracePt t="50583" x="2116138" y="3101975"/>
          <p14:tracePt t="50590" x="2124075" y="3094038"/>
          <p14:tracePt t="50602" x="2133600" y="3094038"/>
          <p14:tracePt t="50609" x="2141538" y="3094038"/>
          <p14:tracePt t="50630" x="2149475" y="3094038"/>
          <p14:tracePt t="50672" x="2149475" y="3084513"/>
          <p14:tracePt t="50734" x="2159000" y="3084513"/>
          <p14:tracePt t="50747" x="2166938" y="3084513"/>
          <p14:tracePt t="50761" x="2174875" y="3084513"/>
          <p14:tracePt t="50773" x="2184400" y="3084513"/>
          <p14:tracePt t="50782" x="2192338" y="3084513"/>
          <p14:tracePt t="50796" x="2200275" y="3084513"/>
          <p14:tracePt t="50802" x="2217738" y="3084513"/>
          <p14:tracePt t="50823" x="2227263" y="3084513"/>
          <p14:tracePt t="50829" x="2235200" y="3084513"/>
          <p14:tracePt t="50849" x="2243138" y="3084513"/>
          <p14:tracePt t="50864" x="2252663" y="3084513"/>
          <p14:tracePt t="50877" x="2260600" y="3084513"/>
          <p14:tracePt t="50905" x="2268538" y="3084513"/>
          <p14:tracePt t="50919" x="2286000" y="3084513"/>
          <p14:tracePt t="50925" x="2293938" y="3084513"/>
          <p14:tracePt t="50932" x="2311400" y="3084513"/>
          <p14:tracePt t="50939" x="2319338" y="3084513"/>
          <p14:tracePt t="50946" x="2354263" y="3084513"/>
          <p14:tracePt t="50953" x="2387600" y="3094038"/>
          <p14:tracePt t="50958" x="2422525" y="3094038"/>
          <p14:tracePt t="50967" x="2463800" y="3101975"/>
          <p14:tracePt t="50973" x="2506663" y="3109913"/>
          <p14:tracePt t="50980" x="2582863" y="3119438"/>
          <p14:tracePt t="50987" x="2643188" y="3127375"/>
          <p14:tracePt t="50993" x="2686050" y="3135313"/>
          <p14:tracePt t="51000" x="2744788" y="3135313"/>
          <p14:tracePt t="51008" x="2795588" y="3160713"/>
          <p14:tracePt t="51014" x="2830513" y="3170238"/>
          <p14:tracePt t="51023" x="2846388" y="3178175"/>
          <p14:tracePt t="51029" x="2881313" y="3178175"/>
          <p14:tracePt t="51035" x="2897188" y="3186113"/>
          <p14:tracePt t="51041" x="2914650" y="3186113"/>
          <p14:tracePt t="51048" x="2914650" y="3195638"/>
          <p14:tracePt t="51056" x="2932113" y="3195638"/>
          <p14:tracePt t="51062" x="2932113" y="3203575"/>
          <p14:tracePt t="51075" x="2940050" y="3203575"/>
          <p14:tracePt t="51082" x="2949575" y="3203575"/>
          <p14:tracePt t="51090" x="2957513" y="3203575"/>
          <p14:tracePt t="51096" x="2957513" y="3211513"/>
          <p14:tracePt t="51110" x="2965450" y="3211513"/>
          <p14:tracePt t="51124" x="2974975" y="3211513"/>
          <p14:tracePt t="51139" x="2974975" y="3221038"/>
          <p14:tracePt t="51151" x="2982913" y="3228975"/>
          <p14:tracePt t="51158" x="3000375" y="3228975"/>
          <p14:tracePt t="52303" x="2990850" y="3228975"/>
          <p14:tracePt t="52316" x="2974975" y="3228975"/>
          <p14:tracePt t="52323" x="2957513" y="3228975"/>
          <p14:tracePt t="52339" x="2949575" y="3221038"/>
          <p14:tracePt t="52343" x="2932113" y="3221038"/>
          <p14:tracePt t="52350" x="2922588" y="3211513"/>
          <p14:tracePt t="52357" x="2897188" y="3203575"/>
          <p14:tracePt t="52364" x="2871788" y="3186113"/>
          <p14:tracePt t="52371" x="2838450" y="3178175"/>
          <p14:tracePt t="52377" x="2795588" y="3160713"/>
          <p14:tracePt t="52385" x="2744788" y="3152775"/>
          <p14:tracePt t="52391" x="2701925" y="3135313"/>
          <p14:tracePt t="52399" x="2651125" y="3127375"/>
          <p14:tracePt t="52406" x="2600325" y="3101975"/>
          <p14:tracePt t="52412" x="2574925" y="3101975"/>
          <p14:tracePt t="52419" x="2557463" y="3101975"/>
          <p14:tracePt t="52425" x="2541588" y="3101975"/>
          <p14:tracePt t="52433" x="2524125" y="3094038"/>
          <p14:tracePt t="52440" x="2506663" y="3094038"/>
          <p14:tracePt t="52446" x="2498725" y="3084513"/>
          <p14:tracePt t="52455" x="2489200" y="3084513"/>
          <p14:tracePt t="52460" x="2481263" y="3084513"/>
          <p14:tracePt t="52467" x="2473325" y="3084513"/>
          <p14:tracePt t="52473" x="2463800" y="3084513"/>
          <p14:tracePt t="52480" x="2447925" y="3084513"/>
          <p14:tracePt t="52490" x="2438400" y="3084513"/>
          <p14:tracePt t="52494" x="2422525" y="3084513"/>
          <p14:tracePt t="52510" x="2405063" y="3084513"/>
          <p14:tracePt t="52515" x="2387600" y="3084513"/>
          <p14:tracePt t="52530" x="2379663" y="3084513"/>
          <p14:tracePt t="53159" x="2600325" y="3170238"/>
          <p14:tracePt t="53166" x="3008313" y="3348038"/>
          <p14:tracePt t="53173" x="3297238" y="3433763"/>
          <p14:tracePt t="53179" x="3433763" y="3459163"/>
          <p14:tracePt t="53189" x="3543300" y="3484563"/>
          <p14:tracePt t="53193" x="3646488" y="3484563"/>
          <p14:tracePt t="53200" x="3713163" y="3484563"/>
          <p14:tracePt t="53207" x="3773488" y="3484563"/>
          <p14:tracePt t="53214" x="3806825" y="3467100"/>
          <p14:tracePt t="53222" x="3841750" y="3467100"/>
          <p14:tracePt t="53227" x="3867150" y="3459163"/>
          <p14:tracePt t="53234" x="3875088" y="3449638"/>
          <p14:tracePt t="53241" x="3883025" y="3441700"/>
          <p14:tracePt t="53249" x="3900488" y="3441700"/>
          <p14:tracePt t="53262" x="3900488" y="3433763"/>
          <p14:tracePt t="53269" x="3908425" y="3433763"/>
          <p14:tracePt t="53283" x="3917950" y="3433763"/>
          <p14:tracePt t="53304" x="3925888" y="3433763"/>
          <p14:tracePt t="53323" x="3935413" y="3433763"/>
          <p14:tracePt t="53330" x="3943350" y="3433763"/>
          <p14:tracePt t="53344" x="3960813" y="3433763"/>
          <p14:tracePt t="53350" x="3976688" y="3433763"/>
          <p14:tracePt t="53357" x="3986213" y="3433763"/>
          <p14:tracePt t="53364" x="4002088" y="3433763"/>
          <p14:tracePt t="53372" x="4019550" y="3433763"/>
          <p14:tracePt t="53379" x="4037013" y="3433763"/>
          <p14:tracePt t="53385" x="4070350" y="3433763"/>
          <p14:tracePt t="53391" x="4087813" y="3441700"/>
          <p14:tracePt t="53399" x="4079875" y="3441700"/>
          <p14:tracePt t="54949" x="3951288" y="3441700"/>
          <p14:tracePt t="54954" x="3841750" y="3433763"/>
          <p14:tracePt t="54962" x="3738563" y="3424238"/>
          <p14:tracePt t="54969" x="3654425" y="3398838"/>
          <p14:tracePt t="54975" x="3603625" y="3382963"/>
          <p14:tracePt t="54982" x="3586163" y="3373438"/>
          <p14:tracePt t="54989" x="3568700" y="3373438"/>
          <p14:tracePt t="54996" x="3560763" y="3373438"/>
          <p14:tracePt t="55005" x="3560763" y="3365500"/>
          <p14:tracePt t="55009" x="3552825" y="3355975"/>
          <p14:tracePt t="55038" x="3543300" y="3355975"/>
          <p14:tracePt t="55045" x="3543300" y="3348038"/>
          <p14:tracePt t="55051" x="3535363" y="3340100"/>
          <p14:tracePt t="55065" x="3527425" y="3330575"/>
          <p14:tracePt t="55072" x="3527425" y="3322638"/>
          <p14:tracePt t="55091" x="3517900" y="3314700"/>
          <p14:tracePt t="55098" x="3509963" y="3305175"/>
          <p14:tracePt t="55106" x="3484563" y="3297238"/>
          <p14:tracePt t="55112" x="3424238" y="3297238"/>
          <p14:tracePt t="55119" x="3314700" y="3297238"/>
          <p14:tracePt t="55126" x="3025775" y="3373438"/>
          <p14:tracePt t="55133" x="2608263" y="3535363"/>
          <p14:tracePt t="55140" x="2371725" y="3629025"/>
          <p14:tracePt t="55146" x="2149475" y="3738563"/>
          <p14:tracePt t="55155" x="2055813" y="3790950"/>
          <p14:tracePt t="55160" x="1989138" y="3806825"/>
          <p14:tracePt t="55166" x="1946275" y="3824288"/>
          <p14:tracePt t="55173" x="1938338" y="3824288"/>
          <p14:tracePt t="55188" x="1928813" y="3824288"/>
          <p14:tracePt t="55222" x="1920875" y="3824288"/>
          <p14:tracePt t="55238" x="1911350" y="3824288"/>
          <p14:tracePt t="55242" x="1895475" y="3806825"/>
          <p14:tracePt t="55250" x="1885950" y="3790950"/>
          <p14:tracePt t="55256" x="1860550" y="3773488"/>
          <p14:tracePt t="55264" x="1835150" y="3756025"/>
          <p14:tracePt t="55272" x="1801813" y="3722688"/>
          <p14:tracePt t="55277" x="1776413" y="3705225"/>
          <p14:tracePt t="55284" x="1741488" y="3671888"/>
          <p14:tracePt t="55290" x="1700213" y="3654425"/>
          <p14:tracePt t="55298" x="1665288" y="3619500"/>
          <p14:tracePt t="55305" x="1639888" y="3594100"/>
          <p14:tracePt t="55310" x="1606550" y="3560763"/>
          <p14:tracePt t="55320" x="1581150" y="3552825"/>
          <p14:tracePt t="55324" x="1563688" y="3535363"/>
          <p14:tracePt t="55332" x="1546225" y="3517900"/>
          <p14:tracePt t="55340" x="1538288" y="3509963"/>
          <p14:tracePt t="55346" x="1530350" y="3492500"/>
          <p14:tracePt t="55354" x="1512888" y="3492500"/>
          <p14:tracePt t="55358" x="1504950" y="3484563"/>
          <p14:tracePt t="55366" x="1504950" y="3475038"/>
          <p14:tracePt t="55373" x="1495425" y="3475038"/>
          <p14:tracePt t="55379" x="1487488" y="3467100"/>
          <p14:tracePt t="55393" x="1487488" y="3459163"/>
          <p14:tracePt t="55407" x="1487488" y="3449638"/>
          <p14:tracePt t="55427" x="1504950" y="3449638"/>
          <p14:tracePt t="55436" x="1538288" y="3433763"/>
          <p14:tracePt t="55441" x="1639888" y="3408363"/>
          <p14:tracePt t="55450" x="1801813" y="3365500"/>
          <p14:tracePt t="55455" x="2005013" y="3314700"/>
          <p14:tracePt t="55462" x="2166938" y="3289300"/>
          <p14:tracePt t="55469" x="2311400" y="3263900"/>
          <p14:tracePt t="55475" x="2413000" y="3238500"/>
          <p14:tracePt t="55482" x="2506663" y="3228975"/>
          <p14:tracePt t="55490" x="2600325" y="3221038"/>
          <p14:tracePt t="55496" x="2660650" y="3203575"/>
          <p14:tracePt t="55505" x="2719388" y="3195638"/>
          <p14:tracePt t="55510" x="2752725" y="3178175"/>
          <p14:tracePt t="55516" x="2795588" y="3170238"/>
          <p14:tracePt t="55523" x="2830513" y="3160713"/>
          <p14:tracePt t="55530" x="2863850" y="3160713"/>
          <p14:tracePt t="55537" x="2889250" y="3152775"/>
          <p14:tracePt t="55545" x="2906713" y="3144838"/>
          <p14:tracePt t="55552" x="2922588" y="3144838"/>
          <p14:tracePt t="55558" x="2932113" y="3144838"/>
          <p14:tracePt t="55572" x="2940050" y="3144838"/>
          <p14:tracePt t="55586" x="2949575" y="3144838"/>
          <p14:tracePt t="55591" x="2957513" y="3144838"/>
          <p14:tracePt t="55620" x="2965450" y="3144838"/>
          <p14:tracePt t="55640" x="2974975" y="3144838"/>
          <p14:tracePt t="55709" x="2982913" y="3144838"/>
          <p14:tracePt t="55749" x="2990850" y="3144838"/>
          <p14:tracePt t="55860" x="3000375" y="3144838"/>
          <p14:tracePt t="59334" x="2990850" y="3144838"/>
          <p14:tracePt t="59340" x="2949575" y="3119438"/>
          <p14:tracePt t="59348" x="2914650" y="3109913"/>
          <p14:tracePt t="59355" x="2863850" y="3101975"/>
          <p14:tracePt t="59362" x="2830513" y="3084513"/>
          <p14:tracePt t="59373" x="2805113" y="3076575"/>
          <p14:tracePt t="59375" x="2778125" y="3067050"/>
          <p14:tracePt t="59382" x="2752725" y="3067050"/>
          <p14:tracePt t="59388" x="2727325" y="3059113"/>
          <p14:tracePt t="59396" x="2719388" y="3059113"/>
          <p14:tracePt t="59404" x="2711450" y="3051175"/>
          <p14:tracePt t="59409" x="2701925" y="3051175"/>
          <p14:tracePt t="59416" x="2693988" y="3041650"/>
          <p14:tracePt t="59422" x="2686050" y="3041650"/>
          <p14:tracePt t="59429" x="2676525" y="3041650"/>
          <p14:tracePt t="59438" x="2668588" y="3041650"/>
          <p14:tracePt t="59464" x="2660650" y="3041650"/>
          <p14:tracePt t="59499" x="2668588" y="3041650"/>
          <p14:tracePt t="59504" x="2686050" y="3041650"/>
          <p14:tracePt t="59512" x="2693988" y="3041650"/>
          <p14:tracePt t="59520" x="2711450" y="3041650"/>
          <p14:tracePt t="59525" x="2736850" y="3041650"/>
          <p14:tracePt t="59532" x="2752725" y="3041650"/>
          <p14:tracePt t="59539" x="2778125" y="3051175"/>
          <p14:tracePt t="59546" x="2805113" y="3059113"/>
          <p14:tracePt t="59554" x="2820988" y="3059113"/>
          <p14:tracePt t="59560" x="2846388" y="3067050"/>
          <p14:tracePt t="59568" x="2871788" y="3067050"/>
          <p14:tracePt t="59574" x="2906713" y="3076575"/>
          <p14:tracePt t="59581" x="2932113" y="3076575"/>
          <p14:tracePt t="59587" x="2982913" y="3084513"/>
          <p14:tracePt t="59595" x="3008313" y="3084513"/>
          <p14:tracePt t="59604" x="3076575" y="3084513"/>
          <p14:tracePt t="59608" x="3152775" y="3094038"/>
          <p14:tracePt t="59616" x="3221038" y="3094038"/>
          <p14:tracePt t="59622" x="3289300" y="3094038"/>
          <p14:tracePt t="59629" x="3348038" y="3094038"/>
          <p14:tracePt t="59637" x="3424238" y="3094038"/>
          <p14:tracePt t="59643" x="3475038" y="3094038"/>
          <p14:tracePt t="59650" x="3552825" y="3094038"/>
          <p14:tracePt t="59656" x="3611563" y="3094038"/>
          <p14:tracePt t="59663" x="3662363" y="3094038"/>
          <p14:tracePt t="59670" x="3722688" y="3094038"/>
          <p14:tracePt t="59676" x="3790950" y="3094038"/>
          <p14:tracePt t="59683" x="3824288" y="3094038"/>
          <p14:tracePt t="59690" x="3867150" y="3094038"/>
          <p14:tracePt t="59698" x="3908425" y="3094038"/>
          <p14:tracePt t="59704" x="3943350" y="3094038"/>
          <p14:tracePt t="59711" x="3976688" y="3094038"/>
          <p14:tracePt t="59721" x="4011613" y="3094038"/>
          <p14:tracePt t="59724" x="4037013" y="3094038"/>
          <p14:tracePt t="59732" x="4070350" y="3094038"/>
          <p14:tracePt t="59738" x="4105275" y="3094038"/>
          <p14:tracePt t="59746" x="4146550" y="3094038"/>
          <p14:tracePt t="59754" x="4181475" y="3094038"/>
          <p14:tracePt t="59759" x="4214813" y="3094038"/>
          <p14:tracePt t="59766" x="4249738" y="3094038"/>
          <p14:tracePt t="59772" x="4275138" y="3094038"/>
          <p14:tracePt t="59780" x="4300538" y="3101975"/>
          <p14:tracePt t="59787" x="4308475" y="3101975"/>
          <p14:tracePt t="59793" x="4325938" y="3109913"/>
          <p14:tracePt t="59799" x="4341813" y="3109913"/>
          <p14:tracePt t="59814" x="4351338" y="3109913"/>
          <p14:tracePt t="59821" x="4359275" y="3109913"/>
          <p14:tracePt t="59828" x="4368800" y="3109913"/>
          <p14:tracePt t="59835" x="4376738" y="3109913"/>
          <p14:tracePt t="59845" x="4384675" y="3109913"/>
          <p14:tracePt t="60108" x="4316413" y="3119438"/>
          <p14:tracePt t="60116" x="4232275" y="3135313"/>
          <p14:tracePt t="60122" x="4171950" y="3144838"/>
          <p14:tracePt t="60129" x="4113213" y="3144838"/>
          <p14:tracePt t="60137" x="4052888" y="3144838"/>
          <p14:tracePt t="60143" x="3994150" y="3152775"/>
          <p14:tracePt t="60150" x="3925888" y="3152775"/>
          <p14:tracePt t="60156" x="3849688" y="3160713"/>
          <p14:tracePt t="60164" x="3806825" y="3160713"/>
          <p14:tracePt t="60171" x="3773488" y="3160713"/>
          <p14:tracePt t="60176" x="3756025" y="3160713"/>
          <p14:tracePt t="60184" x="3730625" y="3160713"/>
          <p14:tracePt t="60191" x="3713163" y="3160713"/>
          <p14:tracePt t="60198" x="3705225" y="3160713"/>
          <p14:tracePt t="60204" x="3697288" y="3160713"/>
          <p14:tracePt t="60211" x="3687763" y="3160713"/>
          <p14:tracePt t="60224" x="3679825" y="3160713"/>
          <p14:tracePt t="60238" x="3671888" y="3160713"/>
          <p14:tracePt t="60276" x="3662363" y="3160713"/>
          <p14:tracePt t="60413" x="3654425" y="3170238"/>
          <p14:tracePt t="60420" x="3646488" y="3170238"/>
          <p14:tracePt t="60426" x="3619500" y="3170238"/>
          <p14:tracePt t="60433" x="3594100" y="3178175"/>
          <p14:tracePt t="60440" x="3543300" y="3178175"/>
          <p14:tracePt t="60447" x="3492500" y="3186113"/>
          <p14:tracePt t="60454" x="3441700" y="3186113"/>
          <p14:tracePt t="60460" x="3382963" y="3195638"/>
          <p14:tracePt t="60468" x="3322638" y="3195638"/>
          <p14:tracePt t="60473" x="3297238" y="3195638"/>
          <p14:tracePt t="60481" x="3271838" y="3203575"/>
          <p14:tracePt t="60488" x="3263900" y="3203575"/>
          <p14:tracePt t="60494" x="3254375" y="3203575"/>
          <p14:tracePt t="60504" x="3246438" y="3203575"/>
          <p14:tracePt t="60515" x="3238500" y="3203575"/>
          <p14:tracePt t="60522" x="3221038" y="3203575"/>
          <p14:tracePt t="60549" x="3211513" y="3203575"/>
          <p14:tracePt t="61582" x="3594100" y="3033713"/>
          <p14:tracePt t="61589" x="4171950" y="2838450"/>
          <p14:tracePt t="61595" x="4513263" y="2770188"/>
          <p14:tracePt t="61604" x="4775200" y="2686050"/>
          <p14:tracePt t="61610" x="5091113" y="2592388"/>
          <p14:tracePt t="61617" x="5489575" y="2498725"/>
          <p14:tracePt t="61623" x="5702300" y="2430463"/>
          <p14:tracePt t="61630" x="5940425" y="2344738"/>
          <p14:tracePt t="61636" x="6102350" y="2268538"/>
          <p14:tracePt t="61644" x="6288088" y="2174875"/>
          <p14:tracePt t="61650" x="6442075" y="2133600"/>
          <p14:tracePt t="61658" x="6500813" y="2098675"/>
          <p14:tracePt t="61665" x="6526213" y="2082800"/>
          <p14:tracePt t="61672" x="6543675" y="2082800"/>
          <p14:tracePt t="61691" x="6551613" y="2082800"/>
          <p14:tracePt t="61726" x="6535738" y="2082800"/>
          <p14:tracePt t="61732" x="6500813" y="2090738"/>
          <p14:tracePt t="61739" x="6457950" y="2098675"/>
          <p14:tracePt t="61748" x="6399213" y="2108200"/>
          <p14:tracePt t="61753" x="6338888" y="2108200"/>
          <p14:tracePt t="61759" x="6280150" y="2116138"/>
          <p14:tracePt t="61767" x="6246813" y="2124075"/>
          <p14:tracePt t="61773" x="6211888" y="2133600"/>
          <p14:tracePt t="61782" x="6203950" y="2133600"/>
          <p14:tracePt t="61788" x="6186488" y="2141538"/>
          <p14:tracePt t="61795" x="6178550" y="2141538"/>
          <p14:tracePt t="61803" x="6178550" y="2149475"/>
          <p14:tracePt t="61809" x="6169025" y="2149475"/>
          <p14:tracePt t="61815" x="6161088" y="2149475"/>
          <p14:tracePt t="61821" x="6153150" y="2149475"/>
          <p14:tracePt t="61836" x="6153150" y="2159000"/>
          <p14:tracePt t="61849" x="6143625" y="2166938"/>
          <p14:tracePt t="61877" x="6143625" y="2184400"/>
          <p14:tracePt t="61887" x="6135688" y="2217738"/>
          <p14:tracePt t="61891" x="6127750" y="2252663"/>
          <p14:tracePt t="61898" x="6118225" y="2319338"/>
          <p14:tracePt t="61905" x="6092825" y="2422525"/>
          <p14:tracePt t="61911" x="6084888" y="2524125"/>
          <p14:tracePt t="61920" x="6049963" y="2651125"/>
          <p14:tracePt t="61924" x="6024563" y="2778125"/>
          <p14:tracePt t="61931" x="5999163" y="2871788"/>
          <p14:tracePt t="61939" x="5983288" y="2932113"/>
          <p14:tracePt t="61945" x="5973763" y="2965450"/>
          <p14:tracePt t="61953" x="5973763" y="2974975"/>
          <p14:tracePt t="61959" x="5965825" y="2990850"/>
          <p14:tracePt t="61966" x="5965825" y="3008313"/>
          <p14:tracePt t="61979" x="5965825" y="3016250"/>
          <p14:tracePt t="61987" x="5965825" y="3033713"/>
          <p14:tracePt t="61999" x="5957888" y="3033713"/>
          <p14:tracePt t="62006" x="5957888" y="3041650"/>
          <p14:tracePt t="62014" x="5948363" y="3067050"/>
          <p14:tracePt t="62020" x="5940425" y="3076575"/>
          <p14:tracePt t="62027" x="5932488" y="3101975"/>
          <p14:tracePt t="62035" x="5922963" y="3127375"/>
          <p14:tracePt t="62043" x="5915025" y="3144838"/>
          <p14:tracePt t="62050" x="5915025" y="3135313"/>
          <p14:tracePt t="62370" x="6034088" y="3170238"/>
          <p14:tracePt t="62377" x="6203950" y="3228975"/>
          <p14:tracePt t="62387" x="6407150" y="3305175"/>
          <p14:tracePt t="62391" x="6577013" y="3348038"/>
          <p14:tracePt t="62399" x="6680200" y="3382963"/>
          <p14:tracePt t="62405" x="6772275" y="3398838"/>
          <p14:tracePt t="62411" x="6832600" y="3424238"/>
          <p14:tracePt t="62420" x="6865938" y="3441700"/>
          <p14:tracePt t="62425" x="6900863" y="3441700"/>
          <p14:tracePt t="62432" x="6926263" y="3449638"/>
          <p14:tracePt t="62438" x="6943725" y="3449638"/>
          <p14:tracePt t="62446" x="6959600" y="3459163"/>
          <p14:tracePt t="62453" x="6985000" y="3459163"/>
          <p14:tracePt t="62459" x="7002463" y="3459163"/>
          <p14:tracePt t="62466" x="7027863" y="3459163"/>
          <p14:tracePt t="62472" x="7053263" y="3459163"/>
          <p14:tracePt t="62480" x="7078663" y="3459163"/>
          <p14:tracePt t="62487" x="7113588" y="3459163"/>
          <p14:tracePt t="62494" x="7146925" y="3459163"/>
          <p14:tracePt t="62501" x="7180263" y="3459163"/>
          <p14:tracePt t="62506" x="7197725" y="3459163"/>
          <p14:tracePt t="62514" x="7223125" y="3459163"/>
          <p14:tracePt t="62520" x="7240588" y="3459163"/>
          <p14:tracePt t="62529" x="7248525" y="3459163"/>
          <p14:tracePt t="62536" x="7258050" y="3459163"/>
          <p14:tracePt t="62543" x="7265988" y="3459163"/>
          <p14:tracePt t="62549" x="7273925" y="3459163"/>
          <p14:tracePt t="62555" x="7283450" y="3459163"/>
          <p14:tracePt t="62570" x="7291388" y="3459163"/>
          <p14:tracePt t="62583" x="7299325" y="3459163"/>
          <p14:tracePt t="62589" x="7308850" y="3459163"/>
          <p14:tracePt t="62617" x="7316788" y="3459163"/>
          <p14:tracePt t="62630" x="7324725" y="3459163"/>
          <p14:tracePt t="62699" x="7324725" y="3449638"/>
          <p14:tracePt t="62714" x="7324725" y="3433763"/>
          <p14:tracePt t="62719" x="7316788" y="3424238"/>
          <p14:tracePt t="62726" x="7308850" y="3416300"/>
          <p14:tracePt t="62734" x="7299325" y="3398838"/>
          <p14:tracePt t="62740" x="7291388" y="3382963"/>
          <p14:tracePt t="62748" x="7283450" y="3382963"/>
          <p14:tracePt t="62754" x="7273925" y="3373438"/>
          <p14:tracePt t="62761" x="7265988" y="3355975"/>
          <p14:tracePt t="62770" x="7248525" y="3355975"/>
          <p14:tracePt t="62774" x="7248525" y="3348038"/>
          <p14:tracePt t="62782" x="7240588" y="3348038"/>
          <p14:tracePt t="62788" x="7223125" y="3340100"/>
          <p14:tracePt t="62795" x="7215188" y="3340100"/>
          <p14:tracePt t="62804" x="7197725" y="3330575"/>
          <p14:tracePt t="62809" x="7172325" y="3330575"/>
          <p14:tracePt t="62816" x="7154863" y="3330575"/>
          <p14:tracePt t="62822" x="7138988" y="3330575"/>
          <p14:tracePt t="62829" x="7113588" y="3330575"/>
          <p14:tracePt t="62836" x="7104063" y="3330575"/>
          <p14:tracePt t="62842" x="7078663" y="3330575"/>
          <p14:tracePt t="62849" x="7061200" y="3340100"/>
          <p14:tracePt t="62856" x="7053263" y="3340100"/>
          <p14:tracePt t="62863" x="7035800" y="3340100"/>
          <p14:tracePt t="62870" x="7019925" y="3348038"/>
          <p14:tracePt t="62877" x="7010400" y="3348038"/>
          <p14:tracePt t="62886" x="7002463" y="3348038"/>
          <p14:tracePt t="62891" x="6994525" y="3348038"/>
          <p14:tracePt t="62898" x="6977063" y="3348038"/>
          <p14:tracePt t="62904" x="6959600" y="3355975"/>
          <p14:tracePt t="62921" x="6943725" y="3355975"/>
          <p14:tracePt t="62924" x="6934200" y="3355975"/>
          <p14:tracePt t="62932" x="6926263" y="3355975"/>
          <p14:tracePt t="62939" x="6916738" y="3355975"/>
          <p14:tracePt t="62946" x="6908800" y="3355975"/>
          <p14:tracePt t="62953" x="6891338" y="3355975"/>
          <p14:tracePt t="62959" x="6883400" y="3355975"/>
          <p14:tracePt t="62972" x="6865938" y="3355975"/>
          <p14:tracePt t="62980" x="6850063" y="3355975"/>
          <p14:tracePt t="62987" x="6840538" y="3355975"/>
          <p14:tracePt t="62993" x="6832600" y="3355975"/>
          <p14:tracePt t="63000" x="6824663" y="3355975"/>
          <p14:tracePt t="63007" x="6815138" y="3355975"/>
          <p14:tracePt t="63014" x="6807200" y="3355975"/>
          <p14:tracePt t="63028" x="6789738" y="3355975"/>
          <p14:tracePt t="63036" x="6781800" y="3355975"/>
          <p14:tracePt t="63055" x="6772275" y="3355975"/>
          <p14:tracePt t="63062" x="6764338" y="3355975"/>
          <p14:tracePt t="63082" x="6756400" y="3355975"/>
          <p14:tracePt t="63110" x="6746875" y="3355975"/>
          <p14:tracePt t="63124" x="6738938" y="3355975"/>
          <p14:tracePt t="63145" x="6738938" y="3348038"/>
          <p14:tracePt t="63209" x="6731000" y="3348038"/>
          <p14:tracePt t="64228" x="6688138" y="3322638"/>
          <p14:tracePt t="64235" x="6619875" y="3279775"/>
          <p14:tracePt t="64240" x="6561138" y="3263900"/>
          <p14:tracePt t="64248" x="6526213" y="3228975"/>
          <p14:tracePt t="64255" x="6500813" y="3228975"/>
          <p14:tracePt t="64262" x="6483350" y="3221038"/>
          <p14:tracePt t="64269" x="6483350" y="3211513"/>
          <p14:tracePt t="64277" x="6475413" y="3211513"/>
          <p14:tracePt t="64284" x="6467475" y="3203575"/>
          <p14:tracePt t="64290" x="6457950" y="3203575"/>
          <p14:tracePt t="64325" x="6450013" y="3203575"/>
          <p14:tracePt t="64441" x="6457950" y="3203575"/>
          <p14:tracePt t="64449" x="6483350" y="3195638"/>
          <p14:tracePt t="64454" x="6526213" y="3186113"/>
          <p14:tracePt t="64462" x="6627813" y="3170238"/>
          <p14:tracePt t="64469" x="6789738" y="3127375"/>
          <p14:tracePt t="64475" x="7019925" y="3084513"/>
          <p14:tracePt t="64483" x="7215188" y="3041650"/>
          <p14:tracePt t="64488" x="7342188" y="3008313"/>
          <p14:tracePt t="64495" x="7435850" y="2982913"/>
          <p14:tracePt t="64503" x="7461250" y="2974975"/>
          <p14:tracePt t="64510" x="7494588" y="2974975"/>
          <p14:tracePt t="64517" x="7512050" y="2974975"/>
          <p14:tracePt t="64529" x="7529513" y="2974975"/>
          <p14:tracePt t="64537" x="7537450" y="2974975"/>
          <p14:tracePt t="64570" x="7546975" y="2974975"/>
          <p14:tracePt t="64586" x="7546975" y="2982913"/>
          <p14:tracePt t="67833" x="7504113" y="2974975"/>
          <p14:tracePt t="67840" x="7443788" y="2949575"/>
          <p14:tracePt t="67848" x="7410450" y="2932113"/>
          <p14:tracePt t="67853" x="7377113" y="2932113"/>
          <p14:tracePt t="67861" x="7359650" y="2922588"/>
          <p14:tracePt t="67869" x="7334250" y="2922588"/>
          <p14:tracePt t="67874" x="7316788" y="2914650"/>
          <p14:tracePt t="67881" x="7291388" y="2914650"/>
          <p14:tracePt t="67888" x="7273925" y="2906713"/>
          <p14:tracePt t="67903" x="7180263" y="2889250"/>
          <p14:tracePt t="67909" x="7104063" y="2855913"/>
          <p14:tracePt t="67916" x="6994525" y="2830513"/>
          <p14:tracePt t="67922" x="6840538" y="2778125"/>
          <p14:tracePt t="67929" x="6713538" y="2736850"/>
          <p14:tracePt t="67937" x="6569075" y="2701925"/>
          <p14:tracePt t="67943" x="6442075" y="2676525"/>
          <p14:tracePt t="67952" x="6323013" y="2660650"/>
          <p14:tracePt t="67956" x="6229350" y="2651125"/>
          <p14:tracePt t="67964" x="6127750" y="2651125"/>
          <p14:tracePt t="67970" x="6024563" y="2651125"/>
          <p14:tracePt t="67978" x="5897563" y="2676525"/>
          <p14:tracePt t="67986" x="5735638" y="2719388"/>
          <p14:tracePt t="67990" x="5557838" y="2770188"/>
          <p14:tracePt t="67998" x="5405438" y="2838450"/>
          <p14:tracePt t="68004" x="5286375" y="2897188"/>
          <p14:tracePt t="68011" x="5208588" y="2922588"/>
          <p14:tracePt t="68019" x="5132388" y="2957513"/>
          <p14:tracePt t="69156" x="5106988" y="2957513"/>
          <p14:tracePt t="69162" x="5081588" y="2957513"/>
          <p14:tracePt t="69169" x="5064125" y="2957513"/>
          <p14:tracePt t="69176" x="5038725" y="2957513"/>
          <p14:tracePt t="69185" x="5013325" y="2957513"/>
          <p14:tracePt t="69189" x="4987925" y="2957513"/>
          <p14:tracePt t="69196" x="4946650" y="2957513"/>
          <p14:tracePt t="69203" x="4903788" y="2957513"/>
          <p14:tracePt t="69210" x="4827588" y="2957513"/>
          <p14:tracePt t="69220" x="4716463" y="2957513"/>
          <p14:tracePt t="69224" x="4572000" y="2982913"/>
          <p14:tracePt t="69231" x="4351338" y="3008313"/>
          <p14:tracePt t="69238" x="4121150" y="3076575"/>
          <p14:tracePt t="69246" x="3925888" y="3119438"/>
          <p14:tracePt t="69253" x="3806825" y="3135313"/>
          <p14:tracePt t="69258" x="3697288" y="3170238"/>
          <p14:tracePt t="69267" x="3594100" y="3195638"/>
          <p14:tracePt t="69272" x="3502025" y="3221038"/>
          <p14:tracePt t="69279" x="3416300" y="3228975"/>
          <p14:tracePt t="69286" x="3314700" y="3238500"/>
          <p14:tracePt t="69293" x="3246438" y="3246438"/>
          <p14:tracePt t="69301" x="3186113" y="3263900"/>
          <p14:tracePt t="69307" x="3152775" y="3271838"/>
          <p14:tracePt t="69313" x="3119438" y="3271838"/>
          <p14:tracePt t="69320" x="3094038" y="3271838"/>
          <p14:tracePt t="69327" x="3084513" y="3271838"/>
          <p14:tracePt t="69334" x="3076575" y="3271838"/>
          <p14:tracePt t="69341" x="3067050" y="3271838"/>
          <p14:tracePt t="69361" x="3059113" y="3271838"/>
          <p14:tracePt t="69376" x="3051175" y="3271838"/>
          <p14:tracePt t="69385" x="3041650" y="3271838"/>
          <p14:tracePt t="69402" x="3033713" y="3271838"/>
          <p14:tracePt t="69409" x="3025775" y="3271838"/>
          <p14:tracePt t="69745" x="3297238" y="3330575"/>
          <p14:tracePt t="69752" x="3722688" y="3408363"/>
          <p14:tracePt t="69759" x="3925888" y="3467100"/>
          <p14:tracePt t="69767" x="4070350" y="3502025"/>
          <p14:tracePt t="69772" x="4171950" y="3527425"/>
          <p14:tracePt t="69779" x="4240213" y="3535363"/>
          <p14:tracePt t="69786" x="4291013" y="3543300"/>
          <p14:tracePt t="69794" x="4308475" y="3543300"/>
          <p14:tracePt t="69801" x="4316413" y="3552825"/>
          <p14:tracePt t="69807" x="4325938" y="3552825"/>
          <p14:tracePt t="69909" x="4316413" y="3552825"/>
          <p14:tracePt t="69930" x="4316413" y="3543300"/>
          <p14:tracePt t="69944" x="4308475" y="3535363"/>
          <p14:tracePt t="69959" x="4300538" y="3527425"/>
          <p14:tracePt t="69971" x="4275138" y="3527425"/>
          <p14:tracePt t="69979" x="4240213" y="3517900"/>
          <p14:tracePt t="69984" x="4138613" y="3492500"/>
          <p14:tracePt t="69992" x="3917950" y="3467100"/>
          <p14:tracePt t="70000" x="3535363" y="3449638"/>
          <p14:tracePt t="70007" x="3221038" y="3449638"/>
          <p14:tracePt t="70012" x="3041650" y="3449638"/>
          <p14:tracePt t="70019" x="2906713" y="3467100"/>
          <p14:tracePt t="70027" x="2820988" y="3475038"/>
          <p14:tracePt t="70035" x="2778125" y="3475038"/>
          <p14:tracePt t="70039" x="2752725" y="3475038"/>
          <p14:tracePt t="70053" x="2744788" y="3475038"/>
          <p14:tracePt t="70068" x="2736850" y="3475038"/>
          <p14:tracePt t="70136" x="2744788" y="3475038"/>
          <p14:tracePt t="70143" x="2744788" y="3484563"/>
          <p14:tracePt t="70170" x="2752725" y="3492500"/>
          <p14:tracePt t="70184" x="2752725" y="3502025"/>
          <p14:tracePt t="70191" x="2762250" y="3502025"/>
          <p14:tracePt t="70204" x="2770188" y="3502025"/>
          <p14:tracePt t="70217" x="2770188" y="3509963"/>
          <p14:tracePt t="71583" x="2660650" y="3484563"/>
          <p14:tracePt t="71589" x="2532063" y="3424238"/>
          <p14:tracePt t="71596" x="2438400" y="3365500"/>
          <p14:tracePt t="71602" x="2362200" y="3297238"/>
          <p14:tracePt t="71609" x="2344738" y="3289300"/>
          <p14:tracePt t="71617" x="2319338" y="3271838"/>
          <p14:tracePt t="71636" x="2311400" y="3263900"/>
          <p14:tracePt t="71644" x="2303463" y="3263900"/>
          <p14:tracePt t="71671" x="2293938" y="3263900"/>
          <p14:tracePt t="71679" x="2286000" y="3263900"/>
          <p14:tracePt t="71692" x="2278063" y="3263900"/>
          <p14:tracePt t="71699" x="2268538" y="3263900"/>
          <p14:tracePt t="71712" x="2260600" y="3263900"/>
          <p14:tracePt t="71735" x="2252663" y="3263900"/>
          <p14:tracePt t="71747" x="2243138" y="3263900"/>
          <p14:tracePt t="71760" x="2235200" y="3271838"/>
          <p14:tracePt t="71768" x="2227263" y="3271838"/>
          <p14:tracePt t="71773" x="2209800" y="3271838"/>
          <p14:tracePt t="71781" x="2192338" y="3279775"/>
          <p14:tracePt t="71787" x="2174875" y="3279775"/>
          <p14:tracePt t="71794" x="2166938" y="3289300"/>
          <p14:tracePt t="71802" x="2159000" y="3289300"/>
          <p14:tracePt t="71809" x="2141538" y="3289300"/>
          <p14:tracePt t="71822" x="2133600" y="3289300"/>
          <p14:tracePt t="71829" x="2124075" y="3289300"/>
          <p14:tracePt t="71835" x="2116138" y="3289300"/>
          <p14:tracePt t="71858" x="2108200" y="3289300"/>
          <p14:tracePt t="71870" x="2098675" y="3289300"/>
          <p14:tracePt t="71904" x="2098675" y="3297238"/>
          <p14:tracePt t="71940" x="2098675" y="3305175"/>
          <p14:tracePt t="71952" x="2098675" y="3314700"/>
          <p14:tracePt t="71967" x="2116138" y="3314700"/>
          <p14:tracePt t="71972" x="2124075" y="3314700"/>
          <p14:tracePt t="71979" x="2141538" y="3322638"/>
          <p14:tracePt t="71986" x="2159000" y="3330575"/>
          <p14:tracePt t="72001" x="2174875" y="3330575"/>
          <p14:tracePt t="72008" x="2184400" y="3340100"/>
          <p14:tracePt t="72020" x="2200275" y="3348038"/>
          <p14:tracePt t="72029" x="2209800" y="3348038"/>
          <p14:tracePt t="72041" x="2217738" y="3348038"/>
          <p14:tracePt t="72051" x="2235200" y="3348038"/>
          <p14:tracePt t="72054" x="2243138" y="3348038"/>
          <p14:tracePt t="72063" x="2268538" y="3348038"/>
          <p14:tracePt t="72069" x="2286000" y="3348038"/>
          <p14:tracePt t="72075" x="2319338" y="3348038"/>
          <p14:tracePt t="72084" x="2362200" y="3355975"/>
          <p14:tracePt t="72089" x="2397125" y="3355975"/>
          <p14:tracePt t="72097" x="2438400" y="3365500"/>
          <p14:tracePt t="72102" x="2473325" y="3365500"/>
          <p14:tracePt t="72109" x="2516188" y="3373438"/>
          <p14:tracePt t="72118" x="2549525" y="3373438"/>
          <p14:tracePt t="72124" x="2582863" y="3373438"/>
          <p14:tracePt t="72130" x="2600325" y="3373438"/>
          <p14:tracePt t="72137" x="2633663" y="3373438"/>
          <p14:tracePt t="72145" x="2668588" y="3373438"/>
          <p14:tracePt t="72151" x="2686050" y="3373438"/>
          <p14:tracePt t="72158" x="2711450" y="3373438"/>
          <p14:tracePt t="72164" x="2752725" y="3373438"/>
          <p14:tracePt t="72171" x="2787650" y="3373438"/>
          <p14:tracePt t="72178" x="2820988" y="3373438"/>
          <p14:tracePt t="72185" x="2863850" y="3373438"/>
          <p14:tracePt t="72192" x="2889250" y="3373438"/>
          <p14:tracePt t="72201" x="2922588" y="3373438"/>
          <p14:tracePt t="72206" x="2965450" y="3373438"/>
          <p14:tracePt t="72213" x="2990850" y="3373438"/>
          <p14:tracePt t="72219" x="3025775" y="3373438"/>
          <p14:tracePt t="72227" x="3041650" y="3373438"/>
          <p14:tracePt t="72234" x="3067050" y="3382963"/>
          <p14:tracePt t="72239" x="3094038" y="3382963"/>
          <p14:tracePt t="72247" x="3109913" y="3382963"/>
          <p14:tracePt t="72253" x="3135313" y="3390900"/>
          <p14:tracePt t="72260" x="3160713" y="3390900"/>
          <p14:tracePt t="72268" x="3186113" y="3398838"/>
          <p14:tracePt t="72275" x="3211513" y="3398838"/>
          <p14:tracePt t="72280" x="3246438" y="3408363"/>
          <p14:tracePt t="72288" x="3289300" y="3408363"/>
          <p14:tracePt t="72295" x="3348038" y="3408363"/>
          <p14:tracePt t="72301" x="3424238" y="3416300"/>
          <p14:tracePt t="72308" x="3492500" y="3416300"/>
          <p14:tracePt t="72319" x="3560763" y="3416300"/>
          <p14:tracePt t="72322" x="3636963" y="3433763"/>
          <p14:tracePt t="72328" x="3697288" y="3433763"/>
          <p14:tracePt t="72336" x="3756025" y="3424238"/>
          <p14:tracePt t="72342" x="3816350" y="3424238"/>
          <p14:tracePt t="72350" x="3857625" y="3416300"/>
          <p14:tracePt t="72355" x="3892550" y="3416300"/>
          <p14:tracePt t="72363" x="3935413" y="3416300"/>
          <p14:tracePt t="72369" x="3968750" y="3408363"/>
          <p14:tracePt t="72376" x="3986213" y="3408363"/>
          <p14:tracePt t="72383" x="4011613" y="3408363"/>
          <p14:tracePt t="72390" x="4037013" y="3408363"/>
          <p14:tracePt t="72396" x="4044950" y="3408363"/>
          <p14:tracePt t="72404" x="4062413" y="3408363"/>
          <p14:tracePt t="72411" x="4070350" y="3408363"/>
          <p14:tracePt t="72417" x="4087813" y="3408363"/>
          <p14:tracePt t="72424" x="4105275" y="3408363"/>
          <p14:tracePt t="72433" x="4130675" y="3398838"/>
          <p14:tracePt t="72438" x="4138613" y="3398838"/>
          <p14:tracePt t="72445" x="4146550" y="3398838"/>
          <p14:tracePt t="72452" x="4156075" y="3390900"/>
          <p14:tracePt t="72459" x="4171950" y="3390900"/>
          <p14:tracePt t="72468" x="4181475" y="3382963"/>
          <p14:tracePt t="72480" x="4189413" y="3373438"/>
          <p14:tracePt t="72487" x="4197350" y="3373438"/>
          <p14:tracePt t="72494" x="4206875" y="3373438"/>
          <p14:tracePt t="72514" x="4206875" y="3365500"/>
          <p14:tracePt t="72521" x="4214813" y="3365500"/>
          <p14:tracePt t="72529" x="4214813" y="3355975"/>
          <p14:tracePt t="72549" x="4214813" y="3348038"/>
          <p14:tracePt t="72555" x="4206875" y="3330575"/>
          <p14:tracePt t="72569" x="4197350" y="3314700"/>
          <p14:tracePt t="72576" x="4181475" y="3297238"/>
          <p14:tracePt t="72584" x="4171950" y="3297238"/>
          <p14:tracePt t="72589" x="4156075" y="3271838"/>
          <p14:tracePt t="72597" x="4130675" y="3263900"/>
          <p14:tracePt t="72603" x="4113213" y="3246438"/>
          <p14:tracePt t="72611" x="4095750" y="3228975"/>
          <p14:tracePt t="72617" x="4079875" y="3228975"/>
          <p14:tracePt t="72624" x="4052888" y="3221038"/>
          <p14:tracePt t="72631" x="4027488" y="3211513"/>
          <p14:tracePt t="72637" x="4011613" y="3203575"/>
          <p14:tracePt t="72644" x="3986213" y="3203575"/>
          <p14:tracePt t="72652" x="3943350" y="3203575"/>
          <p14:tracePt t="72659" x="3892550" y="3211513"/>
          <p14:tracePt t="72667" x="3935413" y="3203575"/>
          <p14:tracePt t="73900" x="3687763" y="3297238"/>
          <p14:tracePt t="73905" x="3416300" y="3398838"/>
          <p14:tracePt t="73913" x="3170238" y="3449638"/>
          <p14:tracePt t="73919" x="2957513" y="3517900"/>
          <p14:tracePt t="73927" x="2770188" y="3552825"/>
          <p14:tracePt t="73933" x="2574925" y="3578225"/>
          <p14:tracePt t="73940" x="2447925" y="3586163"/>
          <p14:tracePt t="73948" x="2354263" y="3586163"/>
          <p14:tracePt t="73953" x="2260600" y="3578225"/>
          <p14:tracePt t="73961" x="2200275" y="3552825"/>
          <p14:tracePt t="73967" x="2141538" y="3535363"/>
          <p14:tracePt t="73974" x="2090738" y="3517900"/>
          <p14:tracePt t="73982" x="2047875" y="3492500"/>
          <p14:tracePt t="73989" x="2030413" y="3484563"/>
          <p14:tracePt t="73995" x="2022475" y="3484563"/>
          <p14:tracePt t="74002" x="2014538" y="3484563"/>
          <p14:tracePt t="74118" x="2014538" y="3492500"/>
          <p14:tracePt t="74133" x="2014538" y="3502025"/>
          <p14:tracePt t="74159" x="2022475" y="3509963"/>
          <p14:tracePt t="74173" x="2030413" y="3509963"/>
          <p14:tracePt t="74179" x="2030413" y="3517900"/>
          <p14:tracePt t="74208" x="2039938" y="3527425"/>
          <p14:tracePt t="74221" x="2047875" y="3527425"/>
          <p14:tracePt t="74242" x="2055813" y="3527425"/>
          <p14:tracePt t="74250" x="2065338" y="3527425"/>
          <p14:tracePt t="74255" x="2073275" y="3527425"/>
          <p14:tracePt t="74262" x="2108200" y="3527425"/>
          <p14:tracePt t="74269" x="2133600" y="3527425"/>
          <p14:tracePt t="74276" x="2166938" y="3527425"/>
          <p14:tracePt t="74284" x="2184400" y="3527425"/>
          <p14:tracePt t="74289" x="2200275" y="3527425"/>
          <p14:tracePt t="74297" x="2227263" y="3527425"/>
          <p14:tracePt t="74310" x="2243138" y="3527425"/>
          <p14:tracePt t="74325" x="2252663" y="3527425"/>
          <p14:tracePt t="74330" x="2260600" y="3527425"/>
          <p14:tracePt t="74337" x="2268538" y="3527425"/>
          <p14:tracePt t="74351" x="2278063" y="3527425"/>
          <p14:tracePt t="74358" x="2286000" y="3527425"/>
          <p14:tracePt t="74378" x="2293938" y="3527425"/>
          <p14:tracePt t="74385" x="2303463" y="3527425"/>
          <p14:tracePt t="74393" x="2311400" y="3527425"/>
          <p14:tracePt t="74401" x="2319338" y="3517900"/>
          <p14:tracePt t="74407" x="2344738" y="3517900"/>
          <p14:tracePt t="74413" x="2354263" y="3517900"/>
          <p14:tracePt t="74419" x="2379663" y="3509963"/>
          <p14:tracePt t="74427" x="2397125" y="3502025"/>
          <p14:tracePt t="74435" x="2422525" y="3492500"/>
          <p14:tracePt t="74440" x="2447925" y="3484563"/>
          <p14:tracePt t="74450" x="2481263" y="3475038"/>
          <p14:tracePt t="74453" x="2516188" y="3459163"/>
          <p14:tracePt t="74461" x="2549525" y="3449638"/>
          <p14:tracePt t="74467" x="2600325" y="3433763"/>
          <p14:tracePt t="74475" x="2633663" y="3416300"/>
          <p14:tracePt t="74483" x="2668588" y="3408363"/>
          <p14:tracePt t="74489" x="2693988" y="3398838"/>
          <p14:tracePt t="74494" x="2701925" y="3390900"/>
          <p14:tracePt t="74501" x="2711450" y="3390900"/>
          <p14:tracePt t="74509" x="2719388" y="3382963"/>
          <p14:tracePt t="74523" x="2727325" y="3382963"/>
          <p14:tracePt t="74530" x="2736850" y="3382963"/>
          <p14:tracePt t="74536" x="2744788" y="3382963"/>
          <p14:tracePt t="74544" x="2744788" y="3373438"/>
          <p14:tracePt t="74551" x="2752725" y="3373438"/>
          <p14:tracePt t="74557" x="2762250" y="3365500"/>
          <p14:tracePt t="74570" x="2778125" y="3355975"/>
          <p14:tracePt t="74578" x="2820988" y="3340100"/>
          <p14:tracePt t="74585" x="2897188" y="3305175"/>
          <p14:tracePt t="74592" x="3016250" y="3263900"/>
          <p14:tracePt t="74600" x="3119438" y="3228975"/>
          <p14:tracePt t="74606" x="3211513" y="3195638"/>
          <p14:tracePt t="74613" x="3271838" y="3178175"/>
          <p14:tracePt t="74619" x="3348038" y="3152775"/>
          <p14:tracePt t="74627" x="3408363" y="3135313"/>
          <p14:tracePt t="74634" x="3449638" y="3127375"/>
          <p14:tracePt t="74640" x="3475038" y="3127375"/>
          <p14:tracePt t="74649" x="3492500" y="3119438"/>
          <p14:tracePt t="74653" x="3502025" y="3119438"/>
          <p14:tracePt t="74661" x="3509963" y="3119438"/>
          <p14:tracePt t="74667" x="3517900" y="3119438"/>
          <p14:tracePt t="74684" x="3527425" y="3119438"/>
          <p14:tracePt t="74695" x="3535363" y="3119438"/>
          <p14:tracePt t="74723" x="3543300" y="3119438"/>
          <p14:tracePt t="74736" x="3552825" y="3119438"/>
          <p14:tracePt t="74770" x="3560763" y="3119438"/>
          <p14:tracePt t="74791" x="3568700" y="3127375"/>
          <p14:tracePt t="74800" x="3578225" y="3135313"/>
          <p14:tracePt t="74812" x="3586163" y="3144838"/>
          <p14:tracePt t="74818" x="3586163" y="3152775"/>
          <p14:tracePt t="74826" x="3594100" y="3152775"/>
          <p14:tracePt t="74834" x="3603625" y="3152775"/>
          <p14:tracePt t="74846" x="3611563" y="3160713"/>
          <p14:tracePt t="74852" x="3619500" y="3160713"/>
          <p14:tracePt t="74861" x="3619500" y="3170238"/>
          <p14:tracePt t="74874" x="3619500" y="3178175"/>
          <p14:tracePt t="74886" x="3629025" y="3178175"/>
          <p14:tracePt t="74900" x="3636963" y="3178175"/>
          <p14:tracePt t="75154" x="3611563" y="3178175"/>
          <p14:tracePt t="75161" x="3594100" y="3186113"/>
          <p14:tracePt t="75167" x="3568700" y="3203575"/>
          <p14:tracePt t="75175" x="3552825" y="3211513"/>
          <p14:tracePt t="75189" x="3535363" y="3221038"/>
          <p14:tracePt t="75196" x="3527425" y="3228975"/>
          <p14:tracePt t="75216" x="3517900" y="3228975"/>
          <p14:tracePt t="75223" x="3509963" y="3228975"/>
          <p14:tracePt t="75230" x="3502025" y="3238500"/>
          <p14:tracePt t="75235" x="3492500" y="3246438"/>
          <p14:tracePt t="75242" x="3467100" y="3254375"/>
          <p14:tracePt t="75251" x="3459163" y="3263900"/>
          <p14:tracePt t="75256" x="3424238" y="3279775"/>
          <p14:tracePt t="75264" x="3373438" y="3314700"/>
          <p14:tracePt t="75269" x="3322638" y="3340100"/>
          <p14:tracePt t="75278" x="3263900" y="3373438"/>
          <p14:tracePt t="75283" x="3211513" y="3408363"/>
          <p14:tracePt t="75291" x="3170238" y="3433763"/>
          <p14:tracePt t="75299" x="3135313" y="3449638"/>
          <p14:tracePt t="75304" x="3127375" y="3459163"/>
          <p14:tracePt t="75311" x="3109913" y="3467100"/>
          <p14:tracePt t="75319" x="3101975" y="3475038"/>
          <p14:tracePt t="75325" x="3084513" y="3484563"/>
          <p14:tracePt t="75339" x="3076575" y="3492500"/>
          <p14:tracePt t="75345" x="3067050" y="3492500"/>
          <p14:tracePt t="75360" x="3067050" y="3502025"/>
          <p14:tracePt t="75373" x="3059113" y="3502025"/>
          <p14:tracePt t="75380" x="3051175" y="3509963"/>
          <p14:tracePt t="75393" x="3051175" y="3517900"/>
          <p14:tracePt t="75400" x="3033713" y="3517900"/>
          <p14:tracePt t="75408" x="3016250" y="3535363"/>
          <p14:tracePt t="75419" x="3000375" y="3552825"/>
          <p14:tracePt t="75420" x="2990850" y="3560763"/>
          <p14:tracePt t="75429" x="2965450" y="3578225"/>
          <p14:tracePt t="75436" x="2940050" y="3594100"/>
          <p14:tracePt t="75442" x="2922588" y="3619500"/>
          <p14:tracePt t="75449" x="2906713" y="3636963"/>
          <p14:tracePt t="75455" x="2889250" y="3646488"/>
          <p14:tracePt t="75462" x="2871788" y="3662363"/>
          <p14:tracePt t="75468" x="2863850" y="3671888"/>
          <p14:tracePt t="75475" x="2846388" y="3679825"/>
          <p14:tracePt t="75483" x="2838450" y="3697288"/>
          <p14:tracePt t="75489" x="2838450" y="3705225"/>
          <p14:tracePt t="75498" x="2830513" y="3705225"/>
          <p14:tracePt t="75503" x="2820988" y="3713163"/>
          <p14:tracePt t="75518" x="2820988" y="3722688"/>
          <p14:tracePt t="75524" x="2820988" y="3730625"/>
          <p14:tracePt t="75537" x="2813050" y="3730625"/>
          <p14:tracePt t="75544" x="2813050" y="3738563"/>
          <p14:tracePt t="75566" x="2813050" y="3748088"/>
          <p14:tracePt t="75594" x="2813050" y="3756025"/>
          <p14:tracePt t="75614" x="2820988" y="3763963"/>
          <p14:tracePt t="75619" x="2830513" y="3763963"/>
          <p14:tracePt t="75627" x="2830513" y="3773488"/>
          <p14:tracePt t="75634" x="2838450" y="3773488"/>
          <p14:tracePt t="75640" x="2855913" y="3781425"/>
          <p14:tracePt t="75650" x="2863850" y="3790950"/>
          <p14:tracePt t="75654" x="2871788" y="3798888"/>
          <p14:tracePt t="75661" x="2889250" y="3798888"/>
          <p14:tracePt t="75667" x="2897188" y="3806825"/>
          <p14:tracePt t="75675" x="2906713" y="3816350"/>
          <p14:tracePt t="75684" x="2914650" y="3824288"/>
          <p14:tracePt t="75689" x="2922588" y="3824288"/>
          <p14:tracePt t="75695" x="2932113" y="3824288"/>
          <p14:tracePt t="75701" x="2940050" y="3832225"/>
          <p14:tracePt t="75709" x="2940050" y="3841750"/>
          <p14:tracePt t="75719" x="2949575" y="3841750"/>
          <p14:tracePt t="75723" x="2949575" y="3849688"/>
          <p14:tracePt t="75730" x="2957513" y="3849688"/>
          <p14:tracePt t="75737" x="2965450" y="3849688"/>
          <p14:tracePt t="75751" x="2974975" y="3857625"/>
          <p14:tracePt t="75765" x="2982913" y="3867150"/>
          <p14:tracePt t="75779" x="2990850" y="3867150"/>
          <p14:tracePt t="75799" x="3000375" y="3867150"/>
          <p14:tracePt t="75812" x="3008313" y="3867150"/>
          <p14:tracePt t="75846" x="3016250" y="3867150"/>
          <p14:tracePt t="76025" x="3025775" y="3867150"/>
          <p14:tracePt t="76037" x="3033713" y="3867150"/>
          <p14:tracePt t="76045" x="3051175" y="3857625"/>
          <p14:tracePt t="76051" x="3084513" y="3849688"/>
          <p14:tracePt t="76059" x="3094038" y="3841750"/>
          <p14:tracePt t="76067" x="3127375" y="3832225"/>
          <p14:tracePt t="76073" x="3178175" y="3824288"/>
          <p14:tracePt t="76079" x="3221038" y="3816350"/>
          <p14:tracePt t="76085" x="3271838" y="3798888"/>
          <p14:tracePt t="76093" x="3330575" y="3790950"/>
          <p14:tracePt t="76101" x="3365500" y="3773488"/>
          <p14:tracePt t="76107" x="3398838" y="3763963"/>
          <p14:tracePt t="76115" x="3408363" y="3756025"/>
          <p14:tracePt t="76120" x="3424238" y="3756025"/>
          <p14:tracePt t="76127" x="3441700" y="3756025"/>
          <p14:tracePt t="76134" x="3441700" y="3748088"/>
          <p14:tracePt t="76140" x="3449638" y="3748088"/>
          <p14:tracePt t="76147" x="3459163" y="3748088"/>
          <p14:tracePt t="76161" x="3467100" y="3748088"/>
          <p14:tracePt t="76168" x="3475038" y="3748088"/>
          <p14:tracePt t="76202" x="3484563" y="3748088"/>
          <p14:tracePt t="76216" x="3492500" y="3748088"/>
          <p14:tracePt t="76258" x="3492500" y="3738563"/>
          <p14:tracePt t="76312" x="3492500" y="3730625"/>
          <p14:tracePt t="76332" x="3492500" y="3722688"/>
          <p14:tracePt t="76408" x="3492500" y="3713163"/>
          <p14:tracePt t="76423" x="3492500" y="3705225"/>
          <p14:tracePt t="76435" x="3484563" y="3705225"/>
          <p14:tracePt t="76442" x="3484563" y="3697288"/>
          <p14:tracePt t="76449" x="3475038" y="3697288"/>
          <p14:tracePt t="76456" x="3475038" y="3687763"/>
          <p14:tracePt t="76464" x="3467100" y="3679825"/>
          <p14:tracePt t="76477" x="3449638" y="3671888"/>
          <p14:tracePt t="76484" x="3441700" y="3662363"/>
          <p14:tracePt t="76499" x="3433763" y="3646488"/>
          <p14:tracePt t="76503" x="3416300" y="3636963"/>
          <p14:tracePt t="76510" x="3408363" y="3629025"/>
          <p14:tracePt t="76519" x="3408363" y="3619500"/>
          <p14:tracePt t="76525" x="3398838" y="3611563"/>
          <p14:tracePt t="76531" x="3390900" y="3594100"/>
          <p14:tracePt t="76538" x="3373438" y="3586163"/>
          <p14:tracePt t="76545" x="3365500" y="3568700"/>
          <p14:tracePt t="76551" x="3348038" y="3552825"/>
          <p14:tracePt t="76558" x="3340100" y="3535363"/>
          <p14:tracePt t="76566" x="3322638" y="3509963"/>
          <p14:tracePt t="76572" x="3305175" y="3502025"/>
          <p14:tracePt t="76580" x="3289300" y="3484563"/>
          <p14:tracePt t="76585" x="3271838" y="3459163"/>
          <p14:tracePt t="76594" x="3263900" y="3433763"/>
          <p14:tracePt t="76600" x="3246438" y="3424238"/>
          <p14:tracePt t="76607" x="3238500" y="3416300"/>
          <p14:tracePt t="76614" x="3228975" y="3398838"/>
          <p14:tracePt t="76620" x="3221038" y="3390900"/>
          <p14:tracePt t="76629" x="3211513" y="3390900"/>
          <p14:tracePt t="76634" x="3203575" y="3382963"/>
          <p14:tracePt t="76642" x="3203575" y="3373438"/>
          <p14:tracePt t="76651" x="3195638" y="3373438"/>
          <p14:tracePt t="76655" x="3195638" y="3365500"/>
          <p14:tracePt t="76662" x="3195638" y="3355975"/>
          <p14:tracePt t="76676" x="3186113" y="3355975"/>
          <p14:tracePt t="76683" x="3186113" y="3348038"/>
          <p14:tracePt t="76690" x="3178175" y="3348038"/>
          <p14:tracePt t="76709" x="3178175" y="3340100"/>
          <p14:tracePt t="76717" x="3170238" y="3340100"/>
          <p14:tracePt t="76724" x="3170238" y="3330575"/>
          <p14:tracePt t="76730" x="3152775" y="3322638"/>
          <p14:tracePt t="76737" x="3144838" y="3314700"/>
          <p14:tracePt t="76744" x="3127375" y="3297238"/>
          <p14:tracePt t="76750" x="3101975" y="3271838"/>
          <p14:tracePt t="76759" x="3076575" y="3246438"/>
          <p14:tracePt t="76764" x="3051175" y="3221038"/>
          <p14:tracePt t="76772" x="3016250" y="3203575"/>
          <p14:tracePt t="76778" x="2990850" y="3186113"/>
          <p14:tracePt t="76784" x="2965450" y="3160713"/>
          <p14:tracePt t="76792" x="2940050" y="3152775"/>
          <p14:tracePt t="76800" x="2914650" y="3127375"/>
          <p14:tracePt t="76805" x="2881313" y="3109913"/>
          <p14:tracePt t="76813" x="2830513" y="3067050"/>
          <p14:tracePt t="76819" x="2787650" y="3033713"/>
          <p14:tracePt t="76826" x="2711450" y="3008313"/>
          <p14:tracePt t="76834" x="2608263" y="2965450"/>
          <p14:tracePt t="76839" x="2532063" y="2949575"/>
          <p14:tracePt t="76847" x="2473325" y="2940050"/>
          <p14:tracePt t="76853" x="2438400" y="2932113"/>
          <p14:tracePt t="76860" x="2413000" y="2932113"/>
          <p14:tracePt t="76867" x="2387600" y="2922588"/>
          <p14:tracePt t="76882" x="2371725" y="2922588"/>
          <p14:tracePt t="76902" x="2336800" y="2922588"/>
          <p14:tracePt t="76903" x="2303463" y="2922588"/>
          <p14:tracePt t="76908" x="2278063" y="2922588"/>
          <p14:tracePt t="76916" x="2252663" y="2922588"/>
          <p14:tracePt t="76921" x="2209800" y="2932113"/>
          <p14:tracePt t="76929" x="2159000" y="2932113"/>
          <p14:tracePt t="76935" x="2116138" y="2940050"/>
          <p14:tracePt t="76943" x="2090738" y="2949575"/>
          <p14:tracePt t="76950" x="2082800" y="2949575"/>
          <p14:tracePt t="76956" x="2073275" y="2949575"/>
          <p14:tracePt t="76963" x="2055813" y="2957513"/>
          <p14:tracePt t="76977" x="2047875" y="2957513"/>
          <p14:tracePt t="76984" x="2039938" y="2957513"/>
          <p14:tracePt t="76990" x="2039938" y="2965450"/>
          <p14:tracePt t="77004" x="2030413" y="2974975"/>
          <p14:tracePt t="77018" x="2022475" y="2974975"/>
          <p14:tracePt t="77033" x="2014538" y="2974975"/>
          <p14:tracePt t="77039" x="2014538" y="2982913"/>
          <p14:tracePt t="77046" x="2014538" y="2990850"/>
          <p14:tracePt t="77052" x="2014538" y="3000375"/>
          <p14:tracePt t="77058" x="1997075" y="3008313"/>
          <p14:tracePt t="77067" x="1997075" y="3025775"/>
          <p14:tracePt t="77072" x="1989138" y="3041650"/>
          <p14:tracePt t="77080" x="1979613" y="3051175"/>
          <p14:tracePt t="77086" x="1979613" y="3067050"/>
          <p14:tracePt t="77093" x="1971675" y="3084513"/>
          <p14:tracePt t="77100" x="1963738" y="3101975"/>
          <p14:tracePt t="77106" x="1954213" y="3119438"/>
          <p14:tracePt t="77116" x="1954213" y="3127375"/>
          <p14:tracePt t="77120" x="1954213" y="3144838"/>
          <p14:tracePt t="77128" x="1946275" y="3160713"/>
          <p14:tracePt t="77135" x="1946275" y="3178175"/>
          <p14:tracePt t="77141" x="1938338" y="3186113"/>
          <p14:tracePt t="77151" x="1938338" y="3203575"/>
          <p14:tracePt t="77155" x="1938338" y="3211513"/>
          <p14:tracePt t="77162" x="1938338" y="3238500"/>
          <p14:tracePt t="77169" x="1938338" y="3254375"/>
          <p14:tracePt t="77176" x="1938338" y="3263900"/>
          <p14:tracePt t="77183" x="1938338" y="3279775"/>
          <p14:tracePt t="77189" x="1946275" y="3297238"/>
          <p14:tracePt t="77195" x="1946275" y="3314700"/>
          <p14:tracePt t="77202" x="1954213" y="3340100"/>
          <p14:tracePt t="77209" x="1963738" y="3355975"/>
          <p14:tracePt t="77218" x="1971675" y="3382963"/>
          <p14:tracePt t="77224" x="1979613" y="3390900"/>
          <p14:tracePt t="77230" x="1989138" y="3416300"/>
          <p14:tracePt t="77238" x="2005013" y="3433763"/>
          <p14:tracePt t="77244" x="2022475" y="3459163"/>
          <p14:tracePt t="77250" x="2039938" y="3484563"/>
          <p14:tracePt t="77259" x="2047875" y="3492500"/>
          <p14:tracePt t="77267" x="2055813" y="3509963"/>
          <p14:tracePt t="77271" x="2073275" y="3527425"/>
          <p14:tracePt t="77278" x="2082800" y="3535363"/>
          <p14:tracePt t="77286" x="2108200" y="3552825"/>
          <p14:tracePt t="77293" x="2124075" y="3578225"/>
          <p14:tracePt t="77300" x="2149475" y="3594100"/>
          <p14:tracePt t="77306" x="2184400" y="3619500"/>
          <p14:tracePt t="77313" x="2217738" y="3646488"/>
          <p14:tracePt t="77319" x="2268538" y="3687763"/>
          <p14:tracePt t="77327" x="2328863" y="3722688"/>
          <p14:tracePt t="77334" x="2379663" y="3748088"/>
          <p14:tracePt t="77339" x="2447925" y="3781425"/>
          <p14:tracePt t="77350" x="2489200" y="3816350"/>
          <p14:tracePt t="77353" x="2532063" y="3832225"/>
          <p14:tracePt t="77360" x="2592388" y="3849688"/>
          <p14:tracePt t="77367" x="2633663" y="3867150"/>
          <p14:tracePt t="77375" x="2686050" y="3892550"/>
          <p14:tracePt t="77383" x="2762250" y="3900488"/>
          <p14:tracePt t="77388" x="2871788" y="3908425"/>
          <p14:tracePt t="77395" x="3025775" y="3925888"/>
          <p14:tracePt t="77401" x="3203575" y="3925888"/>
          <p14:tracePt t="77408" x="3408363" y="3917950"/>
          <p14:tracePt t="77416" x="3568700" y="3900488"/>
          <p14:tracePt t="77422" x="3722688" y="3883025"/>
          <p14:tracePt t="77429" x="3841750" y="3867150"/>
          <p14:tracePt t="77435" x="3908425" y="3867150"/>
          <p14:tracePt t="77443" x="3960813" y="3857625"/>
          <p14:tracePt t="77450" x="4002088" y="3849688"/>
          <p14:tracePt t="77457" x="4052888" y="3841750"/>
          <p14:tracePt t="77464" x="4079875" y="3841750"/>
          <p14:tracePt t="77470" x="4105275" y="3832225"/>
          <p14:tracePt t="77477" x="4130675" y="3824288"/>
          <p14:tracePt t="77485" x="4156075" y="3816350"/>
          <p14:tracePt t="77491" x="4181475" y="3806825"/>
          <p14:tracePt t="77500" x="4232275" y="3790950"/>
          <p14:tracePt t="77504" x="4291013" y="3773488"/>
          <p14:tracePt t="77511" x="4368800" y="3738563"/>
          <p14:tracePt t="77517" x="4470400" y="3679825"/>
          <p14:tracePt t="77526" x="4579938" y="3636963"/>
          <p14:tracePt t="77534" x="4657725" y="3603625"/>
          <p14:tracePt t="77539" x="4716463" y="3578225"/>
          <p14:tracePt t="77546" x="4759325" y="3568700"/>
          <p14:tracePt t="77552" x="4792663" y="3552825"/>
          <p14:tracePt t="77559" x="4810125" y="3543300"/>
          <p14:tracePt t="77567" x="4827588" y="3543300"/>
          <p14:tracePt t="77587" x="4835525" y="3543300"/>
          <p14:tracePt t="77601" x="4843463" y="3543300"/>
          <p14:tracePt t="77642" x="4843463" y="3535363"/>
          <p14:tracePt t="77649" x="4843463" y="3527425"/>
          <p14:tracePt t="77663" x="4843463" y="3517900"/>
          <p14:tracePt t="77668" x="4827588" y="3502025"/>
          <p14:tracePt t="77676" x="4810125" y="3484563"/>
          <p14:tracePt t="77683" x="4775200" y="3459163"/>
          <p14:tracePt t="77690" x="4741863" y="3433763"/>
          <p14:tracePt t="77697" x="4699000" y="3390900"/>
          <p14:tracePt t="77703" x="4665663" y="3365500"/>
          <p14:tracePt t="77710" x="4614863" y="3330575"/>
          <p14:tracePt t="77718" x="4589463" y="3314700"/>
          <p14:tracePt t="77724" x="4554538" y="3289300"/>
          <p14:tracePt t="77732" x="4521200" y="3271838"/>
          <p14:tracePt t="77737" x="4486275" y="3254375"/>
          <p14:tracePt t="77745" x="4452938" y="3246438"/>
          <p14:tracePt t="77752" x="4410075" y="3238500"/>
          <p14:tracePt t="77759" x="4359275" y="3228975"/>
          <p14:tracePt t="77766" x="4316413" y="3221038"/>
          <p14:tracePt t="77772" x="4265613" y="3211513"/>
          <p14:tracePt t="77779" x="4224338" y="3211513"/>
          <p14:tracePt t="77785" x="4181475" y="3211513"/>
          <p14:tracePt t="77792" x="4138613" y="3211513"/>
          <p14:tracePt t="77799" x="4095750" y="3211513"/>
          <p14:tracePt t="77805" x="4052888" y="3211513"/>
          <p14:tracePt t="77813" x="4019550" y="3211513"/>
          <p14:tracePt t="77819" x="3960813" y="3211513"/>
          <p14:tracePt t="77827" x="3935413" y="3211513"/>
          <p14:tracePt t="77833" x="3900488" y="3211513"/>
          <p14:tracePt t="77840" x="3867150" y="3211513"/>
          <p14:tracePt t="77849" x="3824288" y="3211513"/>
          <p14:tracePt t="77853" x="3781425" y="3211513"/>
          <p14:tracePt t="77861" x="3748088" y="3211513"/>
          <p14:tracePt t="77867" x="3705225" y="3211513"/>
          <p14:tracePt t="77874" x="3679825" y="3211513"/>
          <p14:tracePt t="77883" x="3619500" y="3211513"/>
          <p14:tracePt t="77889" x="3568700" y="3211513"/>
          <p14:tracePt t="77900" x="3475038" y="3211513"/>
          <p14:tracePt t="77902" x="3390900" y="3221038"/>
          <p14:tracePt t="77909" x="3297238" y="3221038"/>
          <p14:tracePt t="77916" x="3221038" y="3238500"/>
          <p14:tracePt t="77922" x="3152775" y="3238500"/>
          <p14:tracePt t="77929" x="3101975" y="3246438"/>
          <p14:tracePt t="77935" x="3059113" y="3246438"/>
          <p14:tracePt t="77942" x="3025775" y="3254375"/>
          <p14:tracePt t="77950" x="3016250" y="3254375"/>
          <p14:tracePt t="77958" x="3000375" y="3263900"/>
          <p14:tracePt t="77966" x="2982913" y="3263900"/>
          <p14:tracePt t="77970" x="2974975" y="3263900"/>
          <p14:tracePt t="77977" x="2949575" y="3263900"/>
          <p14:tracePt t="77984" x="2922588" y="3263900"/>
          <p14:tracePt t="77992" x="2897188" y="3263900"/>
          <p14:tracePt t="77999" x="2863850" y="3263900"/>
          <p14:tracePt t="78006" x="2820988" y="3263900"/>
          <p14:tracePt t="78013" x="2744788" y="3263900"/>
          <p14:tracePt t="78019" x="2633663" y="3263900"/>
          <p14:tracePt t="78025" x="2524125" y="3263900"/>
          <p14:tracePt t="78033" x="2422525" y="3263900"/>
          <p14:tracePt t="78039" x="2319338" y="3263900"/>
          <p14:tracePt t="78047" x="2235200" y="3263900"/>
          <p14:tracePt t="78053" x="2166938" y="3263900"/>
          <p14:tracePt t="78060" x="2108200" y="3254375"/>
          <p14:tracePt t="78066" x="2065338" y="3254375"/>
          <p14:tracePt t="78074" x="2030413" y="3246438"/>
          <p14:tracePt t="78080" x="2005013" y="3246438"/>
          <p14:tracePt t="78087" x="1979613" y="3238500"/>
          <p14:tracePt t="78094" x="1954213" y="3238500"/>
          <p14:tracePt t="78100" x="1928813" y="3238500"/>
          <p14:tracePt t="78108" x="1903413" y="3228975"/>
          <p14:tracePt t="78117" x="1895475" y="3228975"/>
          <p14:tracePt t="78121" x="1885950" y="3228975"/>
          <p14:tracePt t="78135" x="1878013" y="3228975"/>
          <p14:tracePt t="78142" x="1870075" y="3228975"/>
          <p14:tracePt t="78155" x="1860550" y="3228975"/>
          <p14:tracePt t="78162" x="1852613" y="3228975"/>
          <p14:tracePt t="78183" x="1844675" y="3228975"/>
          <p14:tracePt t="78190" x="1835150" y="3228975"/>
          <p14:tracePt t="78199" x="1827213" y="3228975"/>
          <p14:tracePt t="78203" x="1809750" y="3228975"/>
          <p14:tracePt t="78210" x="1801813" y="3228975"/>
          <p14:tracePt t="78217" x="1784350" y="3228975"/>
          <p14:tracePt t="78225" x="1766888" y="3228975"/>
          <p14:tracePt t="78233" x="1758950" y="3228975"/>
          <p14:tracePt t="78239" x="1751013" y="3228975"/>
          <p14:tracePt t="78245" x="1741488" y="3228975"/>
          <p14:tracePt t="78259" x="1725613" y="3228975"/>
          <p14:tracePt t="78272" x="1716088" y="3228975"/>
          <p14:tracePt t="78285" x="1708150" y="3228975"/>
          <p14:tracePt t="78301" x="1700213" y="3228975"/>
          <p14:tracePt t="78313" x="1690688" y="3228975"/>
          <p14:tracePt t="78368" x="1690688" y="3238500"/>
          <p14:tracePt t="78382" x="1700213" y="3246438"/>
          <p14:tracePt t="78388" x="1708150" y="3263900"/>
          <p14:tracePt t="78396" x="1716088" y="3271838"/>
          <p14:tracePt t="78402" x="1725613" y="3279775"/>
          <p14:tracePt t="78410" x="1751013" y="3297238"/>
          <p14:tracePt t="78416" x="1766888" y="3314700"/>
          <p14:tracePt t="78424" x="1784350" y="3322638"/>
          <p14:tracePt t="78429" x="1793875" y="3340100"/>
          <p14:tracePt t="78436" x="1809750" y="3340100"/>
          <p14:tracePt t="78444" x="1819275" y="3355975"/>
          <p14:tracePt t="78451" x="1835150" y="3365500"/>
          <p14:tracePt t="78466" x="1844675" y="3373438"/>
          <p14:tracePt t="78470" x="1852613" y="3373438"/>
          <p14:tracePt t="78478" x="1852613" y="3382963"/>
          <p14:tracePt t="78484" x="1852613" y="3390900"/>
          <p14:tracePt t="78491" x="1860550" y="3390900"/>
          <p14:tracePt t="78500" x="1870075" y="3390900"/>
          <p14:tracePt t="78505" x="1878013" y="3398838"/>
          <p14:tracePt t="78533" x="1885950" y="3408363"/>
          <p14:tracePt t="78539" x="1895475" y="3408363"/>
          <p14:tracePt t="78552" x="1911350" y="3416300"/>
          <p14:tracePt t="78559" x="1920875" y="3416300"/>
          <p14:tracePt t="78567" x="1938338" y="3424238"/>
          <p14:tracePt t="78574" x="1954213" y="3424238"/>
          <p14:tracePt t="78581" x="1963738" y="3424238"/>
          <p14:tracePt t="78587" x="1979613" y="3424238"/>
          <p14:tracePt t="78595" x="1989138" y="3424238"/>
          <p14:tracePt t="78601" x="1989138" y="3433763"/>
          <p14:tracePt t="78609" x="1997075" y="3433763"/>
          <p14:tracePt t="78616" x="2014538" y="3433763"/>
          <p14:tracePt t="78628" x="2022475" y="3441700"/>
          <p14:tracePt t="78635" x="2039938" y="3441700"/>
          <p14:tracePt t="78649" x="2047875" y="3449638"/>
          <p14:tracePt t="78656" x="2065338" y="3449638"/>
          <p14:tracePt t="78663" x="2073275" y="3449638"/>
          <p14:tracePt t="78669" x="2082800" y="3449638"/>
          <p14:tracePt t="78676" x="2090738" y="3449638"/>
          <p14:tracePt t="78683" x="2108200" y="3459163"/>
          <p14:tracePt t="78690" x="2124075" y="3459163"/>
          <p14:tracePt t="78699" x="2133600" y="3467100"/>
          <p14:tracePt t="78703" x="2141538" y="3467100"/>
          <p14:tracePt t="78711" x="2159000" y="3467100"/>
          <p14:tracePt t="78717" x="2159000" y="3475038"/>
          <p14:tracePt t="78725" x="2166938" y="3475038"/>
          <p14:tracePt t="78733" x="2174875" y="3475038"/>
          <p14:tracePt t="78739" x="2184400" y="3475038"/>
          <p14:tracePt t="78745" x="2192338" y="3484563"/>
          <p14:tracePt t="78751" x="2200275" y="3484563"/>
          <p14:tracePt t="78758" x="2209800" y="3492500"/>
          <p14:tracePt t="78766" x="2217738" y="3492500"/>
          <p14:tracePt t="78772" x="2227263" y="3492500"/>
          <p14:tracePt t="78780" x="2235200" y="3502025"/>
          <p14:tracePt t="78785" x="2243138" y="3502025"/>
          <p14:tracePt t="78793" x="2252663" y="3502025"/>
          <p14:tracePt t="78807" x="2268538" y="3509963"/>
          <p14:tracePt t="78813" x="2278063" y="3509963"/>
          <p14:tracePt t="78820" x="2286000" y="3509963"/>
          <p14:tracePt t="78828" x="2303463" y="3509963"/>
          <p14:tracePt t="78833" x="2311400" y="3509963"/>
          <p14:tracePt t="78841" x="2319338" y="3509963"/>
          <p14:tracePt t="78850" x="2336800" y="3509963"/>
          <p14:tracePt t="78855" x="2354263" y="3509963"/>
          <p14:tracePt t="78862" x="2387600" y="3509963"/>
          <p14:tracePt t="78868" x="2422525" y="3509963"/>
          <p14:tracePt t="78876" x="2447925" y="3509963"/>
          <p14:tracePt t="78883" x="2481263" y="3509963"/>
          <p14:tracePt t="78889" x="2524125" y="3509963"/>
          <p14:tracePt t="78895" x="2566988" y="3509963"/>
          <p14:tracePt t="78902" x="2608263" y="3509963"/>
          <p14:tracePt t="78910" x="2651125" y="3509963"/>
          <p14:tracePt t="78916" x="2701925" y="3517900"/>
          <p14:tracePt t="78922" x="2762250" y="3527425"/>
          <p14:tracePt t="78932" x="2795588" y="3535363"/>
          <p14:tracePt t="78936" x="2830513" y="3535363"/>
          <p14:tracePt t="78944" x="2855913" y="3535363"/>
          <p14:tracePt t="78951" x="2881313" y="3543300"/>
          <p14:tracePt t="78956" x="2897188" y="3543300"/>
          <p14:tracePt t="78966" x="2906713" y="3552825"/>
          <p14:tracePt t="78970" x="2922588" y="3552825"/>
          <p14:tracePt t="78981" x="2940050" y="3560763"/>
          <p14:tracePt t="78985" x="2949575" y="3560763"/>
          <p14:tracePt t="78991" x="2957513" y="3568700"/>
          <p14:tracePt t="78999" x="2965450" y="3568700"/>
          <p14:tracePt t="79005" x="2974975" y="3568700"/>
          <p14:tracePt t="79013" x="2990850" y="3578225"/>
          <p14:tracePt t="79019" x="3000375" y="3578225"/>
          <p14:tracePt t="79027" x="3016250" y="3586163"/>
          <p14:tracePt t="79034" x="3033713" y="3586163"/>
          <p14:tracePt t="79039" x="3051175" y="3594100"/>
          <p14:tracePt t="79048" x="3067050" y="3603625"/>
          <p14:tracePt t="79052" x="3094038" y="3611563"/>
          <p14:tracePt t="79059" x="3076575" y="3611563"/>
          <p14:tracePt t="81734" x="3076575" y="3603625"/>
          <p14:tracePt t="81740" x="3067050" y="3603625"/>
          <p14:tracePt t="81748" x="3059113" y="3586163"/>
          <p14:tracePt t="81753" x="3033713" y="3568700"/>
          <p14:tracePt t="81760" x="3000375" y="3543300"/>
          <p14:tracePt t="81767" x="2965450" y="3527425"/>
          <p14:tracePt t="81774" x="2914650" y="3509963"/>
          <p14:tracePt t="81783" x="2881313" y="3492500"/>
          <p14:tracePt t="81788" x="2838450" y="3484563"/>
          <p14:tracePt t="81796" x="2805113" y="3475038"/>
          <p14:tracePt t="81801" x="2770188" y="3475038"/>
          <p14:tracePt t="81808" x="2736850" y="3467100"/>
          <p14:tracePt t="81816" x="2719388" y="3467100"/>
          <p14:tracePt t="81823" x="2701925" y="3467100"/>
          <p14:tracePt t="81832" x="2686050" y="3467100"/>
          <p14:tracePt t="81836" x="2676525" y="3467100"/>
          <p14:tracePt t="81843" x="2668588" y="3467100"/>
          <p14:tracePt t="81850" x="2651125" y="3467100"/>
          <p14:tracePt t="81865" x="2633663" y="3467100"/>
          <p14:tracePt t="81870" x="2625725" y="3467100"/>
          <p14:tracePt t="81879" x="2608263" y="3467100"/>
          <p14:tracePt t="81884" x="2582863" y="3467100"/>
          <p14:tracePt t="81891" x="2566988" y="3467100"/>
          <p14:tracePt t="81899" x="2541588" y="3467100"/>
          <p14:tracePt t="81904" x="2506663" y="3467100"/>
          <p14:tracePt t="81912" x="2463800" y="3475038"/>
          <p14:tracePt t="81918" x="2422525" y="3475038"/>
          <p14:tracePt t="81926" x="2362200" y="3484563"/>
          <p14:tracePt t="81933" x="2286000" y="3492500"/>
          <p14:tracePt t="81939" x="2200275" y="3492500"/>
          <p14:tracePt t="81947" x="2133600" y="3502025"/>
          <p14:tracePt t="81953" x="2055813" y="3502025"/>
          <p14:tracePt t="81960" x="1997075" y="3509963"/>
          <p14:tracePt t="81968" x="1971675" y="3509963"/>
          <p14:tracePt t="81974" x="1946275" y="3509963"/>
          <p14:tracePt t="81981" x="1928813" y="3509963"/>
          <p14:tracePt t="81987" x="1920875" y="3509963"/>
          <p14:tracePt t="81994" x="1903413" y="3509963"/>
          <p14:tracePt t="82000" x="1885950" y="3509963"/>
          <p14:tracePt t="82009" x="1878013" y="3509963"/>
          <p14:tracePt t="82015" x="1860550" y="3517900"/>
          <p14:tracePt t="82020" x="1844675" y="3517900"/>
          <p14:tracePt t="82029" x="1827213" y="3527425"/>
          <p14:tracePt t="82034" x="1801813" y="3527425"/>
          <p14:tracePt t="82042" x="1793875" y="3527425"/>
          <p14:tracePt t="82049" x="1766888" y="3535363"/>
          <p14:tracePt t="82056" x="1741488" y="3535363"/>
          <p14:tracePt t="82066" x="1758950" y="3535363"/>
          <p14:tracePt t="82414" x="1639888" y="3629025"/>
          <p14:tracePt t="82422" x="1563688" y="3705225"/>
          <p14:tracePt t="82428" x="1487488" y="3781425"/>
          <p14:tracePt t="82434" x="1427163" y="3832225"/>
          <p14:tracePt t="82440" x="1385888" y="3917950"/>
          <p14:tracePt t="82450" x="1368425" y="3960813"/>
          <p14:tracePt t="82453" x="1333500" y="4027488"/>
          <p14:tracePt t="82459" x="1308100" y="4087813"/>
          <p14:tracePt t="82466" x="1274763" y="4164013"/>
          <p14:tracePt t="82474" x="1249363" y="4240213"/>
          <p14:tracePt t="82482" x="1231900" y="4308475"/>
          <p14:tracePt t="82487" x="1223963" y="4359275"/>
          <p14:tracePt t="82494" x="1223963" y="4402138"/>
          <p14:tracePt t="82500" x="1216025" y="4427538"/>
          <p14:tracePt t="82508" x="1216025" y="4452938"/>
          <p14:tracePt t="82516" x="1216025" y="4478338"/>
          <p14:tracePt t="82522" x="1216025" y="4495800"/>
          <p14:tracePt t="82528" x="1216025" y="4513263"/>
          <p14:tracePt t="82535" x="1216025" y="4529138"/>
          <p14:tracePt t="82542" x="1216025" y="4546600"/>
          <p14:tracePt t="82556" x="1216025" y="4554538"/>
          <p14:tracePt t="82565" x="1216025" y="4564063"/>
          <p14:tracePt t="82569" x="1223963" y="4564063"/>
          <p14:tracePt t="82577" x="1223963" y="4572000"/>
          <p14:tracePt t="82583" x="1231900" y="4572000"/>
          <p14:tracePt t="82603" x="1231900" y="4579938"/>
          <p14:tracePt t="82617" x="1241425" y="4579938"/>
          <p14:tracePt t="82632" x="1249363" y="4589463"/>
          <p14:tracePt t="82646" x="1257300" y="4589463"/>
          <p14:tracePt t="82651" x="1266825" y="4589463"/>
          <p14:tracePt t="82658" x="1282700" y="4597400"/>
          <p14:tracePt t="82666" x="1300163" y="4605338"/>
          <p14:tracePt t="82671" x="1317625" y="4622800"/>
          <p14:tracePt t="82682" x="1343025" y="4630738"/>
          <p14:tracePt t="82685" x="1368425" y="4648200"/>
          <p14:tracePt t="82692" x="1393825" y="4665663"/>
          <p14:tracePt t="82700" x="1401763" y="4673600"/>
          <p14:tracePt t="82705" x="1427163" y="4683125"/>
          <p14:tracePt t="82715" x="1444625" y="4699000"/>
          <p14:tracePt t="82720" x="1462088" y="4708525"/>
          <p14:tracePt t="82727" x="1470025" y="4724400"/>
          <p14:tracePt t="82733" x="1487488" y="4741863"/>
          <p14:tracePt t="82740" x="1504950" y="4749800"/>
          <p14:tracePt t="82748" x="1520825" y="4767263"/>
          <p14:tracePt t="82755" x="1538288" y="4784725"/>
          <p14:tracePt t="82761" x="1555750" y="4810125"/>
          <p14:tracePt t="82768" x="1589088" y="4843463"/>
          <p14:tracePt t="82775" x="1606550" y="4894263"/>
          <p14:tracePt t="82781" x="1631950" y="4946650"/>
          <p14:tracePt t="82788" x="1674813" y="5005388"/>
          <p14:tracePt t="82796" x="1751013" y="5099050"/>
          <p14:tracePt t="82802" x="1801813" y="5175250"/>
          <p14:tracePt t="82810" x="1844675" y="5251450"/>
          <p14:tracePt t="82815" x="1903413" y="5319713"/>
          <p14:tracePt t="82823" x="1954213" y="5387975"/>
          <p14:tracePt t="82831" x="2014538" y="5446713"/>
          <p14:tracePt t="82836" x="2065338" y="5497513"/>
          <p14:tracePt t="82844" x="2141538" y="5565775"/>
          <p14:tracePt t="82849" x="2260600" y="5651500"/>
          <p14:tracePt t="82857" x="2463800" y="5778500"/>
          <p14:tracePt t="82865" x="2701925" y="5880100"/>
          <p14:tracePt t="82871" x="2881313" y="5932488"/>
          <p14:tracePt t="82882" x="3135313" y="5999163"/>
          <p14:tracePt t="82899" x="3790950" y="6084888"/>
          <p14:tracePt t="83707" x="3824288" y="6042025"/>
          <p14:tracePt t="83714" x="3849688" y="5991225"/>
          <p14:tracePt t="83720" x="3892550" y="5940425"/>
          <p14:tracePt t="83728" x="3935413" y="5889625"/>
          <p14:tracePt t="83735" x="3976688" y="5829300"/>
          <p14:tracePt t="83743" x="4062413" y="5710238"/>
          <p14:tracePt t="83749" x="4164013" y="5549900"/>
          <p14:tracePt t="83756" x="4275138" y="5327650"/>
          <p14:tracePt t="83766" x="4376738" y="5132388"/>
          <p14:tracePt t="83768" x="4427538" y="5013325"/>
          <p14:tracePt t="83777" x="4470400" y="4911725"/>
          <p14:tracePt t="83782" x="4503738" y="4852988"/>
          <p14:tracePt t="83789" x="4529138" y="4775200"/>
          <p14:tracePt t="83798" x="4546600" y="4741863"/>
          <p14:tracePt t="83804" x="4554538" y="4716463"/>
          <p14:tracePt t="83810" x="4554538" y="4699000"/>
          <p14:tracePt t="83825" x="4564063" y="4699000"/>
          <p14:tracePt t="83865" x="4538663" y="4699000"/>
          <p14:tracePt t="83872" x="4486275" y="4699000"/>
          <p14:tracePt t="83881" x="4308475" y="4699000"/>
          <p14:tracePt t="83885" x="3806825" y="4759325"/>
          <p14:tracePt t="83893" x="3322638" y="4860925"/>
          <p14:tracePt t="83899" x="3008313" y="4929188"/>
          <p14:tracePt t="83907" x="2727325" y="4997450"/>
          <p14:tracePt t="83915" x="2582863" y="5022850"/>
          <p14:tracePt t="83920" x="2473325" y="5030788"/>
          <p14:tracePt t="83928" x="2371725" y="5056188"/>
          <p14:tracePt t="83933" x="2286000" y="5056188"/>
          <p14:tracePt t="83941" x="2227263" y="5056188"/>
          <p14:tracePt t="83949" x="2184400" y="5056188"/>
          <p14:tracePt t="83955" x="2149475" y="5048250"/>
          <p14:tracePt t="83962" x="2124075" y="5048250"/>
          <p14:tracePt t="83968" x="2116138" y="5048250"/>
          <p14:tracePt t="84010" x="2108200" y="5048250"/>
          <p14:tracePt t="84022" x="2090738" y="5048250"/>
          <p14:tracePt t="84455" x="2200275" y="5005388"/>
          <p14:tracePt t="84462" x="2311400" y="4987925"/>
          <p14:tracePt t="84468" x="2430463" y="4962525"/>
          <p14:tracePt t="84474" x="2532063" y="4937125"/>
          <p14:tracePt t="84482" x="2633663" y="4919663"/>
          <p14:tracePt t="84488" x="2693988" y="4911725"/>
          <p14:tracePt t="84497" x="2778125" y="4894263"/>
          <p14:tracePt t="84503" x="2838450" y="4886325"/>
          <p14:tracePt t="84509" x="2871788" y="4878388"/>
          <p14:tracePt t="84516" x="2897188" y="4878388"/>
          <p14:tracePt t="84522" x="2914650" y="4868863"/>
          <p14:tracePt t="84531" x="2932113" y="4868863"/>
          <p14:tracePt t="84536" x="2940050" y="4860925"/>
          <p14:tracePt t="84550" x="2949575" y="4860925"/>
          <p14:tracePt t="84567" x="2957513" y="4852988"/>
          <p14:tracePt t="84570" x="2957513" y="4835525"/>
          <p14:tracePt t="84579" x="2965450" y="4818063"/>
          <p14:tracePt t="84584" x="2974975" y="4775200"/>
          <p14:tracePt t="84591" x="2974975" y="4699000"/>
          <p14:tracePt t="84599" x="2957513" y="4597400"/>
          <p14:tracePt t="84604" x="2932113" y="4435475"/>
          <p14:tracePt t="84616" x="2897188" y="4300538"/>
          <p14:tracePt t="84618" x="2863850" y="4181475"/>
          <p14:tracePt t="84626" x="2830513" y="4087813"/>
          <p14:tracePt t="84633" x="2795588" y="4002088"/>
          <p14:tracePt t="84640" x="2770188" y="3951288"/>
          <p14:tracePt t="84648" x="2744788" y="3917950"/>
          <p14:tracePt t="84653" x="2719388" y="3883025"/>
          <p14:tracePt t="84659" x="2693988" y="3857625"/>
          <p14:tracePt t="84666" x="2668588" y="3832225"/>
          <p14:tracePt t="84673" x="2660650" y="3816350"/>
          <p14:tracePt t="84681" x="2633663" y="3798888"/>
          <p14:tracePt t="84688" x="2608263" y="3773488"/>
          <p14:tracePt t="84695" x="2574925" y="3748088"/>
          <p14:tracePt t="84701" x="2532063" y="3722688"/>
          <p14:tracePt t="84708" x="2498725" y="3697288"/>
          <p14:tracePt t="84715" x="2463800" y="3662363"/>
          <p14:tracePt t="84722" x="2422525" y="3646488"/>
          <p14:tracePt t="84729" x="2387600" y="3619500"/>
          <p14:tracePt t="84735" x="2362200" y="3611563"/>
          <p14:tracePt t="84743" x="2344738" y="3594100"/>
          <p14:tracePt t="84749" x="2328863" y="3578225"/>
          <p14:tracePt t="84756" x="2303463" y="3578225"/>
          <p14:tracePt t="84764" x="2278063" y="3560763"/>
          <p14:tracePt t="84769" x="2252663" y="3543300"/>
          <p14:tracePt t="84777" x="2235200" y="3535363"/>
          <p14:tracePt t="84783" x="2209800" y="3517900"/>
          <p14:tracePt t="84790" x="2184400" y="3509963"/>
          <p14:tracePt t="84800" x="2166938" y="3502025"/>
          <p14:tracePt t="84803" x="2159000" y="3492500"/>
          <p14:tracePt t="84810" x="2133600" y="3475038"/>
          <p14:tracePt t="84817" x="2108200" y="3475038"/>
          <p14:tracePt t="84825" x="2090738" y="3467100"/>
          <p14:tracePt t="84832" x="2073275" y="3467100"/>
          <p14:tracePt t="84838" x="2055813" y="3459163"/>
          <p14:tracePt t="84846" x="2030413" y="3449638"/>
          <p14:tracePt t="84851" x="2022475" y="3449638"/>
          <p14:tracePt t="84858" x="2005013" y="3441700"/>
          <p14:tracePt t="84866" x="1997075" y="3441700"/>
          <p14:tracePt t="84872" x="1989138" y="3441700"/>
          <p14:tracePt t="84881" x="1971675" y="3441700"/>
          <p14:tracePt t="84885" x="1954213" y="3441700"/>
          <p14:tracePt t="84893" x="1938338" y="3441700"/>
          <p14:tracePt t="84900" x="1911350" y="3441700"/>
          <p14:tracePt t="84906" x="1903413" y="3441700"/>
          <p14:tracePt t="84914" x="1878013" y="3441700"/>
          <p14:tracePt t="84920" x="1852613" y="3441700"/>
          <p14:tracePt t="84930" x="1835150" y="3441700"/>
          <p14:tracePt t="84933" x="1819275" y="3449638"/>
          <p14:tracePt t="84941" x="1793875" y="3449638"/>
          <p14:tracePt t="84948" x="1776413" y="3459163"/>
          <p14:tracePt t="84954" x="1758950" y="3467100"/>
          <p14:tracePt t="84962" x="1741488" y="3475038"/>
          <p14:tracePt t="84969" x="1716088" y="3484563"/>
          <p14:tracePt t="84976" x="1700213" y="3502025"/>
          <p14:tracePt t="84982" x="1682750" y="3517900"/>
          <p14:tracePt t="84988" x="1665288" y="3535363"/>
          <p14:tracePt t="84997" x="1649413" y="3552825"/>
          <p14:tracePt t="85002" x="1657350" y="3543300"/>
          <p14:tracePt t="85325" x="1674813" y="3603625"/>
          <p14:tracePt t="85331" x="1708150" y="3679825"/>
          <p14:tracePt t="85339" x="1733550" y="3722688"/>
          <p14:tracePt t="85347" x="1758950" y="3748088"/>
          <p14:tracePt t="85351" x="1776413" y="3781425"/>
          <p14:tracePt t="85359" x="1801813" y="3798888"/>
          <p14:tracePt t="85366" x="1819275" y="3806825"/>
          <p14:tracePt t="85373" x="1835150" y="3824288"/>
          <p14:tracePt t="85381" x="1835150" y="3832225"/>
          <p14:tracePt t="85386" x="1844675" y="3832225"/>
          <p14:tracePt t="85394" x="1852613" y="3832225"/>
          <p14:tracePt t="85399" x="1860550" y="3832225"/>
          <p14:tracePt t="85415" x="1860550" y="3841750"/>
          <p14:tracePt t="85420" x="1870075" y="3841750"/>
          <p14:tracePt t="85428" x="1878013" y="3841750"/>
          <p14:tracePt t="85434" x="1885950" y="3841750"/>
          <p14:tracePt t="85441" x="1920875" y="3832225"/>
          <p14:tracePt t="85448" x="1963738" y="3824288"/>
          <p14:tracePt t="85455" x="2030413" y="3806825"/>
          <p14:tracePt t="85462" x="2090738" y="3781425"/>
          <p14:tracePt t="85469" x="2192338" y="3748088"/>
          <p14:tracePt t="85475" x="2268538" y="3730625"/>
          <p14:tracePt t="85482" x="2354263" y="3705225"/>
          <p14:tracePt t="85488" x="2438400" y="3687763"/>
          <p14:tracePt t="85497" x="2532063" y="3671888"/>
          <p14:tracePt t="85502" x="2592388" y="3662363"/>
          <p14:tracePt t="85509" x="2625725" y="3654425"/>
          <p14:tracePt t="85516" x="2651125" y="3654425"/>
          <p14:tracePt t="85523" x="2693988" y="3646488"/>
          <p14:tracePt t="85531" x="2727325" y="3646488"/>
          <p14:tracePt t="85537" x="2762250" y="3646488"/>
          <p14:tracePt t="85544" x="2805113" y="3636963"/>
          <p14:tracePt t="85550" x="2838450" y="3636963"/>
          <p14:tracePt t="85557" x="2881313" y="3636963"/>
          <p14:tracePt t="85565" x="2922588" y="3636963"/>
          <p14:tracePt t="85571" x="2965450" y="3629025"/>
          <p14:tracePt t="85579" x="3041650" y="3619500"/>
          <p14:tracePt t="85585" x="3101975" y="3611563"/>
          <p14:tracePt t="85592" x="3186113" y="3611563"/>
          <p14:tracePt t="85599" x="3271838" y="3603625"/>
          <p14:tracePt t="85605" x="3348038" y="3586163"/>
          <p14:tracePt t="85613" x="3433763" y="3578225"/>
          <p14:tracePt t="85619" x="3543300" y="3568700"/>
          <p14:tracePt t="85626" x="3662363" y="3552825"/>
          <p14:tracePt t="85632" x="3763963" y="3543300"/>
          <p14:tracePt t="85639" x="3832225" y="3535363"/>
          <p14:tracePt t="85647" x="3917950" y="3535363"/>
          <p14:tracePt t="85653" x="3994150" y="3535363"/>
          <p14:tracePt t="85660" x="4062413" y="3527425"/>
          <p14:tracePt t="85667" x="4164013" y="3502025"/>
          <p14:tracePt t="85674" x="4240213" y="3502025"/>
          <p14:tracePt t="85681" x="4325938" y="3492500"/>
          <p14:tracePt t="85688" x="4402138" y="3467100"/>
          <p14:tracePt t="85695" x="4445000" y="3467100"/>
          <p14:tracePt t="85701" x="4478338" y="3459163"/>
          <p14:tracePt t="85708" x="4486275" y="3449638"/>
          <p14:tracePt t="85716" x="4503738" y="3441700"/>
          <p14:tracePt t="85722" x="4521200" y="3441700"/>
          <p14:tracePt t="85729" x="4529138" y="3441700"/>
          <p14:tracePt t="85735" x="4538663" y="3433763"/>
          <p14:tracePt t="85749" x="4546600" y="3424238"/>
          <p14:tracePt t="85755" x="4554538" y="3424238"/>
          <p14:tracePt t="85764" x="4554538" y="3416300"/>
          <p14:tracePt t="85790" x="4554538" y="3408363"/>
          <p14:tracePt t="85798" x="4554538" y="3398838"/>
          <p14:tracePt t="85811" x="4546600" y="3382963"/>
          <p14:tracePt t="85817" x="4513263" y="3365500"/>
          <p14:tracePt t="85824" x="4460875" y="3330575"/>
          <p14:tracePt t="85833" x="4359275" y="3279775"/>
          <p14:tracePt t="85838" x="4164013" y="3195638"/>
          <p14:tracePt t="85844" x="3832225" y="3051175"/>
          <p14:tracePt t="85851" x="3424238" y="2914650"/>
          <p14:tracePt t="85859" x="3059113" y="2820988"/>
          <p14:tracePt t="85865" x="2805113" y="2770188"/>
          <p14:tracePt t="85872" x="2643188" y="2744788"/>
          <p14:tracePt t="85881" x="2498725" y="2719388"/>
          <p14:tracePt t="85886" x="2354263" y="2719388"/>
          <p14:tracePt t="85893" x="2217738" y="2711450"/>
          <p14:tracePt t="85899" x="2090738" y="2701925"/>
          <p14:tracePt t="85907" x="2005013" y="2701925"/>
          <p14:tracePt t="85915" x="1920875" y="2701925"/>
          <p14:tracePt t="85920" x="1819275" y="2711450"/>
          <p14:tracePt t="85928" x="1700213" y="2736850"/>
          <p14:tracePt t="85934" x="1597025" y="2762250"/>
          <p14:tracePt t="85941" x="1495425" y="2770188"/>
          <p14:tracePt t="85949" x="1436688" y="2787650"/>
          <p14:tracePt t="85954" x="1350963" y="2813050"/>
          <p14:tracePt t="85963" x="1274763" y="2830513"/>
          <p14:tracePt t="85968" x="1216025" y="2855913"/>
          <p14:tracePt t="85975" x="1163638" y="2871788"/>
          <p14:tracePt t="85983" x="1130300" y="2889250"/>
          <p14:tracePt t="85988" x="1112838" y="2906713"/>
          <p14:tracePt t="85997" x="1104900" y="2914650"/>
          <p14:tracePt t="86002" x="1096963" y="2914650"/>
          <p14:tracePt t="86009" x="1079500" y="2932113"/>
          <p14:tracePt t="86016" x="1079500" y="2940050"/>
          <p14:tracePt t="86023" x="1079500" y="2949575"/>
          <p14:tracePt t="86031" x="1069975" y="2965450"/>
          <p14:tracePt t="86037" x="1069975" y="2982913"/>
          <p14:tracePt t="86044" x="1069975" y="2990850"/>
          <p14:tracePt t="86050" x="1069975" y="3016250"/>
          <p14:tracePt t="86057" x="1069975" y="3051175"/>
          <p14:tracePt t="86065" x="1087438" y="3076575"/>
          <p14:tracePt t="86071" x="1122363" y="3119438"/>
          <p14:tracePt t="86082" x="1189038" y="3186113"/>
          <p14:tracePt t="86084" x="1249363" y="3238500"/>
          <p14:tracePt t="86092" x="1360488" y="3289300"/>
          <p14:tracePt t="86099" x="1487488" y="3348038"/>
          <p14:tracePt t="86105" x="1606550" y="3390900"/>
          <p14:tracePt t="86114" x="1733550" y="3416300"/>
          <p14:tracePt t="86119" x="1844675" y="3441700"/>
          <p14:tracePt t="86126" x="1946275" y="3441700"/>
          <p14:tracePt t="86132" x="2047875" y="3449638"/>
          <p14:tracePt t="86139" x="2149475" y="3459163"/>
          <p14:tracePt t="86148" x="2252663" y="3467100"/>
          <p14:tracePt t="86153" x="2319338" y="3484563"/>
          <p14:tracePt t="86160" x="2379663" y="3484563"/>
          <p14:tracePt t="86167" x="2438400" y="3492500"/>
          <p14:tracePt t="86174" x="2481263" y="3502025"/>
          <p14:tracePt t="86182" x="2516188" y="3502025"/>
          <p14:tracePt t="86188" x="2549525" y="3502025"/>
          <p14:tracePt t="86194" x="2574925" y="3502025"/>
          <p14:tracePt t="86201" x="2592388" y="3502025"/>
          <p14:tracePt t="86208" x="2625725" y="3502025"/>
          <p14:tracePt t="86215" x="2660650" y="3502025"/>
          <p14:tracePt t="86222" x="2693988" y="3492500"/>
          <p14:tracePt t="86230" x="2736850" y="3492500"/>
          <p14:tracePt t="86235" x="2778125" y="3492500"/>
          <p14:tracePt t="86242" x="2838450" y="3492500"/>
          <p14:tracePt t="86249" x="2897188" y="3484563"/>
          <p14:tracePt t="86256" x="2957513" y="3484563"/>
          <p14:tracePt t="86264" x="3000375" y="3475038"/>
          <p14:tracePt t="86270" x="3041650" y="3475038"/>
          <p14:tracePt t="86277" x="3076575" y="3475038"/>
          <p14:tracePt t="86283" x="3109913" y="3467100"/>
          <p14:tracePt t="86290" x="3127375" y="3467100"/>
          <p14:tracePt t="86297" x="3152775" y="3459163"/>
          <p14:tracePt t="86304" x="3170238" y="3459163"/>
          <p14:tracePt t="86311" x="3178175" y="3459163"/>
          <p14:tracePt t="86318" x="3195638" y="3449638"/>
          <p14:tracePt t="86325" x="3203575" y="3441700"/>
          <p14:tracePt t="86332" x="3211513" y="3441700"/>
          <p14:tracePt t="86339" x="3228975" y="3433763"/>
          <p14:tracePt t="86345" x="3228975" y="3416300"/>
          <p14:tracePt t="86351" x="3238500" y="3398838"/>
          <p14:tracePt t="86359" x="3238500" y="3382963"/>
          <p14:tracePt t="86365" x="3238500" y="3348038"/>
          <p14:tracePt t="86372" x="3211513" y="3314700"/>
          <p14:tracePt t="86381" x="3135313" y="3203575"/>
          <p14:tracePt t="86386" x="2990850" y="3059113"/>
          <p14:tracePt t="86393" x="2805113" y="2906713"/>
          <p14:tracePt t="86400" x="2549525" y="2744788"/>
          <p14:tracePt t="86407" x="2362200" y="2660650"/>
          <p14:tracePt t="86414" x="2209800" y="2608263"/>
          <p14:tracePt t="86421" x="2108200" y="2592388"/>
          <p14:tracePt t="86430" x="1997075" y="2574925"/>
          <p14:tracePt t="86434" x="1878013" y="2566988"/>
          <p14:tracePt t="86441" x="1784350" y="2566988"/>
          <p14:tracePt t="86450" x="1700213" y="2566988"/>
          <p14:tracePt t="86454" x="1622425" y="2566988"/>
          <p14:tracePt t="86462" x="1563688" y="2574925"/>
          <p14:tracePt t="86469" x="1504950" y="2592388"/>
          <p14:tracePt t="86475" x="1462088" y="2600325"/>
          <p14:tracePt t="86482" x="1436688" y="2608263"/>
          <p14:tracePt t="86489" x="1427163" y="2608263"/>
          <p14:tracePt t="86497" x="1419225" y="2608263"/>
          <p14:tracePt t="86509" x="1419225" y="2617788"/>
          <p14:tracePt t="86516" x="1411288" y="2617788"/>
          <p14:tracePt t="86523" x="1411288" y="2625725"/>
          <p14:tracePt t="86537" x="1401763" y="2625725"/>
          <p14:tracePt t="86550" x="1401763" y="2633663"/>
          <p14:tracePt t="86558" x="1393825" y="2643188"/>
          <p14:tracePt t="86565" x="1385888" y="2651125"/>
          <p14:tracePt t="86570" x="1368425" y="2676525"/>
          <p14:tracePt t="86578" x="1350963" y="2711450"/>
          <p14:tracePt t="86584" x="1333500" y="2762250"/>
          <p14:tracePt t="86591" x="1308100" y="2838450"/>
          <p14:tracePt t="86598" x="1292225" y="2897188"/>
          <p14:tracePt t="86605" x="1282700" y="2940050"/>
          <p14:tracePt t="86614" x="1274763" y="2990850"/>
          <p14:tracePt t="86618" x="1274763" y="3033713"/>
          <p14:tracePt t="86626" x="1274763" y="3051175"/>
          <p14:tracePt t="86632" x="1274763" y="3094038"/>
          <p14:tracePt t="86639" x="1274763" y="3144838"/>
          <p14:tracePt t="86647" x="1274763" y="3211513"/>
          <p14:tracePt t="86653" x="1282700" y="3314700"/>
          <p14:tracePt t="86659" x="1325563" y="3475038"/>
          <p14:tracePt t="86666" x="1350963" y="3594100"/>
          <p14:tracePt t="86673" x="1385888" y="3697288"/>
          <p14:tracePt t="86681" x="1411288" y="3773488"/>
          <p14:tracePt t="86689" x="1436688" y="3816350"/>
          <p14:tracePt t="86694" x="1462088" y="3867150"/>
          <p14:tracePt t="86700" x="1487488" y="3908425"/>
          <p14:tracePt t="86708" x="1512888" y="3935413"/>
          <p14:tracePt t="86715" x="1538288" y="3951288"/>
          <p14:tracePt t="87031" x="1538288" y="3968750"/>
          <p14:tracePt t="87040" x="1546225" y="3994150"/>
          <p14:tracePt t="87043" x="1563688" y="4037013"/>
          <p14:tracePt t="87050" x="1622425" y="4105275"/>
          <p14:tracePt t="87059" x="1690688" y="4197350"/>
          <p14:tracePt t="87066" x="1784350" y="4291013"/>
          <p14:tracePt t="87072" x="1885950" y="4384675"/>
          <p14:tracePt t="87080" x="1997075" y="4452938"/>
          <p14:tracePt t="87086" x="2073275" y="4513263"/>
          <p14:tracePt t="87093" x="2149475" y="4538663"/>
          <p14:tracePt t="87098" x="2227263" y="4564063"/>
          <p14:tracePt t="87106" x="2293938" y="4572000"/>
          <p14:tracePt t="87113" x="2354263" y="4579938"/>
          <p14:tracePt t="87119" x="2413000" y="4579938"/>
          <p14:tracePt t="87130" x="2473325" y="4579938"/>
          <p14:tracePt t="87133" x="2541588" y="4579938"/>
          <p14:tracePt t="87140" x="2608263" y="4564063"/>
          <p14:tracePt t="87148" x="2651125" y="4554538"/>
          <p14:tracePt t="87155" x="2711450" y="4554538"/>
          <p14:tracePt t="87161" x="2744788" y="4546600"/>
          <p14:tracePt t="87167" x="2778125" y="4538663"/>
          <p14:tracePt t="87175" x="2805113" y="4538663"/>
          <p14:tracePt t="87182" x="2838450" y="4529138"/>
          <p14:tracePt t="87189" x="2871788" y="4521200"/>
          <p14:tracePt t="87197" x="2906713" y="4513263"/>
          <p14:tracePt t="87202" x="2940050" y="4513263"/>
          <p14:tracePt t="87209" x="2957513" y="4503738"/>
          <p14:tracePt t="87215" x="2982913" y="4503738"/>
          <p14:tracePt t="87223" x="3000375" y="4503738"/>
          <p14:tracePt t="87231" x="3008313" y="4503738"/>
          <p14:tracePt t="87237" x="3025775" y="4503738"/>
          <p14:tracePt t="87244" x="3033713" y="4503738"/>
          <p14:tracePt t="87250" x="3041650" y="4503738"/>
          <p14:tracePt t="87257" x="3059113" y="4503738"/>
          <p14:tracePt t="87264" x="3076575" y="4503738"/>
          <p14:tracePt t="87271" x="3094038" y="4503738"/>
          <p14:tracePt t="87279" x="3101975" y="4503738"/>
          <p14:tracePt t="87283" x="3127375" y="4503738"/>
          <p14:tracePt t="87292" x="3152775" y="4503738"/>
          <p14:tracePt t="87297" x="3170238" y="4503738"/>
          <p14:tracePt t="87304" x="3203575" y="4503738"/>
          <p14:tracePt t="87312" x="3228975" y="4503738"/>
          <p14:tracePt t="87319" x="3263900" y="4503738"/>
          <p14:tracePt t="87326" x="3279775" y="4503738"/>
          <p14:tracePt t="87332" x="3305175" y="4503738"/>
          <p14:tracePt t="87339" x="3330575" y="4503738"/>
          <p14:tracePt t="87347" x="3348038" y="4503738"/>
          <p14:tracePt t="87353" x="3373438" y="4503738"/>
          <p14:tracePt t="87360" x="3390900" y="4495800"/>
          <p14:tracePt t="87366" x="3408363" y="4495800"/>
          <p14:tracePt t="87373" x="3433763" y="4486275"/>
          <p14:tracePt t="87380" x="3449638" y="4486275"/>
          <p14:tracePt t="87387" x="3467100" y="4478338"/>
          <p14:tracePt t="87393" x="3484563" y="4470400"/>
          <p14:tracePt t="87400" x="3509963" y="4460875"/>
          <p14:tracePt t="87408" x="3527425" y="4460875"/>
          <p14:tracePt t="87414" x="3543300" y="4460875"/>
          <p14:tracePt t="87422" x="3560763" y="4452938"/>
          <p14:tracePt t="87431" x="3578225" y="4445000"/>
          <p14:tracePt t="87434" x="3578225" y="4435475"/>
          <p14:tracePt t="87442" x="3586163" y="4427538"/>
          <p14:tracePt t="87448" x="3603625" y="4427538"/>
          <p14:tracePt t="87464" x="3611563" y="4427538"/>
          <p14:tracePt t="87469" x="3611563" y="4419600"/>
          <p14:tracePt t="87475" x="3619500" y="4410075"/>
          <p14:tracePt t="87490" x="3619500" y="4402138"/>
          <p14:tracePt t="87498" x="3619500" y="4394200"/>
          <p14:tracePt t="87504" x="3619500" y="4376738"/>
          <p14:tracePt t="87510" x="3619500" y="4351338"/>
          <p14:tracePt t="87516" x="3619500" y="4316413"/>
          <p14:tracePt t="87524" x="3594100" y="4265613"/>
          <p14:tracePt t="87531" x="3552825" y="4206875"/>
          <p14:tracePt t="87537" x="3467100" y="4113213"/>
          <p14:tracePt t="87545" x="3390900" y="4037013"/>
          <p14:tracePt t="87551" x="3254375" y="3943350"/>
          <p14:tracePt t="87559" x="3119438" y="3867150"/>
          <p14:tracePt t="87564" x="2974975" y="3798888"/>
          <p14:tracePt t="87572" x="2871788" y="3763963"/>
          <p14:tracePt t="87581" x="2762250" y="3738563"/>
          <p14:tracePt t="87585" x="2660650" y="3738563"/>
          <p14:tracePt t="87592" x="2532063" y="3738563"/>
          <p14:tracePt t="87599" x="2422525" y="3738563"/>
          <p14:tracePt t="87606" x="2303463" y="3756025"/>
          <p14:tracePt t="87614" x="2200275" y="3773488"/>
          <p14:tracePt t="87619" x="2108200" y="3781425"/>
          <p14:tracePt t="87627" x="2014538" y="3806825"/>
          <p14:tracePt t="87633" x="1946275" y="3816350"/>
          <p14:tracePt t="87640" x="1895475" y="3824288"/>
          <p14:tracePt t="87647" x="1860550" y="3832225"/>
          <p14:tracePt t="87653" x="1844675" y="3841750"/>
          <p14:tracePt t="87663" x="1835150" y="3841750"/>
          <p14:tracePt t="87667" x="1827213" y="3849688"/>
          <p14:tracePt t="87676" x="1819275" y="3849688"/>
          <p14:tracePt t="87688" x="1819275" y="3857625"/>
          <p14:tracePt t="87698" x="1809750" y="3857625"/>
          <p14:tracePt t="87715" x="1801813" y="3857625"/>
          <p14:tracePt t="87736" x="1801813" y="3867150"/>
          <p14:tracePt t="87750" x="1793875" y="3867150"/>
          <p14:tracePt t="87758" x="1784350" y="3875088"/>
          <p14:tracePt t="87764" x="1776413" y="3875088"/>
          <p14:tracePt t="87770" x="1776413" y="3883025"/>
          <p14:tracePt t="87784" x="1766888" y="3883025"/>
          <p14:tracePt t="87792" x="1758950" y="3883025"/>
          <p14:tracePt t="87805" x="1751013" y="3883025"/>
          <p14:tracePt t="87814" x="1741488" y="3883025"/>
          <p14:tracePt t="87818" x="1733550" y="3883025"/>
          <p14:tracePt t="87838" x="1725613" y="3883025"/>
          <p14:tracePt t="87848" x="1716088" y="3883025"/>
          <p14:tracePt t="87860" x="1708150" y="3883025"/>
          <p14:tracePt t="87866" x="1700213" y="3883025"/>
          <p14:tracePt t="87874" x="1700213" y="3875088"/>
          <p14:tracePt t="87881" x="1690688" y="3867150"/>
          <p14:tracePt t="87888" x="1690688" y="3857625"/>
          <p14:tracePt t="87894" x="1674813" y="3824288"/>
          <p14:tracePt t="87900" x="1665288" y="3798888"/>
          <p14:tracePt t="87915" x="1649413" y="3748088"/>
          <p14:tracePt t="87922" x="1649413" y="3713163"/>
          <p14:tracePt t="87931" x="1639888" y="3654425"/>
          <p14:tracePt t="87934" x="1639888" y="3603625"/>
          <p14:tracePt t="87942" x="1631950" y="3552825"/>
          <p14:tracePt t="87948" x="1631950" y="3527425"/>
          <p14:tracePt t="87955" x="1631950" y="3517900"/>
          <p14:tracePt t="87963" x="1631950" y="3502025"/>
          <p14:tracePt t="87977" x="1631950" y="3484563"/>
          <p14:tracePt t="87982" x="1631950" y="3475038"/>
          <p14:tracePt t="88003" x="1631950" y="3467100"/>
          <p14:tracePt t="88017" x="1631950" y="3459163"/>
          <p14:tracePt t="88051" x="1639888" y="3459163"/>
          <p14:tracePt t="88065" x="1649413" y="3467100"/>
          <p14:tracePt t="88080" x="1649413" y="3475038"/>
          <p14:tracePt t="88085" x="1649413" y="3492500"/>
          <p14:tracePt t="88099" x="1657350" y="3492500"/>
          <p14:tracePt t="88106" x="1657350" y="3502025"/>
          <p14:tracePt t="88114" x="1665288" y="3509963"/>
          <p14:tracePt t="88127" x="1665288" y="3517900"/>
          <p14:tracePt t="88133" x="1674813" y="3527425"/>
          <p14:tracePt t="88140" x="1682750" y="3535363"/>
          <p14:tracePt t="88148" x="1690688" y="3535363"/>
          <p14:tracePt t="88153" x="1700213" y="3543300"/>
          <p14:tracePt t="88161" x="1725613" y="3552825"/>
          <p14:tracePt t="88167" x="1766888" y="3568700"/>
          <p14:tracePt t="88174" x="1860550" y="3594100"/>
          <p14:tracePt t="88181" x="1997075" y="3629025"/>
          <p14:tracePt t="88188" x="2184400" y="3654425"/>
          <p14:tracePt t="88197" x="2344738" y="3679825"/>
          <p14:tracePt t="88202" x="2574925" y="3679825"/>
          <p14:tracePt t="88209" x="2762250" y="3671888"/>
          <p14:tracePt t="88215" x="2889250" y="3662363"/>
          <p14:tracePt t="88223" x="2990850" y="3636963"/>
          <p14:tracePt t="88230" x="3094038" y="3619500"/>
          <p14:tracePt t="88236" x="3195638" y="3586163"/>
          <p14:tracePt t="88243" x="3263900" y="3560763"/>
          <p14:tracePt t="88250" x="3340100" y="3527425"/>
          <p14:tracePt t="88257" x="3390900" y="3509963"/>
          <p14:tracePt t="88264" x="3441700" y="3492500"/>
          <p14:tracePt t="88270" x="3475038" y="3484563"/>
          <p14:tracePt t="88276" x="3492500" y="3475038"/>
          <p14:tracePt t="88283" x="3517900" y="3467100"/>
          <p14:tracePt t="88291" x="3543300" y="3459163"/>
          <p14:tracePt t="88297" x="3568700" y="3441700"/>
          <p14:tracePt t="88304" x="3594100" y="3433763"/>
          <p14:tracePt t="88311" x="3636963" y="3416300"/>
          <p14:tracePt t="88317" x="3662363" y="3408363"/>
          <p14:tracePt t="88325" x="3687763" y="3390900"/>
          <p14:tracePt t="88331" x="3722688" y="3373438"/>
          <p14:tracePt t="88338" x="3748088" y="3365500"/>
          <p14:tracePt t="88348" x="3763963" y="3365500"/>
          <p14:tracePt t="88359" x="3781425" y="3355975"/>
          <p14:tracePt t="88365" x="3790950" y="3355975"/>
          <p14:tracePt t="88372" x="3790950" y="3348038"/>
          <p14:tracePt t="88381" x="3790950" y="3340100"/>
          <p14:tracePt t="88393" x="3790950" y="3322638"/>
          <p14:tracePt t="88400" x="3763963" y="3289300"/>
          <p14:tracePt t="88407" x="3679825" y="3221038"/>
          <p14:tracePt t="88414" x="3475038" y="3101975"/>
          <p14:tracePt t="88420" x="3094038" y="2949575"/>
          <p14:tracePt t="88428" x="2660650" y="2813050"/>
          <p14:tracePt t="88435" x="2293938" y="2762250"/>
          <p14:tracePt t="88441" x="2166938" y="2762250"/>
          <p14:tracePt t="88448" x="2030413" y="2762250"/>
          <p14:tracePt t="88456" x="1928813" y="2762250"/>
          <p14:tracePt t="88464" x="1827213" y="2770188"/>
          <p14:tracePt t="88469" x="1725613" y="2787650"/>
          <p14:tracePt t="88476" x="1657350" y="2805113"/>
          <p14:tracePt t="88482" x="1597025" y="2813050"/>
          <p14:tracePt t="88490" x="1546225" y="2838450"/>
          <p14:tracePt t="88497" x="1512888" y="2846388"/>
          <p14:tracePt t="88503" x="1504950" y="2846388"/>
          <p14:tracePt t="88530" x="1504950" y="2855913"/>
          <p14:tracePt t="88546" x="1504950" y="2863850"/>
          <p14:tracePt t="88550" x="1495425" y="2863850"/>
          <p14:tracePt t="88560" x="1487488" y="2871788"/>
          <p14:tracePt t="88565" x="1477963" y="2897188"/>
          <p14:tracePt t="88572" x="1477963" y="2914650"/>
          <p14:tracePt t="88581" x="1470025" y="2949575"/>
          <p14:tracePt t="88585" x="1462088" y="2974975"/>
          <p14:tracePt t="88591" x="1462088" y="3008313"/>
          <p14:tracePt t="88599" x="1462088" y="3025775"/>
          <p14:tracePt t="88606" x="1462088" y="3041650"/>
          <p14:tracePt t="88614" x="1462088" y="3067050"/>
          <p14:tracePt t="88627" x="1462088" y="3084513"/>
          <p14:tracePt t="88633" x="1462088" y="3101975"/>
          <p14:tracePt t="88639" x="1470025" y="3101975"/>
          <p14:tracePt t="88648" x="1487488" y="3109913"/>
          <p14:tracePt t="88655" x="1495425" y="3119438"/>
          <p14:tracePt t="88661" x="1512888" y="3127375"/>
          <p14:tracePt t="88667" x="1530350" y="3127375"/>
          <p14:tracePt t="88682" x="1546225" y="3127375"/>
          <p14:tracePt t="88689" x="1555750" y="3127375"/>
          <p14:tracePt t="88709" x="1563688" y="3127375"/>
          <p14:tracePt t="88723" x="1571625" y="3119438"/>
          <p14:tracePt t="88736" x="1571625" y="3094038"/>
          <p14:tracePt t="88746" x="1571625" y="3067050"/>
          <p14:tracePt t="88749" x="1571625" y="3033713"/>
          <p14:tracePt t="88757" x="1571625" y="3000375"/>
          <p14:tracePt t="88765" x="1563688" y="2965450"/>
          <p14:tracePt t="88770" x="1555750" y="2906713"/>
          <p14:tracePt t="88779" x="1530350" y="2855913"/>
          <p14:tracePt t="88784" x="1520825" y="2838450"/>
          <p14:tracePt t="88790" x="1512888" y="2813050"/>
          <p14:tracePt t="88798" x="1512888" y="2795588"/>
          <p14:tracePt t="88814" x="1512888" y="2787650"/>
          <p14:tracePt t="88818" x="1504950" y="2778125"/>
          <p14:tracePt t="88887" x="1512888" y="2778125"/>
          <p14:tracePt t="88893" x="1512888" y="2795588"/>
          <p14:tracePt t="88900" x="1520825" y="2846388"/>
          <p14:tracePt t="88907" x="1538288" y="2957513"/>
          <p14:tracePt t="88915" x="1546225" y="3279775"/>
          <p14:tracePt t="88921" x="1571625" y="3687763"/>
          <p14:tracePt t="88929" x="1589088" y="4070350"/>
          <p14:tracePt t="88934" x="1597025" y="4249738"/>
          <p14:tracePt t="88942" x="1622425" y="4351338"/>
          <p14:tracePt t="88948" x="1631950" y="4410075"/>
          <p14:tracePt t="88956" x="1631950" y="4445000"/>
          <p14:tracePt t="88964" x="1631950" y="4470400"/>
          <p14:tracePt t="88976" x="1639888" y="4478338"/>
          <p14:tracePt t="88989" x="1639888" y="4486275"/>
          <p14:tracePt t="89012" x="1639888" y="4495800"/>
          <p14:tracePt t="89078" x="1649413" y="4495800"/>
          <p14:tracePt t="89113" x="1649413" y="4503738"/>
          <p14:tracePt t="89119" x="1657350" y="4513263"/>
          <p14:tracePt t="89126" x="1665288" y="4521200"/>
          <p14:tracePt t="89132" x="1674813" y="4529138"/>
          <p14:tracePt t="89140" x="1682750" y="4546600"/>
          <p14:tracePt t="89147" x="1690688" y="4564063"/>
          <p14:tracePt t="89154" x="1700213" y="4589463"/>
          <p14:tracePt t="89160" x="1716088" y="4597400"/>
          <p14:tracePt t="89167" x="1725613" y="4614863"/>
          <p14:tracePt t="89175" x="1733550" y="4630738"/>
          <p14:tracePt t="89188" x="1733550" y="4648200"/>
          <p14:tracePt t="89202" x="1741488" y="4657725"/>
          <p14:tracePt t="89215" x="1751013" y="4665663"/>
          <p14:tracePt t="89230" x="1751013" y="4673600"/>
          <p14:tracePt t="89243" x="1751013" y="4683125"/>
          <p14:tracePt t="89285" x="1751013" y="4657725"/>
          <p14:tracePt t="89292" x="1751013" y="4630738"/>
          <p14:tracePt t="89297" x="1733550" y="4538663"/>
          <p14:tracePt t="89305" x="1716088" y="4402138"/>
          <p14:tracePt t="89312" x="1700213" y="4224338"/>
          <p14:tracePt t="89319" x="1657350" y="3994150"/>
          <p14:tracePt t="89325" x="1639888" y="3816350"/>
          <p14:tracePt t="89331" x="1631950" y="3705225"/>
          <p14:tracePt t="89340" x="1622425" y="3654425"/>
          <p14:tracePt t="89348" x="1622425" y="3629025"/>
          <p14:tracePt t="89353" x="1614488" y="3619500"/>
          <p14:tracePt t="89360" x="1614488" y="3611563"/>
          <p14:tracePt t="89477" x="1622425" y="3619500"/>
          <p14:tracePt t="89490" x="1631950" y="3619500"/>
          <p14:tracePt t="89497" x="1631950" y="3629025"/>
          <p14:tracePt t="89503" x="1631950" y="3636963"/>
          <p14:tracePt t="89510" x="1639888" y="3636963"/>
          <p14:tracePt t="89516" x="1649413" y="3646488"/>
          <p14:tracePt t="89524" x="1657350" y="3662363"/>
          <p14:tracePt t="89531" x="1674813" y="3679825"/>
          <p14:tracePt t="89539" x="1708150" y="3705225"/>
          <p14:tracePt t="89546" x="1741488" y="3738563"/>
          <p14:tracePt t="89551" x="1793875" y="3781425"/>
          <p14:tracePt t="89561" x="1835150" y="3806825"/>
          <p14:tracePt t="89565" x="1885950" y="3849688"/>
          <p14:tracePt t="89573" x="1920875" y="3875088"/>
          <p14:tracePt t="89580" x="1954213" y="3892550"/>
          <p14:tracePt t="89586" x="1979613" y="3908425"/>
          <p14:tracePt t="89593" x="1997075" y="3925888"/>
          <p14:tracePt t="89599" x="2014538" y="3935413"/>
          <p14:tracePt t="89606" x="2030413" y="3951288"/>
          <p14:tracePt t="89613" x="2039938" y="3951288"/>
          <p14:tracePt t="89621" x="2047875" y="3951288"/>
          <p14:tracePt t="89628" x="2055813" y="3960813"/>
          <p14:tracePt t="89633" x="2065338" y="3968750"/>
          <p14:tracePt t="89640" x="2073275" y="3976688"/>
          <p14:tracePt t="89648" x="2082800" y="3976688"/>
          <p14:tracePt t="89655" x="2090738" y="3976688"/>
          <p14:tracePt t="89661" x="2098675" y="3986213"/>
          <p14:tracePt t="89668" x="2108200" y="3986213"/>
          <p14:tracePt t="89676" x="2116138" y="3994150"/>
          <p14:tracePt t="89682" x="2124075" y="3994150"/>
          <p14:tracePt t="89689" x="2133600" y="3994150"/>
          <p14:tracePt t="89698" x="2141538" y="3994150"/>
          <p14:tracePt t="89709" x="2159000" y="4002088"/>
          <p14:tracePt t="89715" x="2166938" y="4002088"/>
          <p14:tracePt t="89723" x="2166938" y="4011613"/>
          <p14:tracePt t="89730" x="2174875" y="4011613"/>
          <p14:tracePt t="89736" x="2192338" y="4019550"/>
          <p14:tracePt t="89750" x="2200275" y="4019550"/>
          <p14:tracePt t="89757" x="2217738" y="4019550"/>
          <p14:tracePt t="89770" x="2235200" y="4019550"/>
          <p14:tracePt t="89778" x="2243138" y="4019550"/>
          <p14:tracePt t="89783" x="2252663" y="4027488"/>
          <p14:tracePt t="89792" x="2268538" y="4027488"/>
          <p14:tracePt t="89798" x="2278063" y="4027488"/>
          <p14:tracePt t="89805" x="2286000" y="4037013"/>
          <p14:tracePt t="89814" x="2303463" y="4037013"/>
          <p14:tracePt t="89819" x="2303463" y="4044950"/>
          <p14:tracePt t="89826" x="2311400" y="4044950"/>
          <p14:tracePt t="89831" x="2319338" y="4044950"/>
          <p14:tracePt t="89839" x="2328863" y="4044950"/>
          <p14:tracePt t="89847" x="2328863" y="4052888"/>
          <p14:tracePt t="89853" x="2336800" y="4052888"/>
          <p14:tracePt t="89860" x="2344738" y="4052888"/>
          <p14:tracePt t="89874" x="2354263" y="4052888"/>
          <p14:tracePt t="89896" x="2362200" y="4052888"/>
          <p14:tracePt t="89914" x="2362200" y="4062413"/>
          <p14:tracePt t="90161" x="2354263" y="4070350"/>
          <p14:tracePt t="90177" x="2344738" y="4079875"/>
          <p14:tracePt t="90190" x="2344738" y="4087813"/>
          <p14:tracePt t="90196" x="2344738" y="4095750"/>
          <p14:tracePt t="90211" x="2344738" y="4105275"/>
          <p14:tracePt t="90224" x="2344738" y="4113213"/>
          <p14:tracePt t="90230" x="2344738" y="4121150"/>
          <p14:tracePt t="90239" x="2362200" y="4130675"/>
          <p14:tracePt t="90247" x="2371725" y="4146550"/>
          <p14:tracePt t="90251" x="2405063" y="4164013"/>
          <p14:tracePt t="90259" x="2473325" y="4189413"/>
          <p14:tracePt t="90265" x="2574925" y="4224338"/>
          <p14:tracePt t="90271" x="2676525" y="4240213"/>
          <p14:tracePt t="90280" x="2770188" y="4257675"/>
          <p14:tracePt t="90285" x="2846388" y="4265613"/>
          <p14:tracePt t="90292" x="2914650" y="4265613"/>
          <p14:tracePt t="90298" x="2965450" y="4265613"/>
          <p14:tracePt t="90305" x="2990850" y="4265613"/>
          <p14:tracePt t="90313" x="3008313" y="4265613"/>
          <p14:tracePt t="90319" x="3033713" y="4257675"/>
          <p14:tracePt t="90326" x="3041650" y="4257675"/>
          <p14:tracePt t="90332" x="3051175" y="4257675"/>
          <p14:tracePt t="90339" x="3059113" y="4257675"/>
          <p14:tracePt t="90347" x="3067050" y="4257675"/>
          <p14:tracePt t="90367" x="3076575" y="4257675"/>
          <p14:tracePt t="90374" x="3084513" y="4249738"/>
          <p14:tracePt t="90389" x="3101975" y="4249738"/>
          <p14:tracePt t="90397" x="3109913" y="4240213"/>
          <p14:tracePt t="90401" x="3119438" y="4240213"/>
          <p14:tracePt t="90409" x="3127375" y="4232275"/>
          <p14:tracePt t="90415" x="3144838" y="4232275"/>
          <p14:tracePt t="90421" x="3152775" y="4224338"/>
          <p14:tracePt t="90430" x="3160713" y="4214813"/>
          <p14:tracePt t="90436" x="3170238" y="4214813"/>
          <p14:tracePt t="90443" x="3178175" y="4214813"/>
          <p14:tracePt t="90449" x="3178175" y="4206875"/>
          <p14:tracePt t="90457" x="3186113" y="4206875"/>
          <p14:tracePt t="90463" x="3195638" y="4197350"/>
          <p14:tracePt t="90478" x="3203575" y="4189413"/>
          <p14:tracePt t="90490" x="3211513" y="4189413"/>
          <p14:tracePt t="90503" x="3211513" y="4171950"/>
          <p14:tracePt t="90517" x="3203575" y="4146550"/>
          <p14:tracePt t="90525" x="3186113" y="4130675"/>
          <p14:tracePt t="90531" x="3170238" y="4105275"/>
          <p14:tracePt t="90538" x="3144838" y="4087813"/>
          <p14:tracePt t="90547" x="3101975" y="4044950"/>
          <p14:tracePt t="90551" x="3051175" y="4002088"/>
          <p14:tracePt t="90559" x="3000375" y="3976688"/>
          <p14:tracePt t="90566" x="2940050" y="3935413"/>
          <p14:tracePt t="90572" x="2871788" y="3900488"/>
          <p14:tracePt t="90581" x="2830513" y="3883025"/>
          <p14:tracePt t="90586" x="2770188" y="3857625"/>
          <p14:tracePt t="90594" x="2701925" y="3849688"/>
          <p14:tracePt t="90600" x="2617788" y="3841750"/>
          <p14:tracePt t="90607" x="2532063" y="3832225"/>
          <p14:tracePt t="90615" x="2463800" y="3832225"/>
          <p14:tracePt t="90620" x="2387600" y="3832225"/>
          <p14:tracePt t="90631" x="2311400" y="3867150"/>
          <p14:tracePt t="90634" x="2235200" y="3892550"/>
          <p14:tracePt t="90642" x="2174875" y="3943350"/>
          <p14:tracePt t="90648" x="2098675" y="3994150"/>
          <p14:tracePt t="91785" x="2116138" y="4002088"/>
          <p14:tracePt t="91792" x="2166938" y="4011613"/>
          <p14:tracePt t="91799" x="2227263" y="4037013"/>
          <p14:tracePt t="91806" x="2260600" y="4037013"/>
          <p14:tracePt t="91814" x="2293938" y="4037013"/>
          <p14:tracePt t="91819" x="2311400" y="4044950"/>
          <p14:tracePt t="91827" x="2328863" y="4044950"/>
          <p14:tracePt t="91833" x="2344738" y="4044950"/>
          <p14:tracePt t="91847" x="2362200" y="4044950"/>
          <p14:tracePt t="91854" x="2371725" y="4044950"/>
          <p14:tracePt t="91863" x="2397125" y="4044950"/>
          <p14:tracePt t="91867" x="2422525" y="4044950"/>
          <p14:tracePt t="91874" x="2455863" y="4037013"/>
          <p14:tracePt t="91881" x="2473325" y="4027488"/>
          <p14:tracePt t="91889" x="2506663" y="4019550"/>
          <p14:tracePt t="91897" x="2532063" y="4011613"/>
          <p14:tracePt t="91901" x="2549525" y="4011613"/>
          <p14:tracePt t="91909" x="2557463" y="4011613"/>
          <p14:tracePt t="91915" x="2582863" y="4011613"/>
          <p14:tracePt t="91922" x="2592388" y="4011613"/>
          <p14:tracePt t="91930" x="2600325" y="4011613"/>
          <p14:tracePt t="91935" x="2608263" y="4011613"/>
          <p14:tracePt t="91943" x="2617788" y="4011613"/>
          <p14:tracePt t="91949" x="2625725" y="4011613"/>
          <p14:tracePt t="91956" x="2633663" y="4011613"/>
          <p14:tracePt t="91970" x="2643188" y="4011613"/>
          <p14:tracePt t="91980" x="2651125" y="4011613"/>
          <p14:tracePt t="91984" x="2660650" y="4011613"/>
          <p14:tracePt t="92004" x="2668588" y="4027488"/>
          <p14:tracePt t="92013" x="2676525" y="4044950"/>
          <p14:tracePt t="92018" x="2686050" y="4052888"/>
          <p14:tracePt t="92025" x="2686050" y="4070350"/>
          <p14:tracePt t="92032" x="2686050" y="4062413"/>
          <p14:tracePt t="92772" x="2871788" y="4130675"/>
          <p14:tracePt t="92779" x="3152775" y="4308475"/>
          <p14:tracePt t="92786" x="3322638" y="4394200"/>
          <p14:tracePt t="92793" x="3382963" y="4445000"/>
          <p14:tracePt t="92799" x="3424238" y="4470400"/>
          <p14:tracePt t="92807" x="3459163" y="4503738"/>
          <p14:tracePt t="92814" x="3484563" y="4513263"/>
          <p14:tracePt t="92820" x="3492500" y="4521200"/>
          <p14:tracePt t="92829" x="3509963" y="4529138"/>
          <p14:tracePt t="92834" x="3517900" y="4529138"/>
          <p14:tracePt t="92841" x="3527425" y="4538663"/>
          <p14:tracePt t="92862" x="3535363" y="4538663"/>
          <p14:tracePt t="92909" x="3535363" y="4529138"/>
          <p14:tracePt t="92923" x="3535363" y="4521200"/>
          <p14:tracePt t="92930" x="3535363" y="4513263"/>
          <p14:tracePt t="92937" x="3527425" y="4503738"/>
          <p14:tracePt t="92945" x="3527425" y="4486275"/>
          <p14:tracePt t="92950" x="3517900" y="4470400"/>
          <p14:tracePt t="92957" x="3509963" y="4452938"/>
          <p14:tracePt t="92964" x="3502025" y="4435475"/>
          <p14:tracePt t="92971" x="3484563" y="4419600"/>
          <p14:tracePt t="92979" x="3475038" y="4394200"/>
          <p14:tracePt t="92984" x="3459163" y="4376738"/>
          <p14:tracePt t="92991" x="3459163" y="4368800"/>
          <p14:tracePt t="92998" x="3441700" y="4341813"/>
          <p14:tracePt t="93005" x="3424238" y="4325938"/>
          <p14:tracePt t="93013" x="3398838" y="4300538"/>
          <p14:tracePt t="93019" x="3373438" y="4283075"/>
          <p14:tracePt t="93026" x="3330575" y="4257675"/>
          <p14:tracePt t="93032" x="3254375" y="4224338"/>
          <p14:tracePt t="93039" x="3152775" y="4164013"/>
          <p14:tracePt t="93047" x="3033713" y="4121150"/>
          <p14:tracePt t="93052" x="2889250" y="4087813"/>
          <p14:tracePt t="93060" x="2770188" y="4052888"/>
          <p14:tracePt t="93066" x="2660650" y="4027488"/>
          <p14:tracePt t="93074" x="2557463" y="4027488"/>
          <p14:tracePt t="93080" x="2489200" y="4019550"/>
          <p14:tracePt t="93087" x="2413000" y="4019550"/>
          <p14:tracePt t="93096" x="2354263" y="4019550"/>
          <p14:tracePt t="93100" x="2311400" y="4019550"/>
          <p14:tracePt t="93108" x="2268538" y="4019550"/>
          <p14:tracePt t="93114" x="2243138" y="4019550"/>
          <p14:tracePt t="93122" x="2227263" y="4019550"/>
          <p14:tracePt t="93129" x="2200275" y="4019550"/>
          <p14:tracePt t="93135" x="2174875" y="4019550"/>
          <p14:tracePt t="93143" x="2192338" y="4019550"/>
          <p14:tracePt t="95659" x="2192338" y="4027488"/>
          <p14:tracePt t="95672" x="2192338" y="4037013"/>
          <p14:tracePt t="95686" x="2192338" y="4044950"/>
          <p14:tracePt t="95693" x="2192338" y="4052888"/>
          <p14:tracePt t="95706" x="2192338" y="4062413"/>
          <p14:tracePt t="95713" x="2192338" y="4079875"/>
          <p14:tracePt t="95720" x="2192338" y="4095750"/>
          <p14:tracePt t="95728" x="2166938" y="4121150"/>
          <p14:tracePt t="95733" x="2116138" y="4171950"/>
          <p14:tracePt t="95739" x="2039938" y="4224338"/>
          <p14:tracePt t="95746" x="1963738" y="4265613"/>
          <p14:tracePt t="95754" x="1903413" y="4283075"/>
          <p14:tracePt t="95762" x="1860550" y="4283075"/>
          <p14:tracePt t="95767" x="1809750" y="4291013"/>
          <p14:tracePt t="95773" x="1793875" y="4291013"/>
          <p14:tracePt t="95780" x="1776413" y="4291013"/>
          <p14:tracePt t="95788" x="1758950" y="4291013"/>
          <p14:tracePt t="95795" x="1751013" y="4291013"/>
          <p14:tracePt t="95802" x="1741488" y="4291013"/>
          <p14:tracePt t="95809" x="1733550" y="4291013"/>
          <p14:tracePt t="95823" x="1725613" y="4283075"/>
          <p14:tracePt t="95835" x="1716088" y="4275138"/>
          <p14:tracePt t="95849" x="1708150" y="4275138"/>
          <p14:tracePt t="95939" x="1716088" y="4275138"/>
          <p14:tracePt t="95945" x="1725613" y="4275138"/>
          <p14:tracePt t="95960" x="1741488" y="4283075"/>
          <p14:tracePt t="95966" x="1758950" y="4300538"/>
          <p14:tracePt t="95973" x="1776413" y="4308475"/>
          <p14:tracePt t="95980" x="1801813" y="4325938"/>
          <p14:tracePt t="95987" x="1835150" y="4341813"/>
          <p14:tracePt t="95993" x="1860550" y="4368800"/>
          <p14:tracePt t="95999" x="1885950" y="4384675"/>
          <p14:tracePt t="96008" x="1911350" y="4402138"/>
          <p14:tracePt t="96014" x="1920875" y="4410075"/>
          <p14:tracePt t="96021" x="1938338" y="4419600"/>
          <p14:tracePt t="96028" x="1954213" y="4427538"/>
          <p14:tracePt t="96041" x="1963738" y="4435475"/>
          <p14:tracePt t="96047" x="1971675" y="4445000"/>
          <p14:tracePt t="96062" x="1979613" y="4445000"/>
          <p14:tracePt t="96069" x="1989138" y="4445000"/>
          <p14:tracePt t="96076" x="1997075" y="4445000"/>
          <p14:tracePt t="96082" x="2005013" y="4452938"/>
          <p14:tracePt t="96096" x="2014538" y="4452938"/>
          <p14:tracePt t="96103" x="2022475" y="4460875"/>
          <p14:tracePt t="96116" x="2030413" y="4460875"/>
          <p14:tracePt t="96124" x="2039938" y="4460875"/>
          <p14:tracePt t="96130" x="2047875" y="4460875"/>
          <p14:tracePt t="96146" x="2055813" y="4460875"/>
          <p14:tracePt t="96150" x="2073275" y="4470400"/>
          <p14:tracePt t="96159" x="2082800" y="4470400"/>
          <p14:tracePt t="96164" x="2098675" y="4470400"/>
          <p14:tracePt t="96172" x="2116138" y="4470400"/>
          <p14:tracePt t="96179" x="2149475" y="4470400"/>
          <p14:tracePt t="96184" x="2184400" y="4478338"/>
          <p14:tracePt t="96192" x="2227263" y="4478338"/>
          <p14:tracePt t="96198" x="2286000" y="4486275"/>
          <p14:tracePt t="96206" x="2344738" y="4495800"/>
          <p14:tracePt t="96212" x="2430463" y="4503738"/>
          <p14:tracePt t="96219" x="2524125" y="4513263"/>
          <p14:tracePt t="96228" x="2592388" y="4529138"/>
          <p14:tracePt t="96232" x="2676525" y="4538663"/>
          <p14:tracePt t="96240" x="2752725" y="4546600"/>
          <p14:tracePt t="96246" x="2838450" y="4554538"/>
          <p14:tracePt t="96253" x="2957513" y="4554538"/>
          <p14:tracePt t="96261" x="3067050" y="4554538"/>
          <p14:tracePt t="96268" x="3160713" y="4554538"/>
          <p14:tracePt t="96275" x="3246438" y="4554538"/>
          <p14:tracePt t="96281" x="3340100" y="4554538"/>
          <p14:tracePt t="96288" x="3408363" y="4554538"/>
          <p14:tracePt t="96296" x="3467100" y="4554538"/>
          <p14:tracePt t="96302" x="3527425" y="4554538"/>
          <p14:tracePt t="96308" x="3594100" y="4554538"/>
          <p14:tracePt t="96315" x="3654425" y="4554538"/>
          <p14:tracePt t="96323" x="3722688" y="4554538"/>
          <p14:tracePt t="96329" x="3773488" y="4554538"/>
          <p14:tracePt t="96336" x="3806825" y="4564063"/>
          <p14:tracePt t="96345" x="3816350" y="4564063"/>
          <p14:tracePt t="96349" x="3841750" y="4572000"/>
          <p14:tracePt t="96357" x="3849688" y="4572000"/>
          <p14:tracePt t="96363" x="3857625" y="4572000"/>
          <p14:tracePt t="96370" x="3875088" y="4572000"/>
          <p14:tracePt t="96384" x="3883025" y="4579938"/>
          <p14:tracePt t="96390" x="3900488" y="4579938"/>
          <p14:tracePt t="96405" x="3908425" y="4589463"/>
          <p14:tracePt t="96412" x="3917950" y="4589463"/>
          <p14:tracePt t="96428" x="3925888" y="4589463"/>
          <p14:tracePt t="96432" x="3935413" y="4597400"/>
          <p14:tracePt t="96438" x="3943350" y="4597400"/>
          <p14:tracePt t="96452" x="3951288" y="4605338"/>
          <p14:tracePt t="96459" x="3960813" y="4605338"/>
          <p14:tracePt t="96473" x="3960813" y="4614863"/>
          <p14:tracePt t="96494" x="3960813" y="4622800"/>
          <p14:tracePt t="96500" x="3960813" y="4630738"/>
          <p14:tracePt t="97240" x="3960813" y="4614863"/>
          <p14:tracePt t="97247" x="3951288" y="4589463"/>
          <p14:tracePt t="97255" x="3943350" y="4554538"/>
          <p14:tracePt t="97262" x="3935413" y="4529138"/>
          <p14:tracePt t="97267" x="3925888" y="4495800"/>
          <p14:tracePt t="97276" x="3925888" y="4478338"/>
          <p14:tracePt t="97281" x="3925888" y="4452938"/>
          <p14:tracePt t="97288" x="3925888" y="4427538"/>
          <p14:tracePt t="97296" x="3925888" y="4410075"/>
          <p14:tracePt t="97303" x="3935413" y="4384675"/>
          <p14:tracePt t="97311" x="3935413" y="4368800"/>
          <p14:tracePt t="97316" x="3943350" y="4351338"/>
          <p14:tracePt t="97323" x="3943350" y="4333875"/>
          <p14:tracePt t="97329" x="3943350" y="4308475"/>
          <p14:tracePt t="97336" x="3943350" y="4291013"/>
          <p14:tracePt t="97345" x="3943350" y="4257675"/>
          <p14:tracePt t="97350" x="3925888" y="4232275"/>
          <p14:tracePt t="97358" x="3908425" y="4197350"/>
          <p14:tracePt t="97363" x="3875088" y="4171950"/>
          <p14:tracePt t="97371" x="3824288" y="4130675"/>
          <p14:tracePt t="97378" x="3730625" y="4095750"/>
          <p14:tracePt t="97385" x="3586163" y="4062413"/>
          <p14:tracePt t="97392" x="3365500" y="4027488"/>
          <p14:tracePt t="97398" x="3067050" y="4052888"/>
          <p14:tracePt t="97406" x="2855913" y="4070350"/>
          <p14:tracePt t="97412" x="2711450" y="4095750"/>
          <p14:tracePt t="97418" x="2643188" y="4105275"/>
          <p14:tracePt t="97425" x="2608263" y="4113213"/>
          <p14:tracePt t="97433" x="2592388" y="4113213"/>
          <p14:tracePt t="97440" x="2582863" y="4113213"/>
          <p14:tracePt t="97454" x="2574925" y="4113213"/>
          <p14:tracePt t="97466" x="2574925" y="4121150"/>
          <p14:tracePt t="97480" x="2566988" y="4121150"/>
          <p14:tracePt t="97488" x="2566988" y="4130675"/>
          <p14:tracePt t="97496" x="2549525" y="4146550"/>
          <p14:tracePt t="97502" x="2532063" y="4164013"/>
          <p14:tracePt t="97509" x="2506663" y="4181475"/>
          <p14:tracePt t="97514" x="2481263" y="4197350"/>
          <p14:tracePt t="97521" x="2473325" y="4224338"/>
          <p14:tracePt t="97528" x="2447925" y="4249738"/>
          <p14:tracePt t="97536" x="2422525" y="4275138"/>
          <p14:tracePt t="97543" x="2397125" y="4300538"/>
          <p14:tracePt t="97549" x="2379663" y="4316413"/>
          <p14:tracePt t="97556" x="2362200" y="4325938"/>
          <p14:tracePt t="97562" x="2362200" y="4341813"/>
          <p14:tracePt t="97569" x="2344738" y="4359275"/>
          <p14:tracePt t="97579" x="2336800" y="4368800"/>
          <p14:tracePt t="97583" x="2319338" y="4376738"/>
          <p14:tracePt t="97590" x="2319338" y="4394200"/>
          <p14:tracePt t="97596" x="2303463" y="4402138"/>
          <p14:tracePt t="97604" x="2293938" y="4410075"/>
          <p14:tracePt t="97611" x="2286000" y="4427538"/>
          <p14:tracePt t="97618" x="2268538" y="4445000"/>
          <p14:tracePt t="97625" x="2268538" y="4460875"/>
          <p14:tracePt t="97631" x="2260600" y="4470400"/>
          <p14:tracePt t="97638" x="2252663" y="4495800"/>
          <p14:tracePt t="97649" x="2243138" y="4521200"/>
          <p14:tracePt t="97651" x="2235200" y="4554538"/>
          <p14:tracePt t="97658" x="2235200" y="4579938"/>
          <p14:tracePt t="97665" x="2227263" y="4597400"/>
          <p14:tracePt t="97672" x="2227263" y="4630738"/>
          <p14:tracePt t="97679" x="2227263" y="4657725"/>
          <p14:tracePt t="97686" x="2235200" y="4673600"/>
          <p14:tracePt t="97694" x="2243138" y="4708525"/>
          <p14:tracePt t="97699" x="2252663" y="4733925"/>
          <p14:tracePt t="97707" x="2260600" y="4759325"/>
          <p14:tracePt t="97713" x="2278063" y="4775200"/>
          <p14:tracePt t="97720" x="2286000" y="4792663"/>
          <p14:tracePt t="97728" x="2311400" y="4810125"/>
          <p14:tracePt t="97734" x="2328863" y="4835525"/>
          <p14:tracePt t="97742" x="2354263" y="4852988"/>
          <p14:tracePt t="97747" x="2379663" y="4868863"/>
          <p14:tracePt t="97755" x="2413000" y="4886325"/>
          <p14:tracePt t="97761" x="2455863" y="4903788"/>
          <p14:tracePt t="97769" x="2489200" y="4919663"/>
          <p14:tracePt t="97778" x="2541588" y="4937125"/>
          <p14:tracePt t="97781" x="2592388" y="4972050"/>
          <p14:tracePt t="97789" x="2633663" y="4979988"/>
          <p14:tracePt t="97795" x="2686050" y="4997450"/>
          <p14:tracePt t="97802" x="2736850" y="5013325"/>
          <p14:tracePt t="97811" x="2795588" y="5030788"/>
          <p14:tracePt t="97817" x="2855913" y="5038725"/>
          <p14:tracePt t="97822" x="2897188" y="5048250"/>
          <p14:tracePt t="97829" x="2974975" y="5056188"/>
          <p14:tracePt t="97837" x="3025775" y="5056188"/>
          <p14:tracePt t="97844" x="3109913" y="5056188"/>
          <p14:tracePt t="97850" x="3211513" y="5056188"/>
          <p14:tracePt t="97861" x="3355975" y="5056188"/>
          <p14:tracePt t="97864" x="3484563" y="5038725"/>
          <p14:tracePt t="97872" x="3594100" y="5022850"/>
          <p14:tracePt t="97878" x="3687763" y="5005388"/>
          <p14:tracePt t="97885" x="3773488" y="4987925"/>
          <p14:tracePt t="97892" x="3832225" y="4962525"/>
          <p14:tracePt t="97898" x="3892550" y="4954588"/>
          <p14:tracePt t="97906" x="3951288" y="4937125"/>
          <p14:tracePt t="97911" x="3986213" y="4929188"/>
          <p14:tracePt t="97919" x="4044950" y="4919663"/>
          <p14:tracePt t="97928" x="4070350" y="4903788"/>
          <p14:tracePt t="97932" x="4095750" y="4894263"/>
          <p14:tracePt t="97940" x="4113213" y="4886325"/>
          <p14:tracePt t="97947" x="4138613" y="4878388"/>
          <p14:tracePt t="97954" x="4156075" y="4868863"/>
          <p14:tracePt t="97962" x="4171950" y="4860925"/>
          <p14:tracePt t="97966" x="4181475" y="4852988"/>
          <p14:tracePt t="97973" x="4189413" y="4852988"/>
          <p14:tracePt t="97980" x="4206875" y="4843463"/>
          <p14:tracePt t="97988" x="4214813" y="4835525"/>
          <p14:tracePt t="97995" x="4224338" y="4810125"/>
          <p14:tracePt t="98002" x="4240213" y="4784725"/>
          <p14:tracePt t="98008" x="4232275" y="4802188"/>
          <p14:tracePt t="99200" x="4044950" y="4708525"/>
          <p14:tracePt t="99208" x="3790950" y="4572000"/>
          <p14:tracePt t="99214" x="3517900" y="4435475"/>
          <p14:tracePt t="99221" x="3186113" y="4291013"/>
          <p14:tracePt t="99229" x="2906713" y="4156075"/>
          <p14:tracePt t="99235" x="2660650" y="4037013"/>
          <p14:tracePt t="99241" x="2498725" y="3951288"/>
          <p14:tracePt t="99249" x="2286000" y="3867150"/>
          <p14:tracePt t="99256" x="2133600" y="3816350"/>
          <p14:tracePt t="99262" x="1979613" y="3763963"/>
          <p14:tracePt t="99269" x="1870075" y="3730625"/>
          <p14:tracePt t="99278" x="1801813" y="3705225"/>
          <p14:tracePt t="99283" x="1733550" y="3705225"/>
          <p14:tracePt t="99290" x="1682750" y="3687763"/>
          <p14:tracePt t="99296" x="1657350" y="3687763"/>
          <p14:tracePt t="99304" x="1622425" y="3687763"/>
          <p14:tracePt t="99312" x="1606550" y="3687763"/>
          <p14:tracePt t="99318" x="1597025" y="3687763"/>
          <p14:tracePt t="99330" x="1589088" y="3687763"/>
          <p14:tracePt t="99359" x="1589088" y="3697288"/>
          <p14:tracePt t="99394" x="1589088" y="3705225"/>
          <p14:tracePt t="99407" x="1589088" y="3713163"/>
          <p14:tracePt t="99412" x="1597025" y="3713163"/>
          <p14:tracePt t="99420" x="1597025" y="3738563"/>
          <p14:tracePt t="99427" x="1606550" y="3763963"/>
          <p14:tracePt t="99434" x="1622425" y="3806825"/>
          <p14:tracePt t="99440" x="1639888" y="3867150"/>
          <p14:tracePt t="99447" x="1665288" y="3951288"/>
          <p14:tracePt t="99455" x="1700213" y="4027488"/>
          <p14:tracePt t="99461" x="1733550" y="4095750"/>
          <p14:tracePt t="99468" x="1751013" y="4156075"/>
          <p14:tracePt t="99475" x="1758950" y="4197350"/>
          <p14:tracePt t="99481" x="1776413" y="4224338"/>
          <p14:tracePt t="99488" x="1793875" y="4257675"/>
          <p14:tracePt t="99495" x="1809750" y="4283075"/>
          <p14:tracePt t="99501" x="1827213" y="4308475"/>
          <p14:tracePt t="99509" x="1827213" y="4316413"/>
          <p14:tracePt t="99516" x="1852613" y="4333875"/>
          <p14:tracePt t="99523" x="1870075" y="4351338"/>
          <p14:tracePt t="99529" x="1903413" y="4351338"/>
          <p14:tracePt t="99537" x="1938338" y="4368800"/>
          <p14:tracePt t="99544" x="1979613" y="4376738"/>
          <p14:tracePt t="99549" x="2073275" y="4402138"/>
          <p14:tracePt t="99558" x="2159000" y="4410075"/>
          <p14:tracePt t="99563" x="2243138" y="4419600"/>
          <p14:tracePt t="99570" x="2319338" y="4427538"/>
          <p14:tracePt t="99578" x="2362200" y="4445000"/>
          <p14:tracePt t="99585" x="2397125" y="4452938"/>
          <p14:tracePt t="99591" x="2430463" y="4460875"/>
          <p14:tracePt t="99597" x="2463800" y="4460875"/>
          <p14:tracePt t="99605" x="2481263" y="4470400"/>
          <p14:tracePt t="99611" x="2506663" y="4470400"/>
          <p14:tracePt t="99618" x="2524125" y="4486275"/>
          <p14:tracePt t="99628" x="2557463" y="4495800"/>
          <p14:tracePt t="99631" x="2574925" y="4503738"/>
          <p14:tracePt t="99639" x="2600325" y="4521200"/>
          <p14:tracePt t="99645" x="2625725" y="4529138"/>
          <p14:tracePt t="99653" x="2651125" y="4538663"/>
          <p14:tracePt t="99661" x="2686050" y="4554538"/>
          <p14:tracePt t="99666" x="2701925" y="4564063"/>
          <p14:tracePt t="99674" x="2727325" y="4579938"/>
          <p14:tracePt t="99680" x="2744788" y="4579938"/>
          <p14:tracePt t="99688" x="2770188" y="4589463"/>
          <p14:tracePt t="99694" x="2787650" y="4597400"/>
          <p14:tracePt t="99701" x="2805113" y="4614863"/>
          <p14:tracePt t="99709" x="2820988" y="4622800"/>
          <p14:tracePt t="99714" x="2846388" y="4622800"/>
          <p14:tracePt t="99721" x="2855913" y="4630738"/>
          <p14:tracePt t="99728" x="2871788" y="4640263"/>
          <p14:tracePt t="99736" x="2889250" y="4640263"/>
          <p14:tracePt t="99744" x="2889250" y="4648200"/>
          <p14:tracePt t="99748" x="2906713" y="4648200"/>
          <p14:tracePt t="99756" x="2922588" y="4648200"/>
          <p14:tracePt t="99762" x="2932113" y="4657725"/>
          <p14:tracePt t="99769" x="2940050" y="4657725"/>
          <p14:tracePt t="99778" x="2949575" y="4657725"/>
          <p14:tracePt t="99783" x="2957513" y="4657725"/>
          <p14:tracePt t="99790" x="2974975" y="4657725"/>
          <p14:tracePt t="99804" x="2982913" y="4657725"/>
          <p14:tracePt t="99813" x="2990850" y="4657725"/>
          <p14:tracePt t="99818" x="3000375" y="4657725"/>
          <p14:tracePt t="99839" x="3008313" y="4657725"/>
          <p14:tracePt t="99852" x="3008313" y="4648200"/>
          <p14:tracePt t="100174" x="3084513" y="4614863"/>
          <p14:tracePt t="100180" x="3160713" y="4572000"/>
          <p14:tracePt t="100189" x="3195638" y="4554538"/>
          <p14:tracePt t="100194" x="3211513" y="4546600"/>
          <p14:tracePt t="100201" x="3228975" y="4538663"/>
          <p14:tracePt t="100211" x="3238500" y="4538663"/>
          <p14:tracePt t="100214" x="3246438" y="4538663"/>
          <p14:tracePt t="100221" x="3254375" y="4538663"/>
          <p14:tracePt t="100236" x="3263900" y="4529138"/>
          <p14:tracePt t="100262" x="3271838" y="4529138"/>
          <p14:tracePt t="100284" x="3279775" y="4529138"/>
          <p14:tracePt t="100311" x="3279775" y="4521200"/>
          <p14:tracePt t="100344" x="3263900" y="4521200"/>
          <p14:tracePt t="100352" x="3246438" y="4513263"/>
          <p14:tracePt t="100360" x="3211513" y="4503738"/>
          <p14:tracePt t="100365" x="3152775" y="4495800"/>
          <p14:tracePt t="100373" x="3051175" y="4495800"/>
          <p14:tracePt t="100379" x="2949575" y="4478338"/>
          <p14:tracePt t="100386" x="2838450" y="4470400"/>
          <p14:tracePt t="100394" x="2727325" y="4470400"/>
          <p14:tracePt t="100399" x="2668588" y="4470400"/>
          <p14:tracePt t="100406" x="2608263" y="4470400"/>
          <p14:tracePt t="100413" x="2592388" y="4470400"/>
          <p14:tracePt t="100420" x="2566988" y="4470400"/>
          <p14:tracePt t="100428" x="2557463" y="4470400"/>
          <p14:tracePt t="100434" x="2549525" y="4470400"/>
          <p14:tracePt t="100447" x="2541588" y="4470400"/>
          <p14:tracePt t="100454" x="2532063" y="4470400"/>
          <p14:tracePt t="100537" x="2549525" y="4470400"/>
          <p14:tracePt t="100543" x="2582863" y="4478338"/>
          <p14:tracePt t="100550" x="2660650" y="4486275"/>
          <p14:tracePt t="100557" x="2805113" y="4513263"/>
          <p14:tracePt t="100563" x="2957513" y="4538663"/>
          <p14:tracePt t="100571" x="3101975" y="4554538"/>
          <p14:tracePt t="100578" x="3246438" y="4572000"/>
          <p14:tracePt t="100584" x="3355975" y="4579938"/>
          <p14:tracePt t="100593" x="3433763" y="4589463"/>
          <p14:tracePt t="100598" x="3475038" y="4589463"/>
          <p14:tracePt t="100605" x="3509963" y="4589463"/>
          <p14:tracePt t="100611" x="3535363" y="4589463"/>
          <p14:tracePt t="100619" x="3560763" y="4589463"/>
          <p14:tracePt t="100628" x="3586163" y="4589463"/>
          <p14:tracePt t="100632" x="3611563" y="4589463"/>
          <p14:tracePt t="100639" x="3636963" y="4589463"/>
          <p14:tracePt t="100646" x="3671888" y="4589463"/>
          <p14:tracePt t="100653" x="3705225" y="4589463"/>
          <p14:tracePt t="100661" x="3738563" y="4589463"/>
          <p14:tracePt t="100667" x="3763963" y="4589463"/>
          <p14:tracePt t="100673" x="3806825" y="4589463"/>
          <p14:tracePt t="100680" x="3841750" y="4589463"/>
          <p14:tracePt t="100688" x="3883025" y="4589463"/>
          <p14:tracePt t="100694" x="3917950" y="4589463"/>
          <p14:tracePt t="100702" x="3951288" y="4589463"/>
          <p14:tracePt t="100709" x="3968750" y="4589463"/>
          <p14:tracePt t="100715" x="4002088" y="4589463"/>
          <p14:tracePt t="100722" x="4037013" y="4589463"/>
          <p14:tracePt t="100728" x="4062413" y="4589463"/>
          <p14:tracePt t="100736" x="4087813" y="4589463"/>
          <p14:tracePt t="100744" x="4130675" y="4589463"/>
          <p14:tracePt t="100749" x="4164013" y="4589463"/>
          <p14:tracePt t="100757" x="4206875" y="4579938"/>
          <p14:tracePt t="100762" x="4249738" y="4579938"/>
          <p14:tracePt t="100770" x="4300538" y="4572000"/>
          <p14:tracePt t="100779" x="4325938" y="4572000"/>
          <p14:tracePt t="100783" x="4359275" y="4572000"/>
          <p14:tracePt t="100790" x="4384675" y="4564063"/>
          <p14:tracePt t="100797" x="4402138" y="4564063"/>
          <p14:tracePt t="100804" x="4410075" y="4564063"/>
          <p14:tracePt t="100811" x="4419600" y="4564063"/>
          <p14:tracePt t="100818" x="4427538" y="4564063"/>
          <p14:tracePt t="100825" x="4435475" y="4564063"/>
          <p14:tracePt t="100831" x="4445000" y="4564063"/>
          <p14:tracePt t="100845" x="4452938" y="4564063"/>
          <p14:tracePt t="100859" x="4460875" y="4564063"/>
          <p14:tracePt t="100865" x="4470400" y="4564063"/>
          <p14:tracePt t="100886" x="4478338" y="4564063"/>
          <p14:tracePt t="100910" x="4486275" y="4564063"/>
          <p14:tracePt t="100983" x="4470400" y="4564063"/>
          <p14:tracePt t="100989" x="4435475" y="4564063"/>
          <p14:tracePt t="100995" x="4384675" y="4564063"/>
          <p14:tracePt t="101003" x="4265613" y="4564063"/>
          <p14:tracePt t="101011" x="4070350" y="4579938"/>
          <p14:tracePt t="101017" x="3857625" y="4589463"/>
          <p14:tracePt t="101024" x="3662363" y="4622800"/>
          <p14:tracePt t="101030" x="3552825" y="4640263"/>
          <p14:tracePt t="101038" x="3467100" y="4657725"/>
          <p14:tracePt t="101044" x="3408363" y="4665663"/>
          <p14:tracePt t="101051" x="3373438" y="4673600"/>
          <p14:tracePt t="101061" x="3340100" y="4683125"/>
          <p14:tracePt t="101064" x="3322638" y="4683125"/>
          <p14:tracePt t="101071" x="3305175" y="4683125"/>
          <p14:tracePt t="101078" x="3279775" y="4683125"/>
          <p14:tracePt t="101085" x="3254375" y="4683125"/>
          <p14:tracePt t="101095" x="3238500" y="4683125"/>
          <p14:tracePt t="101099" x="3211513" y="4683125"/>
          <p14:tracePt t="101106" x="3186113" y="4683125"/>
          <p14:tracePt t="101112" x="3170238" y="4683125"/>
          <p14:tracePt t="101119" x="3152775" y="4683125"/>
          <p14:tracePt t="101128" x="3127375" y="4683125"/>
          <p14:tracePt t="101133" x="3119438" y="4683125"/>
          <p14:tracePt t="101140" x="3101975" y="4683125"/>
          <p14:tracePt t="101146" x="3084513" y="4683125"/>
          <p14:tracePt t="101153" x="3067050" y="4683125"/>
          <p14:tracePt t="101161" x="3059113" y="4683125"/>
          <p14:tracePt t="101169" x="3051175" y="4683125"/>
          <p14:tracePt t="101174" x="3041650" y="4683125"/>
          <p14:tracePt t="101180" x="3025775" y="4683125"/>
          <p14:tracePt t="101189" x="3016250" y="4691063"/>
          <p14:tracePt t="101195" x="3008313" y="4691063"/>
          <p14:tracePt t="101202" x="2990850" y="4699000"/>
          <p14:tracePt t="101215" x="2974975" y="4699000"/>
          <p14:tracePt t="101221" x="2965450" y="4699000"/>
          <p14:tracePt t="101236" x="2957513" y="4699000"/>
          <p14:tracePt t="101244" x="2949575" y="4699000"/>
          <p14:tracePt t="101256" x="2940050" y="4708525"/>
          <p14:tracePt t="101269" x="2932113" y="4708525"/>
          <p14:tracePt t="101277" x="2932113" y="4716463"/>
          <p14:tracePt t="101283" x="2922588" y="4716463"/>
          <p14:tracePt t="101352" x="2922588" y="4724400"/>
          <p14:tracePt t="101360" x="2932113" y="4724400"/>
          <p14:tracePt t="101365" x="2940050" y="4724400"/>
          <p14:tracePt t="101373" x="2965450" y="4724400"/>
          <p14:tracePt t="101379" x="2982913" y="4724400"/>
          <p14:tracePt t="101387" x="3000375" y="4724400"/>
          <p14:tracePt t="101397" x="3033713" y="4724400"/>
          <p14:tracePt t="101399" x="3059113" y="4724400"/>
          <p14:tracePt t="101408" x="3084513" y="4724400"/>
          <p14:tracePt t="101413" x="3109913" y="4724400"/>
          <p14:tracePt t="101420" x="3144838" y="4724400"/>
          <p14:tracePt t="101429" x="3170238" y="4724400"/>
          <p14:tracePt t="101434" x="3186113" y="4724400"/>
          <p14:tracePt t="101440" x="3211513" y="4724400"/>
          <p14:tracePt t="101447" x="3228975" y="4724400"/>
          <p14:tracePt t="101454" x="3246438" y="4724400"/>
          <p14:tracePt t="101461" x="3263900" y="4724400"/>
          <p14:tracePt t="101469" x="3271838" y="4724400"/>
          <p14:tracePt t="101477" x="3279775" y="4724400"/>
          <p14:tracePt t="101482" x="3297238" y="4724400"/>
          <p14:tracePt t="101495" x="3305175" y="4724400"/>
          <p14:tracePt t="101503" x="3322638" y="4724400"/>
          <p14:tracePt t="101524" x="3330575" y="4724400"/>
          <p14:tracePt t="101529" x="3340100" y="4724400"/>
          <p14:tracePt t="101536" x="3348038" y="4724400"/>
          <p14:tracePt t="101545" x="3355975" y="4724400"/>
          <p14:tracePt t="101550" x="3365500" y="4724400"/>
          <p14:tracePt t="101559" x="3373438" y="4724400"/>
          <p14:tracePt t="101564" x="3390900" y="4724400"/>
          <p14:tracePt t="101571" x="3398838" y="4724400"/>
          <p14:tracePt t="101578" x="3424238" y="4724400"/>
          <p14:tracePt t="101585" x="3449638" y="4724400"/>
          <p14:tracePt t="101592" x="3459163" y="4724400"/>
          <p14:tracePt t="101598" x="3484563" y="4733925"/>
          <p14:tracePt t="101604" x="3502025" y="4733925"/>
          <p14:tracePt t="101612" x="3509963" y="4741863"/>
          <p14:tracePt t="101619" x="3527425" y="4741863"/>
          <p14:tracePt t="101627" x="3543300" y="4741863"/>
          <p14:tracePt t="101632" x="3552825" y="4749800"/>
          <p14:tracePt t="101640" x="3560763" y="4749800"/>
          <p14:tracePt t="101646" x="3578225" y="4749800"/>
          <p14:tracePt t="101654" x="3586163" y="4749800"/>
          <p14:tracePt t="101661" x="3603625" y="4759325"/>
          <p14:tracePt t="101668" x="3611563" y="4759325"/>
          <p14:tracePt t="101673" x="3619500" y="4767263"/>
          <p14:tracePt t="101680" x="3636963" y="4767263"/>
          <p14:tracePt t="101688" x="3646488" y="4767263"/>
          <p14:tracePt t="101694" x="3654425" y="4775200"/>
          <p14:tracePt t="101700" x="3671888" y="4775200"/>
          <p14:tracePt t="101711" x="3671888" y="4784725"/>
          <p14:tracePt t="101714" x="3679825" y="4784725"/>
          <p14:tracePt t="101722" x="3697288" y="4784725"/>
          <p14:tracePt t="101734" x="3705225" y="4784725"/>
          <p14:tracePt t="101744" x="3713163" y="4792663"/>
          <p14:tracePt t="101748" x="3722688" y="4792663"/>
          <p14:tracePt t="101769" x="3730625" y="4792663"/>
          <p14:tracePt t="101778" x="3738563" y="4792663"/>
          <p14:tracePt t="101789" x="3756025" y="4792663"/>
          <p14:tracePt t="101797" x="3756025" y="4802188"/>
          <p14:tracePt t="101804" x="3763963" y="4802188"/>
          <p14:tracePt t="101811" x="3773488" y="4802188"/>
          <p14:tracePt t="101817" x="3781425" y="4802188"/>
          <p14:tracePt t="101827" x="3790950" y="4802188"/>
          <p14:tracePt t="101830" x="3790950" y="4810125"/>
          <p14:tracePt t="101837" x="3798888" y="4810125"/>
          <p14:tracePt t="101845" x="3806825" y="4818063"/>
          <p14:tracePt t="101851" x="3816350" y="4818063"/>
          <p14:tracePt t="101859" x="3824288" y="4818063"/>
          <p14:tracePt t="101866" x="3832225" y="4818063"/>
          <p14:tracePt t="101873" x="3832225" y="4827588"/>
          <p14:tracePt t="101878" x="3849688" y="4827588"/>
          <p14:tracePt t="101886" x="3857625" y="4827588"/>
          <p14:tracePt t="101895" x="3875088" y="4827588"/>
          <p14:tracePt t="101899" x="3900488" y="4827588"/>
          <p14:tracePt t="101907" x="3925888" y="4827588"/>
          <p14:tracePt t="101913" x="3951288" y="4827588"/>
          <p14:tracePt t="101920" x="3994150" y="4827588"/>
          <p14:tracePt t="101928" x="4027488" y="4827588"/>
          <p14:tracePt t="101934" x="4062413" y="4827588"/>
          <p14:tracePt t="101942" x="4087813" y="4827588"/>
          <p14:tracePt t="101947" x="4113213" y="4827588"/>
          <p14:tracePt t="101955" x="4130675" y="4827588"/>
          <p14:tracePt t="101961" x="4138613" y="4827588"/>
          <p14:tracePt t="101968" x="4164013" y="4827588"/>
          <p14:tracePt t="101978" x="4171950" y="4827588"/>
          <p14:tracePt t="101981" x="4181475" y="4827588"/>
          <p14:tracePt t="101989" x="4189413" y="4827588"/>
          <p14:tracePt t="101995" x="4197350" y="4827588"/>
          <p14:tracePt t="102003" x="4206875" y="4827588"/>
          <p14:tracePt t="102011" x="4214813" y="4827588"/>
          <p14:tracePt t="102022" x="4224338" y="4827588"/>
          <p14:tracePt t="102037" x="4232275" y="4827588"/>
          <p14:tracePt t="102050" x="4240213" y="4827588"/>
          <p14:tracePt t="102125" x="4240213" y="4818063"/>
          <p14:tracePt t="102140" x="4232275" y="4810125"/>
          <p14:tracePt t="102146" x="4224338" y="4810125"/>
          <p14:tracePt t="102154" x="4214813" y="4810125"/>
          <p14:tracePt t="102162" x="4206875" y="4810125"/>
          <p14:tracePt t="102167" x="4197350" y="4810125"/>
          <p14:tracePt t="102174" x="4189413" y="4802188"/>
          <p14:tracePt t="102180" x="4171950" y="4802188"/>
          <p14:tracePt t="102188" x="4164013" y="4802188"/>
          <p14:tracePt t="102195" x="4146550" y="4802188"/>
          <p14:tracePt t="102211" x="4130675" y="4802188"/>
          <p14:tracePt t="102214" x="4113213" y="4802188"/>
          <p14:tracePt t="102229" x="4095750" y="4802188"/>
          <p14:tracePt t="102235" x="4087813" y="4802188"/>
          <p14:tracePt t="102244" x="4070350" y="4802188"/>
          <p14:tracePt t="102249" x="4044950" y="4802188"/>
          <p14:tracePt t="102256" x="4037013" y="4810125"/>
          <p14:tracePt t="102262" x="4011613" y="4810125"/>
          <p14:tracePt t="102269" x="3986213" y="4810125"/>
          <p14:tracePt t="102277" x="3960813" y="4818063"/>
          <p14:tracePt t="102282" x="3943350" y="4827588"/>
          <p14:tracePt t="102290" x="3917950" y="4827588"/>
          <p14:tracePt t="102297" x="3883025" y="4835525"/>
          <p14:tracePt t="102305" x="3849688" y="4835525"/>
          <p14:tracePt t="102311" x="3806825" y="4843463"/>
          <p14:tracePt t="102317" x="3773488" y="4852988"/>
          <p14:tracePt t="102324" x="3730625" y="4868863"/>
          <p14:tracePt t="102330" x="3687763" y="4878388"/>
          <p14:tracePt t="102339" x="3654425" y="4886325"/>
          <p14:tracePt t="102345" x="3594100" y="4894263"/>
          <p14:tracePt t="102351" x="3535363" y="4894263"/>
          <p14:tracePt t="102360" x="3475038" y="4903788"/>
          <p14:tracePt t="102365" x="3441700" y="4911725"/>
          <p14:tracePt t="102373" x="3408363" y="4911725"/>
          <p14:tracePt t="102379" x="3390900" y="4919663"/>
          <p14:tracePt t="102385" x="3365500" y="4919663"/>
          <p14:tracePt t="102396" x="3348038" y="4929188"/>
          <p14:tracePt t="102399" x="3340100" y="4929188"/>
          <p14:tracePt t="102407" x="3330575" y="4929188"/>
          <p14:tracePt t="102413" x="3322638" y="4929188"/>
          <p14:tracePt t="102420" x="3314700" y="4929188"/>
          <p14:tracePt t="102430" x="3305175" y="4929188"/>
          <p14:tracePt t="102433" x="3297238" y="4929188"/>
          <p14:tracePt t="102443" x="3289300" y="4929188"/>
          <p14:tracePt t="102449" x="3271838" y="4929188"/>
          <p14:tracePt t="102455" x="3263900" y="4937125"/>
          <p14:tracePt t="102462" x="3254375" y="4937125"/>
          <p14:tracePt t="102469" x="3228975" y="4937125"/>
          <p14:tracePt t="102475" x="3203575" y="4946650"/>
          <p14:tracePt t="102483" x="3186113" y="4946650"/>
          <p14:tracePt t="102489" x="3160713" y="4954588"/>
          <p14:tracePt t="102495" x="3135313" y="4954588"/>
          <p14:tracePt t="102503" x="3127375" y="4954588"/>
          <p14:tracePt t="102511" x="3109913" y="4954588"/>
          <p14:tracePt t="102517" x="3094038" y="4962525"/>
          <p14:tracePt t="102524" x="3084513" y="4962525"/>
          <p14:tracePt t="102529" x="3067050" y="4962525"/>
          <p14:tracePt t="102537" x="3059113" y="4962525"/>
          <p14:tracePt t="102551" x="3041650" y="4962525"/>
          <p14:tracePt t="102564" x="3033713" y="4962525"/>
          <p14:tracePt t="102571" x="3025775" y="4962525"/>
          <p14:tracePt t="102578" x="3016250" y="4962525"/>
          <p14:tracePt t="102594" x="3008313" y="4962525"/>
          <p14:tracePt t="102599" x="3000375" y="4962525"/>
          <p14:tracePt t="102633" x="2990850" y="4962525"/>
          <p14:tracePt t="102701" x="3000375" y="4962525"/>
          <p14:tracePt t="102709" x="3016250" y="4962525"/>
          <p14:tracePt t="102715" x="3051175" y="4954588"/>
          <p14:tracePt t="102722" x="3076575" y="4954588"/>
          <p14:tracePt t="102728" x="3109913" y="4946650"/>
          <p14:tracePt t="102735" x="3152775" y="4946650"/>
          <p14:tracePt t="102743" x="3186113" y="4946650"/>
          <p14:tracePt t="102749" x="3228975" y="4946650"/>
          <p14:tracePt t="102756" x="3263900" y="4946650"/>
          <p14:tracePt t="102762" x="3279775" y="4946650"/>
          <p14:tracePt t="102770" x="3305175" y="4946650"/>
          <p14:tracePt t="102777" x="3322638" y="4946650"/>
          <p14:tracePt t="102784" x="3330575" y="4954588"/>
          <p14:tracePt t="102790" x="3340100" y="4954588"/>
          <p14:tracePt t="102797" x="3348038" y="4954588"/>
          <p14:tracePt t="102804" x="3355975" y="4954588"/>
          <p14:tracePt t="102811" x="3365500" y="4954588"/>
          <p14:tracePt t="102818" x="3373438" y="4954588"/>
          <p14:tracePt t="102827" x="3382963" y="4962525"/>
          <p14:tracePt t="102831" x="3390900" y="4962525"/>
          <p14:tracePt t="102838" x="3398838" y="4962525"/>
          <p14:tracePt t="102845" x="3408363" y="4962525"/>
          <p14:tracePt t="102853" x="3416300" y="4962525"/>
          <p14:tracePt t="102860" x="3424238" y="4972050"/>
          <p14:tracePt t="102873" x="3441700" y="4972050"/>
          <p14:tracePt t="102879" x="3459163" y="4972050"/>
          <p14:tracePt t="102887" x="3467100" y="4972050"/>
          <p14:tracePt t="102896" x="3475038" y="4972050"/>
          <p14:tracePt t="102909" x="3502025" y="4972050"/>
          <p14:tracePt t="102913" x="3517900" y="4972050"/>
          <p14:tracePt t="102928" x="3535363" y="4979988"/>
          <p14:tracePt t="102934" x="3543300" y="4979988"/>
          <p14:tracePt t="102942" x="3552825" y="4979988"/>
          <p14:tracePt t="102948" x="3568700" y="4979988"/>
          <p14:tracePt t="102956" x="3578225" y="4979988"/>
          <p14:tracePt t="102961" x="3594100" y="4987925"/>
          <p14:tracePt t="102968" x="3603625" y="4987925"/>
          <p14:tracePt t="102978" x="3611563" y="4987925"/>
          <p14:tracePt t="102982" x="3629025" y="4987925"/>
          <p14:tracePt t="102990" x="3636963" y="4987925"/>
          <p14:tracePt t="102995" x="3646488" y="4987925"/>
          <p14:tracePt t="103003" x="3662363" y="4987925"/>
          <p14:tracePt t="103010" x="3671888" y="4997450"/>
          <p14:tracePt t="103016" x="3679825" y="4997450"/>
          <p14:tracePt t="103024" x="3697288" y="4997450"/>
          <p14:tracePt t="103030" x="3705225" y="4997450"/>
          <p14:tracePt t="103039" x="3722688" y="4997450"/>
          <p14:tracePt t="103044" x="3730625" y="4997450"/>
          <p14:tracePt t="103050" x="3738563" y="4997450"/>
          <p14:tracePt t="103059" x="3756025" y="4997450"/>
          <p14:tracePt t="103064" x="3763963" y="4997450"/>
          <p14:tracePt t="103071" x="3781425" y="4997450"/>
          <p14:tracePt t="103078" x="3790950" y="4997450"/>
          <p14:tracePt t="103094" x="3798888" y="4997450"/>
          <p14:tracePt t="103098" x="3806825" y="4997450"/>
          <p14:tracePt t="103112" x="3816350" y="4997450"/>
          <p14:tracePt t="103119" x="3824288" y="4997450"/>
          <p14:tracePt t="103134" x="3832225" y="4997450"/>
          <p14:tracePt t="103160" x="3841750" y="4997450"/>
          <p14:tracePt t="103190" x="3824288" y="4997450"/>
          <p14:tracePt t="103195" x="3816350" y="4997450"/>
          <p14:tracePt t="103201" x="3806825" y="4997450"/>
          <p14:tracePt t="103210" x="3781425" y="4997450"/>
          <p14:tracePt t="103215" x="3763963" y="4987925"/>
          <p14:tracePt t="103223" x="3756025" y="4987925"/>
          <p14:tracePt t="103228" x="3738563" y="4987925"/>
          <p14:tracePt t="103236" x="3722688" y="4987925"/>
          <p14:tracePt t="103243" x="3705225" y="4987925"/>
          <p14:tracePt t="103250" x="3687763" y="4987925"/>
          <p14:tracePt t="103258" x="3671888" y="4987925"/>
          <p14:tracePt t="103263" x="3654425" y="4987925"/>
          <p14:tracePt t="103270" x="3636963" y="4987925"/>
          <p14:tracePt t="103277" x="3629025" y="4987925"/>
          <p14:tracePt t="103284" x="3611563" y="4987925"/>
          <p14:tracePt t="103293" x="3603625" y="4987925"/>
          <p14:tracePt t="103297" x="3586163" y="4987925"/>
          <p14:tracePt t="103305" x="3578225" y="4987925"/>
          <p14:tracePt t="103311" x="3568700" y="4987925"/>
          <p14:tracePt t="103319" x="3552825" y="4987925"/>
          <p14:tracePt t="103327" x="3543300" y="4987925"/>
          <p14:tracePt t="103331" x="3527425" y="4987925"/>
          <p14:tracePt t="103339" x="3509963" y="4987925"/>
          <p14:tracePt t="103353" x="3492500" y="4987925"/>
          <p14:tracePt t="103360" x="3484563" y="4987925"/>
          <p14:tracePt t="103367" x="3475038" y="4987925"/>
          <p14:tracePt t="103373" x="3467100" y="4979988"/>
          <p14:tracePt t="103379" x="3459163" y="4979988"/>
          <p14:tracePt t="103386" x="3449638" y="4979988"/>
          <p14:tracePt t="103395" x="3441700" y="4979988"/>
          <p14:tracePt t="103413" x="3433763" y="4979988"/>
          <p14:tracePt t="103421" x="3424238" y="4979988"/>
          <p14:tracePt t="103442" x="3416300" y="4979988"/>
          <p14:tracePt t="103461" x="3416300" y="4972050"/>
          <p14:tracePt t="103477" x="3416300" y="4962525"/>
          <p14:tracePt t="103482" x="3424238" y="4954588"/>
          <p14:tracePt t="103489" x="3433763" y="4954588"/>
          <p14:tracePt t="103496" x="3449638" y="4954588"/>
          <p14:tracePt t="103504" x="3467100" y="4946650"/>
          <p14:tracePt t="103510" x="3475038" y="4937125"/>
          <p14:tracePt t="103517" x="3502025" y="4929188"/>
          <p14:tracePt t="103524" x="3527425" y="4919663"/>
          <p14:tracePt t="103530" x="3552825" y="4911725"/>
          <p14:tracePt t="103538" x="3568700" y="4903788"/>
          <p14:tracePt t="103544" x="3586163" y="4903788"/>
          <p14:tracePt t="103551" x="3611563" y="4894263"/>
          <p14:tracePt t="103562" x="3629025" y="4886325"/>
          <p14:tracePt t="103564" x="3646488" y="4886325"/>
          <p14:tracePt t="103572" x="3662363" y="4886325"/>
          <p14:tracePt t="103578" x="3671888" y="4886325"/>
          <p14:tracePt t="103586" x="3687763" y="4886325"/>
          <p14:tracePt t="103595" x="3697288" y="4878388"/>
          <p14:tracePt t="103598" x="3705225" y="4878388"/>
          <p14:tracePt t="103606" x="3713163" y="4868863"/>
          <p14:tracePt t="103612" x="3722688" y="4868863"/>
          <p14:tracePt t="103627" x="3730625" y="4868863"/>
          <p14:tracePt t="103633" x="3738563" y="4868863"/>
          <p14:tracePt t="103646" x="3748088" y="4868863"/>
          <p14:tracePt t="103662" x="3756025" y="4868863"/>
          <p14:tracePt t="103668" x="3763963" y="4868863"/>
          <p14:tracePt t="103680" x="3773488" y="4868863"/>
          <p14:tracePt t="103688" x="3790950" y="4868863"/>
          <p14:tracePt t="103702" x="3798888" y="4868863"/>
          <p14:tracePt t="103710" x="3806825" y="4878388"/>
          <p14:tracePt t="103716" x="3816350" y="4878388"/>
          <p14:tracePt t="103723" x="3824288" y="4878388"/>
          <p14:tracePt t="103729" x="3832225" y="4878388"/>
          <p14:tracePt t="103737" x="3841750" y="4878388"/>
          <p14:tracePt t="103743" x="3849688" y="4886325"/>
          <p14:tracePt t="103749" x="3857625" y="4886325"/>
          <p14:tracePt t="103757" x="3857625" y="4894263"/>
          <p14:tracePt t="103763" x="3875088" y="4894263"/>
          <p14:tracePt t="103778" x="3883025" y="4894263"/>
          <p14:tracePt t="103790" x="3892550" y="4903788"/>
          <p14:tracePt t="103798" x="3900488" y="4903788"/>
          <p14:tracePt t="103805" x="3900488" y="4911725"/>
          <p14:tracePt t="103818" x="3908425" y="4911725"/>
          <p14:tracePt t="103832" x="3917950" y="4911725"/>
          <p14:tracePt t="103860" x="3917950" y="4919663"/>
          <p14:tracePt t="103900" x="3917950" y="4929188"/>
          <p14:tracePt t="103913" x="3917950" y="4937125"/>
          <p14:tracePt t="103928" x="3908425" y="4946650"/>
          <p14:tracePt t="103935" x="3908425" y="4954588"/>
          <p14:tracePt t="103942" x="3900488" y="4962525"/>
          <p14:tracePt t="103949" x="3892550" y="4962525"/>
          <p14:tracePt t="103955" x="3883025" y="4972050"/>
          <p14:tracePt t="103970" x="3875088" y="4979988"/>
          <p14:tracePt t="103978" x="3867150" y="4979988"/>
          <p14:tracePt t="103990" x="3857625" y="4987925"/>
          <p14:tracePt t="104004" x="3849688" y="4987925"/>
          <p14:tracePt t="104010" x="3849688" y="4997450"/>
          <p14:tracePt t="104018" x="3841750" y="4997450"/>
          <p14:tracePt t="104024" x="3841750" y="5005388"/>
          <p14:tracePt t="104030" x="3832225" y="5005388"/>
          <p14:tracePt t="104051" x="3824288" y="5005388"/>
          <p14:tracePt t="104078" x="3816350" y="5005388"/>
          <p14:tracePt t="104107" x="3806825" y="5013325"/>
          <p14:tracePt t="104126" x="3798888" y="5013325"/>
          <p14:tracePt t="104133" x="3790950" y="5022850"/>
          <p14:tracePt t="104140" x="3781425" y="5022850"/>
          <p14:tracePt t="104146" x="3756025" y="5030788"/>
          <p14:tracePt t="104153" x="3730625" y="5030788"/>
          <p14:tracePt t="104160" x="3687763" y="5030788"/>
          <p14:tracePt t="104167" x="3646488" y="5030788"/>
          <p14:tracePt t="104176" x="3560763" y="5030788"/>
          <p14:tracePt t="104181" x="3449638" y="5022850"/>
          <p14:tracePt t="104188" x="3348038" y="5022850"/>
          <p14:tracePt t="104195" x="3271838" y="5013325"/>
          <p14:tracePt t="104201" x="3246438" y="5013325"/>
          <p14:tracePt t="104209" x="3211513" y="5013325"/>
          <p14:tracePt t="104215" x="3195638" y="5013325"/>
          <p14:tracePt t="104223" x="3186113" y="5013325"/>
          <p14:tracePt t="104229" x="3170238" y="5013325"/>
          <p14:tracePt t="104237" x="3160713" y="5013325"/>
          <p14:tracePt t="104249" x="3144838" y="5013325"/>
          <p14:tracePt t="104261" x="3135313" y="5013325"/>
          <p14:tracePt t="104661" x="3033713" y="5022850"/>
          <p14:tracePt t="104669" x="2922588" y="5048250"/>
          <p14:tracePt t="104676" x="2863850" y="5056188"/>
          <p14:tracePt t="104681" x="2830513" y="5064125"/>
          <p14:tracePt t="104689" x="2813050" y="5073650"/>
          <p14:tracePt t="104703" x="2805113" y="5081588"/>
          <p14:tracePt t="104716" x="2795588" y="5081588"/>
          <p14:tracePt t="104799" x="2795588" y="5091113"/>
          <p14:tracePt t="104826" x="2795588" y="5099050"/>
          <p14:tracePt t="104839" x="2787650" y="5099050"/>
          <p14:tracePt t="104846" x="2787650" y="5106988"/>
          <p14:tracePt t="104853" x="2778125" y="5116513"/>
          <p14:tracePt t="104861" x="2770188" y="5124450"/>
          <p14:tracePt t="104867" x="2762250" y="5124450"/>
          <p14:tracePt t="104873" x="2752725" y="5124450"/>
          <p14:tracePt t="104880" x="2744788" y="5132388"/>
          <p14:tracePt t="104888" x="2744788" y="5141913"/>
          <p14:tracePt t="104901" x="2736850" y="5141913"/>
          <p14:tracePt t="104909" x="2727325" y="5149850"/>
          <p14:tracePt t="104922" x="2727325" y="5157788"/>
          <p14:tracePt t="104928" x="2719388" y="5157788"/>
          <p14:tracePt t="104983" x="2744788" y="5157788"/>
          <p14:tracePt t="104990" x="2762250" y="5149850"/>
          <p14:tracePt t="104997" x="2787650" y="5149850"/>
          <p14:tracePt t="105003" x="2820988" y="5149850"/>
          <p14:tracePt t="105010" x="2846388" y="5141913"/>
          <p14:tracePt t="105018" x="2871788" y="5141913"/>
          <p14:tracePt t="105027" x="2897188" y="5141913"/>
          <p14:tracePt t="105031" x="2922588" y="5141913"/>
          <p14:tracePt t="105038" x="2949575" y="5141913"/>
          <p14:tracePt t="105045" x="2965450" y="5141913"/>
          <p14:tracePt t="105052" x="2982913" y="5141913"/>
          <p14:tracePt t="105059" x="2990850" y="5141913"/>
          <p14:tracePt t="105066" x="3008313" y="5141913"/>
          <p14:tracePt t="105079" x="3025775" y="5141913"/>
          <p14:tracePt t="105086" x="3041650" y="5141913"/>
          <p14:tracePt t="105093" x="3051175" y="5141913"/>
          <p14:tracePt t="105100" x="3059113" y="5141913"/>
          <p14:tracePt t="105107" x="3067050" y="5141913"/>
          <p14:tracePt t="105113" x="3076575" y="5141913"/>
          <p14:tracePt t="105120" x="3101975" y="5141913"/>
          <p14:tracePt t="105127" x="3109913" y="5141913"/>
          <p14:tracePt t="105134" x="3135313" y="5141913"/>
          <p14:tracePt t="105143" x="3152775" y="5141913"/>
          <p14:tracePt t="105147" x="3170238" y="5141913"/>
          <p14:tracePt t="105155" x="3195638" y="5141913"/>
          <p14:tracePt t="105161" x="3203575" y="5141913"/>
          <p14:tracePt t="105168" x="3228975" y="5132388"/>
          <p14:tracePt t="105176" x="3246438" y="5132388"/>
          <p14:tracePt t="105182" x="3263900" y="5132388"/>
          <p14:tracePt t="105189" x="3279775" y="5132388"/>
          <p14:tracePt t="105195" x="3297238" y="5132388"/>
          <p14:tracePt t="105203" x="3305175" y="5132388"/>
          <p14:tracePt t="105211" x="3322638" y="5132388"/>
          <p14:tracePt t="105216" x="3330575" y="5132388"/>
          <p14:tracePt t="105223" x="3340100" y="5132388"/>
          <p14:tracePt t="105229" x="3348038" y="5132388"/>
          <p14:tracePt t="105244" x="3365500" y="5132388"/>
          <p14:tracePt t="105250" x="3373438" y="5132388"/>
          <p14:tracePt t="105264" x="3390900" y="5132388"/>
          <p14:tracePt t="105271" x="3398838" y="5132388"/>
          <p14:tracePt t="105285" x="3416300" y="5132388"/>
          <p14:tracePt t="105292" x="3424238" y="5132388"/>
          <p14:tracePt t="105300" x="3433763" y="5132388"/>
          <p14:tracePt t="105305" x="3449638" y="5141913"/>
          <p14:tracePt t="105319" x="3467100" y="5141913"/>
          <p14:tracePt t="105326" x="3484563" y="5149850"/>
          <p14:tracePt t="105334" x="3492500" y="5157788"/>
          <p14:tracePt t="105340" x="3502025" y="5157788"/>
          <p14:tracePt t="105346" x="3517900" y="5157788"/>
          <p14:tracePt t="105353" x="3527425" y="5167313"/>
          <p14:tracePt t="105360" x="3535363" y="5175250"/>
          <p14:tracePt t="105366" x="3543300" y="5183188"/>
          <p14:tracePt t="105376" x="3552825" y="5183188"/>
          <p14:tracePt t="105380" x="3568700" y="5183188"/>
          <p14:tracePt t="105389" x="3578225" y="5192713"/>
          <p14:tracePt t="105394" x="3586163" y="5200650"/>
          <p14:tracePt t="105402" x="3603625" y="5208588"/>
          <p14:tracePt t="105411" x="3619500" y="5208588"/>
          <p14:tracePt t="105414" x="3636963" y="5218113"/>
          <p14:tracePt t="105423" x="3654425" y="5226050"/>
          <p14:tracePt t="105429" x="3679825" y="5226050"/>
          <p14:tracePt t="105436" x="3713163" y="5235575"/>
          <p14:tracePt t="105443" x="3748088" y="5260975"/>
          <p14:tracePt t="105449" x="3781425" y="5260975"/>
          <p14:tracePt t="105456" x="3824288" y="5276850"/>
          <p14:tracePt t="105463" x="3857625" y="5286375"/>
          <p14:tracePt t="105470" x="3900488" y="5286375"/>
          <p14:tracePt t="105477" x="3935413" y="5286375"/>
          <p14:tracePt t="105484" x="3968750" y="5294313"/>
          <p14:tracePt t="105493" x="3994150" y="5294313"/>
          <p14:tracePt t="105497" x="4019550" y="5302250"/>
          <p14:tracePt t="105505" x="4044950" y="5302250"/>
          <p14:tracePt t="105511" x="4070350" y="5302250"/>
          <p14:tracePt t="105519" x="4087813" y="5302250"/>
          <p14:tracePt t="105526" x="4105275" y="5302250"/>
          <p14:tracePt t="105532" x="4121150" y="5302250"/>
          <p14:tracePt t="105539" x="4146550" y="5302250"/>
          <p14:tracePt t="105545" x="4171950" y="5302250"/>
          <p14:tracePt t="105552" x="4197350" y="5302250"/>
          <p14:tracePt t="105560" x="4206875" y="5302250"/>
          <p14:tracePt t="105566" x="4224338" y="5302250"/>
          <p14:tracePt t="105573" x="4232275" y="5302250"/>
          <p14:tracePt t="105579" x="4249738" y="5302250"/>
          <p14:tracePt t="105587" x="4265613" y="5302250"/>
          <p14:tracePt t="105593" x="4275138" y="5302250"/>
          <p14:tracePt t="105600" x="4300538" y="5302250"/>
          <p14:tracePt t="105608" x="4316413" y="5302250"/>
          <p14:tracePt t="105614" x="4325938" y="5302250"/>
          <p14:tracePt t="105622" x="4341813" y="5294313"/>
          <p14:tracePt t="105627" x="4351338" y="5294313"/>
          <p14:tracePt t="105634" x="4368800" y="5294313"/>
          <p14:tracePt t="105643" x="4394200" y="5286375"/>
          <p14:tracePt t="105649" x="4402138" y="5286375"/>
          <p14:tracePt t="105655" x="4419600" y="5276850"/>
          <p14:tracePt t="105662" x="4435475" y="5276850"/>
          <p14:tracePt t="105669" x="4452938" y="5276850"/>
          <p14:tracePt t="105677" x="4478338" y="5268913"/>
          <p14:tracePt t="105683" x="4495800" y="5268913"/>
          <p14:tracePt t="105689" x="4513263" y="5260975"/>
          <p14:tracePt t="105696" x="4529138" y="5260975"/>
          <p14:tracePt t="105703" x="4554538" y="5251450"/>
          <p14:tracePt t="105710" x="4572000" y="5251450"/>
          <p14:tracePt t="105716" x="4597400" y="5243513"/>
          <p14:tracePt t="105724" x="4622800" y="5243513"/>
          <p14:tracePt t="105730" x="4648200" y="5243513"/>
          <p14:tracePt t="105738" x="4665663" y="5243513"/>
          <p14:tracePt t="105744" x="4683125" y="5243513"/>
          <p14:tracePt t="105751" x="4691063" y="5243513"/>
          <p14:tracePt t="105759" x="4699000" y="5243513"/>
          <p14:tracePt t="105765" x="4716463" y="5243513"/>
          <p14:tracePt t="105778" x="4724400" y="5243513"/>
          <p14:tracePt t="105785" x="4741863" y="5243513"/>
          <p14:tracePt t="105800" x="4749800" y="5243513"/>
          <p14:tracePt t="105812" x="4759325" y="5243513"/>
          <p14:tracePt t="105827" x="4767263" y="5243513"/>
          <p14:tracePt t="105847" x="4775200" y="5243513"/>
          <p14:tracePt t="105855" x="4784725" y="5243513"/>
          <p14:tracePt t="105881" x="4792663" y="5243513"/>
          <p14:tracePt t="105888" x="4802188" y="5243513"/>
          <p14:tracePt t="105916" x="4810125" y="5243513"/>
          <p14:tracePt t="105929" x="4818063" y="5243513"/>
          <p14:tracePt t="105943" x="4827588" y="5243513"/>
          <p14:tracePt t="105958" x="4827588" y="5251450"/>
          <p14:tracePt t="106230" x="4665663" y="5251450"/>
          <p14:tracePt t="106237" x="4232275" y="5251450"/>
          <p14:tracePt t="106244" x="3798888" y="5260975"/>
          <p14:tracePt t="106251" x="3433763" y="5294313"/>
          <p14:tracePt t="106260" x="3195638" y="5311775"/>
          <p14:tracePt t="106265" x="2982913" y="5319713"/>
          <p14:tracePt t="106272" x="2855913" y="5345113"/>
          <p14:tracePt t="106278" x="2744788" y="5345113"/>
          <p14:tracePt t="106286" x="2660650" y="5337175"/>
          <p14:tracePt t="106293" x="2582863" y="5319713"/>
          <p14:tracePt t="106299" x="2506663" y="5311775"/>
          <p14:tracePt t="106306" x="2463800" y="5294313"/>
          <p14:tracePt t="106312" x="2413000" y="5286375"/>
          <p14:tracePt t="106319" x="2371725" y="5260975"/>
          <p14:tracePt t="106327" x="2328863" y="5235575"/>
          <p14:tracePt t="106333" x="2268538" y="5208588"/>
          <p14:tracePt t="106340" x="2209800" y="5167313"/>
          <p14:tracePt t="106347" x="2116138" y="5091113"/>
          <p14:tracePt t="106355" x="1997075" y="5022850"/>
          <p14:tracePt t="106362" x="1835150" y="4929188"/>
          <p14:tracePt t="106369" x="1700213" y="4852988"/>
          <p14:tracePt t="106377" x="1597025" y="4802188"/>
          <p14:tracePt t="106381" x="1487488" y="4749800"/>
          <p14:tracePt t="106389" x="1419225" y="4716463"/>
          <p14:tracePt t="106395" x="1343025" y="4699000"/>
          <p14:tracePt t="106402" x="1282700" y="4673600"/>
          <p14:tracePt t="106409" x="1223963" y="4665663"/>
          <p14:tracePt t="106415" x="1173163" y="4665663"/>
          <p14:tracePt t="106423" x="1130300" y="4665663"/>
          <p14:tracePt t="106429" x="1104900" y="4665663"/>
          <p14:tracePt t="106437" x="1054100" y="4665663"/>
          <p14:tracePt t="106444" x="1028700" y="4665663"/>
          <p14:tracePt t="106449" x="1003300" y="4673600"/>
          <p14:tracePt t="106460" x="985838" y="4673600"/>
          <p14:tracePt t="106464" x="977900" y="4683125"/>
          <p14:tracePt t="106477" x="968375" y="4683125"/>
          <p14:tracePt t="106484" x="968375" y="4691063"/>
          <p14:tracePt t="106492" x="960438" y="4691063"/>
          <p14:tracePt t="106539" x="968375" y="4708525"/>
          <p14:tracePt t="106546" x="977900" y="4724400"/>
          <p14:tracePt t="106554" x="1003300" y="4749800"/>
          <p14:tracePt t="106561" x="1062038" y="4810125"/>
          <p14:tracePt t="106567" x="1163638" y="4903788"/>
          <p14:tracePt t="106574" x="1317625" y="5038725"/>
          <p14:tracePt t="106580" x="1444625" y="5157788"/>
          <p14:tracePt t="106588" x="1581150" y="5294313"/>
          <p14:tracePt t="106593" x="1700213" y="5362575"/>
          <p14:tracePt t="106601" x="1776413" y="5430838"/>
          <p14:tracePt t="106609" x="1844675" y="5472113"/>
          <p14:tracePt t="106614" x="1920875" y="5524500"/>
          <p14:tracePt t="106622" x="1997075" y="5549900"/>
          <p14:tracePt t="106628" x="2047875" y="5583238"/>
          <p14:tracePt t="106636" x="2090738" y="5591175"/>
          <p14:tracePt t="106644" x="2149475" y="5600700"/>
          <p14:tracePt t="106649" x="2192338" y="5600700"/>
          <p14:tracePt t="106655" x="2268538" y="5600700"/>
          <p14:tracePt t="106662" x="2362200" y="5600700"/>
          <p14:tracePt t="106669" x="2481263" y="5591175"/>
          <p14:tracePt t="106676" x="2660650" y="5557838"/>
          <p14:tracePt t="106683" x="2787650" y="5540375"/>
          <p14:tracePt t="106689" x="2906713" y="5514975"/>
          <p14:tracePt t="106697" x="3016250" y="5481638"/>
          <p14:tracePt t="106704" x="3119438" y="5456238"/>
          <p14:tracePt t="106710" x="3263900" y="5430838"/>
          <p14:tracePt t="106718" x="3408363" y="5395913"/>
          <p14:tracePt t="106726" x="3535363" y="5353050"/>
          <p14:tracePt t="106731" x="3671888" y="5294313"/>
          <p14:tracePt t="106738" x="3781425" y="5260975"/>
          <p14:tracePt t="106744" x="3875088" y="5226050"/>
          <p14:tracePt t="106752" x="3976688" y="5200650"/>
          <p14:tracePt t="106762" x="4052888" y="5167313"/>
          <p14:tracePt t="106765" x="4113213" y="5149850"/>
          <p14:tracePt t="106773" x="4171950" y="5124450"/>
          <p14:tracePt t="106779" x="4224338" y="5106988"/>
          <p14:tracePt t="106786" x="4283075" y="5091113"/>
          <p14:tracePt t="106793" x="4325938" y="5081588"/>
          <p14:tracePt t="106799" x="4376738" y="5056188"/>
          <p14:tracePt t="106808" x="4427538" y="5038725"/>
          <p14:tracePt t="106813" x="4470400" y="5030788"/>
          <p14:tracePt t="106820" x="4503738" y="5013325"/>
          <p14:tracePt t="106829" x="4529138" y="5013325"/>
          <p14:tracePt t="106834" x="4554538" y="5005388"/>
          <p14:tracePt t="106841" x="4572000" y="5005388"/>
          <p14:tracePt t="106848" x="4579938" y="4997450"/>
          <p14:tracePt t="106855" x="4589463" y="4997450"/>
          <p14:tracePt t="106861" x="4597400" y="4987925"/>
          <p14:tracePt t="106868" x="4605338" y="4987925"/>
          <p14:tracePt t="106876" x="4614863" y="4987925"/>
          <p14:tracePt t="106882" x="4614863" y="4979988"/>
          <p14:tracePt t="106893" x="4622800" y="4972050"/>
          <p14:tracePt t="106895" x="4622800" y="4954588"/>
          <p14:tracePt t="106903" x="4622800" y="4929188"/>
          <p14:tracePt t="106909" x="4597400" y="4878388"/>
          <p14:tracePt t="106916" x="4554538" y="4802188"/>
          <p14:tracePt t="106922" x="4486275" y="4691063"/>
          <p14:tracePt t="106929" x="4351338" y="4529138"/>
          <p14:tracePt t="106937" x="4224338" y="4368800"/>
          <p14:tracePt t="106944" x="4062413" y="4224338"/>
          <p14:tracePt t="106949" x="3935413" y="4130675"/>
          <p14:tracePt t="106960" x="3832225" y="4052888"/>
          <p14:tracePt t="106963" x="3730625" y="4011613"/>
          <p14:tracePt t="106971" x="3619500" y="3951288"/>
          <p14:tracePt t="106979" x="3535363" y="3908425"/>
          <p14:tracePt t="106983" x="3459163" y="3849688"/>
          <p14:tracePt t="106993" x="3365500" y="3806825"/>
          <p14:tracePt t="106998" x="3271838" y="3773488"/>
          <p14:tracePt t="107005" x="3170238" y="3722688"/>
          <p14:tracePt t="107011" x="3084513" y="3679825"/>
          <p14:tracePt t="107019" x="2990850" y="3646488"/>
          <p14:tracePt t="107027" x="2906713" y="3611563"/>
          <p14:tracePt t="107032" x="2830513" y="3578225"/>
          <p14:tracePt t="107039" x="2762250" y="3560763"/>
          <p14:tracePt t="107045" x="2719388" y="3552825"/>
          <p14:tracePt t="107053" x="2676525" y="3543300"/>
          <p14:tracePt t="107061" x="2643188" y="3535363"/>
          <p14:tracePt t="107066" x="2608263" y="3527425"/>
          <p14:tracePt t="107077" x="2582863" y="3517900"/>
          <p14:tracePt t="107080" x="2557463" y="3517900"/>
          <p14:tracePt t="107087" x="2532063" y="3517900"/>
          <p14:tracePt t="107095" x="2506663" y="3517900"/>
          <p14:tracePt t="107100" x="2473325" y="3517900"/>
          <p14:tracePt t="107110" x="2447925" y="3509963"/>
          <p14:tracePt t="107115" x="2397125" y="3509963"/>
          <p14:tracePt t="107122" x="2354263" y="3509963"/>
          <p14:tracePt t="107128" x="2293938" y="3509963"/>
          <p14:tracePt t="107135" x="2252663" y="3509963"/>
          <p14:tracePt t="107144" x="2192338" y="3509963"/>
          <p14:tracePt t="107149" x="2149475" y="3509963"/>
          <p14:tracePt t="107158" x="2116138" y="3509963"/>
          <p14:tracePt t="107162" x="2090738" y="3517900"/>
          <p14:tracePt t="107170" x="2065338" y="3517900"/>
          <p14:tracePt t="107176" x="2047875" y="3527425"/>
          <p14:tracePt t="107183" x="2039938" y="3527425"/>
          <p14:tracePt t="107189" x="2039938" y="3535363"/>
          <p14:tracePt t="107198" x="2030413" y="3535363"/>
          <p14:tracePt t="107203" x="2022475" y="3535363"/>
          <p14:tracePt t="107210" x="2014538" y="3535363"/>
          <p14:tracePt t="107226" x="2014538" y="3543300"/>
          <p14:tracePt t="107232" x="2005013" y="3552825"/>
          <p14:tracePt t="107238" x="1989138" y="3560763"/>
          <p14:tracePt t="107244" x="1979613" y="3568700"/>
          <p14:tracePt t="107252" x="1954213" y="3578225"/>
          <p14:tracePt t="107259" x="1938338" y="3594100"/>
          <p14:tracePt t="107266" x="1911350" y="3619500"/>
          <p14:tracePt t="107273" x="1878013" y="3636963"/>
          <p14:tracePt t="107279" x="1852613" y="3662363"/>
          <p14:tracePt t="107286" x="1827213" y="3687763"/>
          <p14:tracePt t="107293" x="1809750" y="3705225"/>
          <p14:tracePt t="107299" x="1793875" y="3722688"/>
          <p14:tracePt t="107309" x="1776413" y="3730625"/>
          <p14:tracePt t="107313" x="1766888" y="3748088"/>
          <p14:tracePt t="107320" x="1758950" y="3756025"/>
          <p14:tracePt t="107327" x="1751013" y="3763963"/>
          <p14:tracePt t="107342" x="1741488" y="3773488"/>
          <p14:tracePt t="107348" x="1733550" y="3781425"/>
          <p14:tracePt t="107361" x="1725613" y="3790950"/>
          <p14:tracePt t="107370" x="1716088" y="3798888"/>
          <p14:tracePt t="107376" x="1716088" y="3806825"/>
          <p14:tracePt t="107383" x="1700213" y="3816350"/>
          <p14:tracePt t="107389" x="1690688" y="3824288"/>
          <p14:tracePt t="107395" x="1682750" y="3832225"/>
          <p14:tracePt t="107403" x="1674813" y="3849688"/>
          <p14:tracePt t="107411" x="1649413" y="3875088"/>
          <p14:tracePt t="107417" x="1631950" y="3900488"/>
          <p14:tracePt t="107422" x="1622425" y="3925888"/>
          <p14:tracePt t="107430" x="1606550" y="3960813"/>
          <p14:tracePt t="107437" x="1589088" y="3994150"/>
          <p14:tracePt t="107443" x="1571625" y="4027488"/>
          <p14:tracePt t="107450" x="1563688" y="4070350"/>
          <p14:tracePt t="107459" x="1546225" y="4130675"/>
          <p14:tracePt t="107464" x="1530350" y="4189413"/>
          <p14:tracePt t="107472" x="1530350" y="4249738"/>
          <p14:tracePt t="107479" x="1520825" y="4308475"/>
          <p14:tracePt t="107485" x="1520825" y="4368800"/>
          <p14:tracePt t="107492" x="1520825" y="4410075"/>
          <p14:tracePt t="107499" x="1520825" y="4460875"/>
          <p14:tracePt t="107506" x="1520825" y="4503738"/>
          <p14:tracePt t="107512" x="1530350" y="4546600"/>
          <p14:tracePt t="107519" x="1538288" y="4579938"/>
          <p14:tracePt t="107526" x="1555750" y="4614863"/>
          <p14:tracePt t="107532" x="1563688" y="4665663"/>
          <p14:tracePt t="107541" x="1571625" y="4691063"/>
          <p14:tracePt t="107546" x="1597025" y="4741863"/>
          <p14:tracePt t="107552" x="1614488" y="4792663"/>
          <p14:tracePt t="107561" x="1622425" y="4835525"/>
          <p14:tracePt t="107567" x="1639888" y="4886325"/>
          <p14:tracePt t="107574" x="1674813" y="4937125"/>
          <p14:tracePt t="107580" x="1690688" y="4972050"/>
          <p14:tracePt t="107588" x="1708150" y="5013325"/>
          <p14:tracePt t="107593" x="1741488" y="5064125"/>
          <p14:tracePt t="107601" x="1758950" y="5099050"/>
          <p14:tracePt t="107609" x="1784350" y="5124450"/>
          <p14:tracePt t="107614" x="1809750" y="5167313"/>
          <p14:tracePt t="107622" x="1835150" y="5192713"/>
          <p14:tracePt t="107627" x="1860550" y="5208588"/>
          <p14:tracePt t="107635" x="1885950" y="5235575"/>
          <p14:tracePt t="107642" x="1920875" y="5268913"/>
          <p14:tracePt t="107649" x="1946275" y="5286375"/>
          <p14:tracePt t="107655" x="1971675" y="5311775"/>
          <p14:tracePt t="107662" x="1989138" y="5327650"/>
          <p14:tracePt t="107669" x="2014538" y="5345113"/>
          <p14:tracePt t="107677" x="2039938" y="5362575"/>
          <p14:tracePt t="107683" x="2065338" y="5380038"/>
          <p14:tracePt t="107689" x="2082800" y="5395913"/>
          <p14:tracePt t="107697" x="2098675" y="5413375"/>
          <p14:tracePt t="107705" x="2116138" y="5413375"/>
          <p14:tracePt t="107710" x="2141538" y="5421313"/>
          <p14:tracePt t="107718" x="2166938" y="5438775"/>
          <p14:tracePt t="107724" x="2174875" y="5446713"/>
          <p14:tracePt t="107731" x="2200275" y="5464175"/>
          <p14:tracePt t="107739" x="2235200" y="5472113"/>
          <p14:tracePt t="107744" x="2260600" y="5489575"/>
          <p14:tracePt t="107752" x="2286000" y="5507038"/>
          <p14:tracePt t="107760" x="2319338" y="5524500"/>
          <p14:tracePt t="107765" x="2336800" y="5524500"/>
          <p14:tracePt t="107772" x="2371725" y="5540375"/>
          <p14:tracePt t="107779" x="2397125" y="5549900"/>
          <p14:tracePt t="107785" x="2430463" y="5565775"/>
          <p14:tracePt t="107793" x="2455863" y="5575300"/>
          <p14:tracePt t="107799" x="2489200" y="5583238"/>
          <p14:tracePt t="107806" x="2506663" y="5591175"/>
          <p14:tracePt t="107812" x="2541588" y="5600700"/>
          <p14:tracePt t="107819" x="2566988" y="5600700"/>
          <p14:tracePt t="107827" x="2600325" y="5600700"/>
          <p14:tracePt t="107833" x="2625725" y="5600700"/>
          <p14:tracePt t="107840" x="2668588" y="5600700"/>
          <p14:tracePt t="107846" x="2727325" y="5600700"/>
          <p14:tracePt t="107854" x="2787650" y="5591175"/>
          <p14:tracePt t="107860" x="2881313" y="5565775"/>
          <p14:tracePt t="107868" x="2949575" y="5557838"/>
          <p14:tracePt t="107876" x="3016250" y="5540375"/>
          <p14:tracePt t="107881" x="3084513" y="5514975"/>
          <p14:tracePt t="107890" x="3135313" y="5497513"/>
          <p14:tracePt t="107894" x="3186113" y="5481638"/>
          <p14:tracePt t="107902" x="3221038" y="5472113"/>
          <p14:tracePt t="107909" x="3254375" y="5456238"/>
          <p14:tracePt t="107916" x="3271838" y="5446713"/>
          <p14:tracePt t="107922" x="3297238" y="5438775"/>
          <p14:tracePt t="107928" x="3322638" y="5430838"/>
          <p14:tracePt t="107937" x="3340100" y="5421313"/>
          <p14:tracePt t="107943" x="3348038" y="5421313"/>
          <p14:tracePt t="107949" x="3365500" y="5421313"/>
          <p14:tracePt t="107960" x="3382963" y="5413375"/>
          <p14:tracePt t="107963" x="3390900" y="5413375"/>
          <p14:tracePt t="107970" x="3398838" y="5405438"/>
          <p14:tracePt t="107978" x="3408363" y="5405438"/>
          <p14:tracePt t="107984" x="3424238" y="5395913"/>
          <p14:tracePt t="107992" x="3433763" y="5395913"/>
          <p14:tracePt t="107998" x="3441700" y="5395913"/>
          <p14:tracePt t="108005" x="3459163" y="5387975"/>
          <p14:tracePt t="108011" x="3475038" y="5380038"/>
          <p14:tracePt t="108026" x="3492500" y="5370513"/>
          <p14:tracePt t="108031" x="3509963" y="5353050"/>
          <p14:tracePt t="108040" x="3527425" y="5353050"/>
          <p14:tracePt t="108045" x="3535363" y="5345113"/>
          <p14:tracePt t="108061" x="3568700" y="5311775"/>
          <p14:tracePt t="108065" x="3594100" y="5302250"/>
          <p14:tracePt t="108075" x="3611563" y="5276850"/>
          <p14:tracePt t="108079" x="3636963" y="5268913"/>
          <p14:tracePt t="108087" x="3662363" y="5251450"/>
          <p14:tracePt t="108094" x="3679825" y="5235575"/>
          <p14:tracePt t="108100" x="3705225" y="5218113"/>
          <p14:tracePt t="108109" x="3722688" y="5200650"/>
          <p14:tracePt t="108114" x="3748088" y="5175250"/>
          <p14:tracePt t="108121" x="3773488" y="5157788"/>
          <p14:tracePt t="108128" x="3790950" y="5141913"/>
          <p14:tracePt t="108134" x="3816350" y="5124450"/>
          <p14:tracePt t="108142" x="3841750" y="5099050"/>
          <p14:tracePt t="108148" x="3867150" y="5073650"/>
          <p14:tracePt t="108156" x="3883025" y="5048250"/>
          <p14:tracePt t="108161" x="3917950" y="5013325"/>
          <p14:tracePt t="108170" x="3951288" y="4979988"/>
          <p14:tracePt t="108177" x="3986213" y="4954588"/>
          <p14:tracePt t="108182" x="4027488" y="4919663"/>
          <p14:tracePt t="108189" x="4062413" y="4886325"/>
          <p14:tracePt t="108197" x="4105275" y="4860925"/>
          <p14:tracePt t="108204" x="4121150" y="4835525"/>
          <p14:tracePt t="108210" x="4164013" y="4810125"/>
          <p14:tracePt t="108218" x="4189413" y="4775200"/>
          <p14:tracePt t="108226" x="4206875" y="4749800"/>
          <p14:tracePt t="108231" x="4224338" y="4724400"/>
          <p14:tracePt t="108239" x="4240213" y="4699000"/>
          <p14:tracePt t="108244" x="4249738" y="4691063"/>
          <p14:tracePt t="108252" x="4249738" y="4665663"/>
          <p14:tracePt t="108259" x="4257675" y="4648200"/>
          <p14:tracePt t="108266" x="4265613" y="4622800"/>
          <p14:tracePt t="108273" x="4265613" y="4605338"/>
          <p14:tracePt t="108278" x="4265613" y="4579938"/>
          <p14:tracePt t="108285" x="4265613" y="4546600"/>
          <p14:tracePt t="108293" x="4265613" y="4503738"/>
          <p14:tracePt t="108301" x="4265613" y="4546600"/>
          <p14:tracePt t="110191" x="4037013" y="4691063"/>
          <p14:tracePt t="110199" x="3662363" y="4929188"/>
          <p14:tracePt t="110205" x="3314700" y="5183188"/>
          <p14:tracePt t="110211" x="3059113" y="5319713"/>
          <p14:tracePt t="110218" x="2795588" y="5413375"/>
          <p14:tracePt t="110226" x="2608263" y="5489575"/>
          <p14:tracePt t="110232" x="2405063" y="5557838"/>
          <p14:tracePt t="110240" x="2260600" y="5575300"/>
          <p14:tracePt t="110246" x="2108200" y="5583238"/>
          <p14:tracePt t="110252" x="1979613" y="5583238"/>
          <p14:tracePt t="110259" x="1878013" y="5575300"/>
          <p14:tracePt t="110266" x="1784350" y="5549900"/>
          <p14:tracePt t="110275" x="1716088" y="5524500"/>
          <p14:tracePt t="110280" x="1665288" y="5514975"/>
          <p14:tracePt t="110287" x="1631950" y="5507038"/>
          <p14:tracePt t="110294" x="1606550" y="5497513"/>
          <p14:tracePt t="110301" x="1589088" y="5497513"/>
          <p14:tracePt t="110308" x="1563688" y="5497513"/>
          <p14:tracePt t="110321" x="1546225" y="5497513"/>
          <p14:tracePt t="110328" x="1530350" y="5497513"/>
          <p14:tracePt t="110337" x="1520825" y="5497513"/>
          <p14:tracePt t="110342" x="1504950" y="5497513"/>
          <p14:tracePt t="110349" x="1495425" y="5497513"/>
          <p14:tracePt t="110357" x="1470025" y="5507038"/>
          <p14:tracePt t="110362" x="1452563" y="5514975"/>
          <p14:tracePt t="110370" x="1427163" y="5524500"/>
          <p14:tracePt t="110376" x="1411288" y="5540375"/>
          <p14:tracePt t="110383" x="1393825" y="5549900"/>
          <p14:tracePt t="110391" x="1368425" y="5565775"/>
          <p14:tracePt t="110396" x="1350963" y="5583238"/>
          <p14:tracePt t="110404" x="1333500" y="5591175"/>
          <p14:tracePt t="110409" x="1333500" y="5608638"/>
          <p14:tracePt t="110418" x="1325563" y="5616575"/>
          <p14:tracePt t="110426" x="1317625" y="5616575"/>
          <p14:tracePt t="110431" x="1308100" y="5626100"/>
          <p14:tracePt t="110439" x="1308100" y="5634038"/>
          <p14:tracePt t="110451" x="1300163" y="5634038"/>
          <p14:tracePt t="110458" x="1300163" y="5641975"/>
          <p14:tracePt t="110471" x="1300163" y="5651500"/>
          <p14:tracePt t="110492" x="1300163" y="5659438"/>
          <p14:tracePt t="110513" x="1325563" y="5668963"/>
          <p14:tracePt t="110519" x="1333500" y="5676900"/>
          <p14:tracePt t="110526" x="1350963" y="5684838"/>
          <p14:tracePt t="110534" x="1368425" y="5694363"/>
          <p14:tracePt t="110541" x="1385888" y="5702300"/>
          <p14:tracePt t="110547" x="1393825" y="5710238"/>
          <p14:tracePt t="110554" x="1411288" y="5719763"/>
          <p14:tracePt t="110561" x="1427163" y="5735638"/>
          <p14:tracePt t="110568" x="1436688" y="5745163"/>
          <p14:tracePt t="110581" x="1452563" y="5753100"/>
          <p14:tracePt t="110588" x="1462088" y="5761038"/>
          <p14:tracePt t="110602" x="1462088" y="5770563"/>
          <p14:tracePt t="110610" x="1470025" y="5770563"/>
          <p14:tracePt t="110615" x="1477963" y="5770563"/>
          <p14:tracePt t="110623" x="1487488" y="5778500"/>
          <p14:tracePt t="110628" x="1495425" y="5778500"/>
          <p14:tracePt t="110637" x="1504950" y="5788025"/>
          <p14:tracePt t="110643" x="1512888" y="5788025"/>
          <p14:tracePt t="110649" x="1520825" y="5788025"/>
          <p14:tracePt t="110659" x="1530350" y="5795963"/>
          <p14:tracePt t="110663" x="1538288" y="5803900"/>
          <p14:tracePt t="110670" x="1555750" y="5803900"/>
          <p14:tracePt t="110678" x="1555750" y="5813425"/>
          <p14:tracePt t="110684" x="1571625" y="5813425"/>
          <p14:tracePt t="110693" x="1589088" y="5821363"/>
          <p14:tracePt t="110699" x="1581150" y="5821363"/>
          <p14:tracePt t="111741" x="1852613" y="5821363"/>
          <p14:tracePt t="111749" x="2319338" y="5838825"/>
          <p14:tracePt t="111754" x="2668588" y="5854700"/>
          <p14:tracePt t="111760" x="2795588" y="5854700"/>
          <p14:tracePt t="111769" x="2906713" y="5854700"/>
          <p14:tracePt t="111775" x="3008313" y="5854700"/>
          <p14:tracePt t="111781" x="3109913" y="5854700"/>
          <p14:tracePt t="111789" x="3203575" y="5854700"/>
          <p14:tracePt t="111794" x="3322638" y="5854700"/>
          <p14:tracePt t="111801" x="3416300" y="5846763"/>
          <p14:tracePt t="111808" x="3492500" y="5838825"/>
          <p14:tracePt t="111815" x="3535363" y="5838825"/>
          <p14:tracePt t="111824" x="3578225" y="5838825"/>
          <p14:tracePt t="111829" x="3603625" y="5838825"/>
          <p14:tracePt t="111835" x="3629025" y="5838825"/>
          <p14:tracePt t="111849" x="3646488" y="5838825"/>
          <p14:tracePt t="111859" x="3654425" y="5838825"/>
          <p14:tracePt t="111870" x="3662363" y="5838825"/>
          <p14:tracePt t="111884" x="3671888" y="5838825"/>
          <p14:tracePt t="112103" x="3671888" y="5829300"/>
          <p14:tracePt t="112124" x="3671888" y="5821363"/>
          <p14:tracePt t="112138" x="3671888" y="5813425"/>
          <p14:tracePt t="112172" x="3671888" y="5803900"/>
          <p14:tracePt t="112191" x="3671888" y="5795963"/>
          <p14:tracePt t="112487" x="3679825" y="5803900"/>
          <p14:tracePt t="112492" x="3687763" y="5803900"/>
          <p14:tracePt t="112500" x="3697288" y="5803900"/>
          <p14:tracePt t="112514" x="3705225" y="5813425"/>
          <p14:tracePt t="112520" x="3713163" y="5821363"/>
          <p14:tracePt t="112541" x="3713163" y="5829300"/>
          <p14:tracePt t="112549" x="3722688" y="5829300"/>
          <p14:tracePt t="112561" x="3730625" y="5829300"/>
          <p14:tracePt t="112630" x="3738563" y="5829300"/>
          <p14:tracePt t="112637" x="3738563" y="5838825"/>
          <p14:tracePt t="112665" x="3738563" y="5846763"/>
          <p14:tracePt t="112686" x="3748088" y="5846763"/>
          <p14:tracePt t="112712" x="3756025" y="5846763"/>
          <p14:tracePt t="112769" x="3756025" y="5854700"/>
          <p14:tracePt t="112789" x="3756025" y="5864225"/>
          <p14:tracePt t="112801" x="3763963" y="5864225"/>
          <p14:tracePt t="112822" x="3773488" y="5864225"/>
          <p14:tracePt t="112828" x="3781425" y="5872163"/>
          <p14:tracePt t="112835" x="3781425" y="5880100"/>
          <p14:tracePt t="112842" x="3790950" y="5889625"/>
          <p14:tracePt t="112849" x="3806825" y="5897563"/>
          <p14:tracePt t="112858" x="3824288" y="5915025"/>
          <p14:tracePt t="112863" x="3849688" y="5932488"/>
          <p14:tracePt t="112869" x="3875088" y="5948363"/>
          <p14:tracePt t="112876" x="3900488" y="5957888"/>
          <p14:tracePt t="112883" x="3925888" y="5973763"/>
          <p14:tracePt t="112891" x="3935413" y="5983288"/>
          <p14:tracePt t="112897" x="3951288" y="5991225"/>
          <p14:tracePt t="112904" x="3968750" y="5999163"/>
          <p14:tracePt t="112918" x="3986213" y="6008688"/>
          <p14:tracePt t="112925" x="3994150" y="6016625"/>
          <p14:tracePt t="112938" x="4002088" y="6024563"/>
          <p14:tracePt t="112944" x="4011613" y="6024563"/>
          <p14:tracePt t="112954" x="4019550" y="6034088"/>
          <p14:tracePt t="112959" x="4037013" y="6042025"/>
          <p14:tracePt t="112965" x="4044950" y="6042025"/>
          <p14:tracePt t="112975" x="4052888" y="6042025"/>
          <p14:tracePt t="112979" x="4079875" y="6049963"/>
          <p14:tracePt t="112987" x="4105275" y="6059488"/>
          <p14:tracePt t="112993" x="4130675" y="6067425"/>
          <p14:tracePt t="112999" x="4171950" y="6067425"/>
          <p14:tracePt t="113008" x="4197350" y="6076950"/>
          <p14:tracePt t="113013" x="4257675" y="6084888"/>
          <p14:tracePt t="113020" x="4308475" y="6092825"/>
          <p14:tracePt t="113026" x="4351338" y="6102350"/>
          <p14:tracePt t="113033" x="4384675" y="6110288"/>
          <p14:tracePt t="113041" x="4419600" y="6118225"/>
          <p14:tracePt t="113046" x="4452938" y="6118225"/>
          <p14:tracePt t="113054" x="4486275" y="6127750"/>
          <p14:tracePt t="113060" x="4503738" y="6127750"/>
          <p14:tracePt t="113068" x="4521200" y="6127750"/>
          <p14:tracePt t="113075" x="4546600" y="6135688"/>
          <p14:tracePt t="113081" x="4554538" y="6135688"/>
          <p14:tracePt t="113091" x="4572000" y="6135688"/>
          <p14:tracePt t="113102" x="4589463" y="6135688"/>
          <p14:tracePt t="113109" x="4597400" y="6135688"/>
          <p14:tracePt t="113124" x="4605338" y="6135688"/>
          <p14:tracePt t="113129" x="4622800" y="6135688"/>
          <p14:tracePt t="113143" x="4640263" y="6135688"/>
          <p14:tracePt t="113150" x="4648200" y="6135688"/>
          <p14:tracePt t="113158" x="4665663" y="6135688"/>
          <p14:tracePt t="113164" x="4691063" y="6135688"/>
          <p14:tracePt t="113171" x="4708525" y="6135688"/>
          <p14:tracePt t="113177" x="4741863" y="6135688"/>
          <p14:tracePt t="113185" x="4767263" y="6135688"/>
          <p14:tracePt t="113191" x="4802188" y="6135688"/>
          <p14:tracePt t="113199" x="4827588" y="6135688"/>
          <p14:tracePt t="113209" x="4852988" y="6127750"/>
          <p14:tracePt t="113211" x="4886325" y="6127750"/>
          <p14:tracePt t="113218" x="4911725" y="6118225"/>
          <p14:tracePt t="113227" x="4919663" y="6118225"/>
          <p14:tracePt t="113233" x="4929188" y="6118225"/>
          <p14:tracePt t="113240" x="4937125" y="6118225"/>
          <p14:tracePt t="113247" x="4954588" y="6118225"/>
          <p14:tracePt t="113252" x="4962525" y="6118225"/>
          <p14:tracePt t="113267" x="4972050" y="6118225"/>
          <p14:tracePt t="113274" x="4979988" y="6118225"/>
          <p14:tracePt t="113280" x="4987925" y="6118225"/>
          <p14:tracePt t="113308" x="4997450" y="6118225"/>
          <p14:tracePt t="113322" x="5005388" y="6118225"/>
          <p14:tracePt t="113349" x="5005388" y="6110288"/>
          <p14:tracePt t="113370" x="5005388" y="6102350"/>
          <p14:tracePt t="113391" x="5005388" y="6092825"/>
          <p14:tracePt t="113397" x="5005388" y="6084888"/>
          <p14:tracePt t="113404" x="5005388" y="6076950"/>
          <p14:tracePt t="113410" x="4997450" y="6076950"/>
          <p14:tracePt t="113418" x="4997450" y="6067425"/>
          <p14:tracePt t="113425" x="4987925" y="6059488"/>
          <p14:tracePt t="113432" x="4979988" y="6059488"/>
          <p14:tracePt t="113440" x="4972050" y="6059488"/>
          <p14:tracePt t="113445" x="4972050" y="6049963"/>
          <p14:tracePt t="113452" x="4972050" y="6042025"/>
          <p14:tracePt t="113473" x="4962525" y="6034088"/>
          <p14:tracePt t="113492" x="4954588" y="6024563"/>
          <p14:tracePt t="113507" x="4954588" y="6016625"/>
          <p14:tracePt t="113520" x="4946650" y="6016625"/>
          <p14:tracePt t="113534" x="4937125" y="6016625"/>
          <p14:tracePt t="113541" x="4937125" y="6008688"/>
          <p14:tracePt t="113557" x="4929188" y="5999163"/>
          <p14:tracePt t="113568" x="4919663" y="5999163"/>
          <p14:tracePt t="113575" x="4911725" y="5999163"/>
          <p14:tracePt t="113582" x="4894263" y="5991225"/>
          <p14:tracePt t="113591" x="4878388" y="5983288"/>
          <p14:tracePt t="113595" x="4852988" y="5973763"/>
          <p14:tracePt t="113609" x="4835525" y="5965825"/>
          <p14:tracePt t="113616" x="4827588" y="5965825"/>
          <p14:tracePt t="113624" x="4827588" y="5957888"/>
          <p14:tracePt t="113629" x="4818063" y="5957888"/>
          <p14:tracePt t="113643" x="4810125" y="5957888"/>
          <p14:tracePt t="113658" x="4802188" y="5948363"/>
          <p14:tracePt t="113672" x="4792663" y="5940425"/>
          <p14:tracePt t="113692" x="4784725" y="5940425"/>
          <p14:tracePt t="113726" x="4775200" y="5940425"/>
          <p14:tracePt t="114303" x="4699000" y="5932488"/>
          <p14:tracePt t="114309" x="4572000" y="5915025"/>
          <p14:tracePt t="114316" x="4445000" y="5889625"/>
          <p14:tracePt t="114324" x="4257675" y="5829300"/>
          <p14:tracePt t="114329" x="4087813" y="5795963"/>
          <p14:tracePt t="114337" x="3951288" y="5745163"/>
          <p14:tracePt t="114343" x="3849688" y="5727700"/>
          <p14:tracePt t="114350" x="3748088" y="5694363"/>
          <p14:tracePt t="114358" x="3646488" y="5668963"/>
          <p14:tracePt t="114364" x="3586163" y="5634038"/>
          <p14:tracePt t="114370" x="3509963" y="5616575"/>
          <p14:tracePt t="114376" x="3475038" y="5600700"/>
          <p14:tracePt t="114385" x="3441700" y="5591175"/>
          <p14:tracePt t="114391" x="3416300" y="5591175"/>
          <p14:tracePt t="114398" x="3416300" y="5583238"/>
          <p14:tracePt t="114407" x="3398838" y="5583238"/>
          <p14:tracePt t="114411" x="3390900" y="5583238"/>
          <p14:tracePt t="114425" x="3382963" y="5583238"/>
          <p14:tracePt t="114441" x="3373438" y="5583238"/>
          <p14:tracePt t="114474" x="3365500" y="5583238"/>
          <p14:tracePt t="114487" x="3355975" y="5583238"/>
          <p14:tracePt t="114507" x="3348038" y="5583238"/>
          <p14:tracePt t="114528" x="3340100" y="5583238"/>
          <p14:tracePt t="114535" x="3330575" y="5583238"/>
          <p14:tracePt t="114542" x="3322638" y="5583238"/>
          <p14:tracePt t="114548" x="3305175" y="5583238"/>
          <p14:tracePt t="114558" x="3297238" y="5583238"/>
          <p14:tracePt t="114562" x="3279775" y="5583238"/>
          <p14:tracePt t="114570" x="3263900" y="5583238"/>
          <p14:tracePt t="114577" x="3254375" y="5583238"/>
          <p14:tracePt t="114583" x="3238500" y="5583238"/>
          <p14:tracePt t="114597" x="3221038" y="5583238"/>
          <p14:tracePt t="114604" x="3211513" y="5583238"/>
          <p14:tracePt t="114610" x="3203575" y="5583238"/>
          <p14:tracePt t="114618" x="3186113" y="5583238"/>
          <p14:tracePt t="114624" x="3170238" y="5583238"/>
          <p14:tracePt t="114631" x="3160713" y="5583238"/>
          <p14:tracePt t="114638" x="3144838" y="5591175"/>
          <p14:tracePt t="114645" x="3119438" y="5600700"/>
          <p14:tracePt t="114652" x="3101975" y="5608638"/>
          <p14:tracePt t="114658" x="3084513" y="5608638"/>
          <p14:tracePt t="114665" x="3067050" y="5608638"/>
          <p14:tracePt t="114673" x="3059113" y="5616575"/>
          <p14:tracePt t="114679" x="3033713" y="5626100"/>
          <p14:tracePt t="114686" x="3025775" y="5634038"/>
          <p14:tracePt t="114692" x="3016250" y="5641975"/>
          <p14:tracePt t="114699" x="3008313" y="5641975"/>
          <p14:tracePt t="114708" x="3000375" y="5641975"/>
          <p14:tracePt t="114713" x="2990850" y="5651500"/>
          <p14:tracePt t="114720" x="2990850" y="5659438"/>
          <p14:tracePt t="114727" x="2982913" y="5659438"/>
          <p14:tracePt t="114734" x="2974975" y="5659438"/>
          <p14:tracePt t="114748" x="2974975" y="5668963"/>
          <p14:tracePt t="114760" x="2974975" y="5676900"/>
          <p14:tracePt t="114769" x="2965450" y="5684838"/>
          <p14:tracePt t="114789" x="2965450" y="5702300"/>
          <p14:tracePt t="114795" x="2965450" y="5710238"/>
          <p14:tracePt t="114809" x="2965450" y="5727700"/>
          <p14:tracePt t="114824" x="2965450" y="5735638"/>
          <p14:tracePt t="114829" x="2965450" y="5745163"/>
          <p14:tracePt t="114837" x="2965450" y="5753100"/>
          <p14:tracePt t="114843" x="2965450" y="5761038"/>
          <p14:tracePt t="114850" x="2965450" y="5778500"/>
          <p14:tracePt t="114864" x="2974975" y="5788025"/>
          <p14:tracePt t="114871" x="2982913" y="5803900"/>
          <p14:tracePt t="114877" x="2990850" y="5803900"/>
          <p14:tracePt t="115447" x="3033713" y="5821363"/>
          <p14:tracePt t="115454" x="3094038" y="5829300"/>
          <p14:tracePt t="115461" x="3152775" y="5838825"/>
          <p14:tracePt t="115467" x="3221038" y="5846763"/>
          <p14:tracePt t="115474" x="3322638" y="5854700"/>
          <p14:tracePt t="115480" x="3433763" y="5854700"/>
          <p14:tracePt t="115489" x="3552825" y="5872163"/>
          <p14:tracePt t="115494" x="3646488" y="5872163"/>
          <p14:tracePt t="115502" x="3738563" y="5880100"/>
          <p14:tracePt t="115508" x="3832225" y="5889625"/>
          <p14:tracePt t="115515" x="3908425" y="5889625"/>
          <p14:tracePt t="115523" x="3968750" y="5905500"/>
          <p14:tracePt t="115528" x="4011613" y="5905500"/>
          <p14:tracePt t="115536" x="4044950" y="5905500"/>
          <p14:tracePt t="115541" x="4070350" y="5905500"/>
          <p14:tracePt t="115549" x="4095750" y="5905500"/>
          <p14:tracePt t="115557" x="4121150" y="5905500"/>
          <p14:tracePt t="115563" x="4138613" y="5905500"/>
          <p14:tracePt t="115569" x="4164013" y="5905500"/>
          <p14:tracePt t="115576" x="4197350" y="5905500"/>
          <p14:tracePt t="115583" x="4224338" y="5905500"/>
          <p14:tracePt t="115591" x="4249738" y="5905500"/>
          <p14:tracePt t="115597" x="4283075" y="5897563"/>
          <p14:tracePt t="115604" x="4308475" y="5897563"/>
          <p14:tracePt t="115610" x="4341813" y="5889625"/>
          <p14:tracePt t="115617" x="4368800" y="5889625"/>
          <p14:tracePt t="115625" x="4394200" y="5889625"/>
          <p14:tracePt t="115631" x="4419600" y="5889625"/>
          <p14:tracePt t="115638" x="4435475" y="5889625"/>
          <p14:tracePt t="115644" x="4452938" y="5889625"/>
          <p14:tracePt t="115652" x="4470400" y="5889625"/>
          <p14:tracePt t="115658" x="4478338" y="5889625"/>
          <p14:tracePt t="115665" x="4486275" y="5889625"/>
          <p14:tracePt t="115674" x="4495800" y="5889625"/>
          <p14:tracePt t="115679" x="4503738" y="5889625"/>
          <p14:tracePt t="115686" x="4513263" y="5889625"/>
          <p14:tracePt t="115692" x="4521200" y="5889625"/>
          <p14:tracePt t="115709" x="4538663" y="5889625"/>
          <p14:tracePt t="115713" x="4546600" y="5889625"/>
          <p14:tracePt t="115727" x="4554538" y="5889625"/>
          <p14:tracePt t="115733" x="4564063" y="5889625"/>
          <p14:tracePt t="115747" x="4572000" y="5889625"/>
          <p14:tracePt t="115761" x="4579938" y="5889625"/>
          <p14:tracePt t="115781" x="4589463" y="5889625"/>
          <p14:tracePt t="115803" x="4597400" y="5889625"/>
          <p14:tracePt t="115815" x="4605338" y="5889625"/>
          <p14:tracePt t="116035" x="4605338" y="5880100"/>
          <p14:tracePt t="116069" x="4597400" y="5880100"/>
          <p14:tracePt t="116082" x="4589463" y="5880100"/>
          <p14:tracePt t="116139" x="4579938" y="5880100"/>
          <p14:tracePt t="116152" x="4572000" y="5880100"/>
          <p14:tracePt t="116159" x="4572000" y="5872163"/>
          <p14:tracePt t="116166" x="4564063" y="5872163"/>
          <p14:tracePt t="116174" x="4546600" y="5872163"/>
          <p14:tracePt t="116180" x="4538663" y="5864225"/>
          <p14:tracePt t="116186" x="4513263" y="5864225"/>
          <p14:tracePt t="116192" x="4495800" y="5864225"/>
          <p14:tracePt t="116200" x="4478338" y="5864225"/>
          <p14:tracePt t="116207" x="4452938" y="5854700"/>
          <p14:tracePt t="116214" x="4427538" y="5854700"/>
          <p14:tracePt t="116220" x="4410075" y="5854700"/>
          <p14:tracePt t="116227" x="4384675" y="5854700"/>
          <p14:tracePt t="116233" x="4359275" y="5854700"/>
          <p14:tracePt t="116241" x="4333875" y="5854700"/>
          <p14:tracePt t="116249" x="4300538" y="5854700"/>
          <p14:tracePt t="116257" x="4257675" y="5854700"/>
          <p14:tracePt t="116261" x="4214813" y="5854700"/>
          <p14:tracePt t="116269" x="4164013" y="5854700"/>
          <p14:tracePt t="116275" x="4095750" y="5854700"/>
          <p14:tracePt t="116283" x="4027488" y="5854700"/>
          <p14:tracePt t="116292" x="3986213" y="5854700"/>
          <p14:tracePt t="116296" x="3935413" y="5854700"/>
          <p14:tracePt t="116303" x="3917950" y="5854700"/>
          <p14:tracePt t="116309" x="3892550" y="5854700"/>
          <p14:tracePt t="116317" x="3883025" y="5854700"/>
          <p14:tracePt t="116329" x="3875088" y="5854700"/>
          <p14:tracePt t="116338" x="3867150" y="5854700"/>
          <p14:tracePt t="116343" x="3857625" y="5854700"/>
          <p14:tracePt t="116357" x="3849688" y="5854700"/>
          <p14:tracePt t="116380" x="3841750" y="5854700"/>
          <p14:tracePt t="116680" x="3925888" y="5676900"/>
          <p14:tracePt t="116687" x="4052888" y="5421313"/>
          <p14:tracePt t="116693" x="4138613" y="5260975"/>
          <p14:tracePt t="116700" x="4197350" y="5157788"/>
          <p14:tracePt t="116708" x="4240213" y="5081588"/>
          <p14:tracePt t="116714" x="4275138" y="5005388"/>
          <p14:tracePt t="116720" x="4291013" y="4929188"/>
          <p14:tracePt t="116727" x="4316413" y="4852988"/>
          <p14:tracePt t="116734" x="4316413" y="4784725"/>
          <p14:tracePt t="116741" x="4316413" y="4724400"/>
          <p14:tracePt t="116749" x="4316413" y="4683125"/>
          <p14:tracePt t="116758" x="4308475" y="4648200"/>
          <p14:tracePt t="116761" x="4283075" y="4597400"/>
          <p14:tracePt t="116768" x="4257675" y="4546600"/>
          <p14:tracePt t="116775" x="4214813" y="4486275"/>
          <p14:tracePt t="116783" x="4164013" y="4427538"/>
          <p14:tracePt t="116790" x="4079875" y="4359275"/>
          <p14:tracePt t="116797" x="3960813" y="4283075"/>
          <p14:tracePt t="116803" x="3841750" y="4181475"/>
          <p14:tracePt t="116809" x="3671888" y="4079875"/>
          <p14:tracePt t="116817" x="3484563" y="3994150"/>
          <p14:tracePt t="116824" x="3355975" y="3951288"/>
          <p14:tracePt t="116829" x="3238500" y="3900488"/>
          <p14:tracePt t="116838" x="3109913" y="3875088"/>
          <p14:tracePt t="116843" x="2974975" y="3841750"/>
          <p14:tracePt t="116851" x="2838450" y="3816350"/>
          <p14:tracePt t="116859" x="2711450" y="3806825"/>
          <p14:tracePt t="116865" x="2608263" y="3798888"/>
          <p14:tracePt t="116873" x="2481263" y="3781425"/>
          <p14:tracePt t="116878" x="2354263" y="3781425"/>
          <p14:tracePt t="116894" x="2124075" y="3790950"/>
          <p14:tracePt t="116899" x="2014538" y="3798888"/>
          <p14:tracePt t="116907" x="1895475" y="3824288"/>
          <p14:tracePt t="116912" x="1776413" y="3857625"/>
          <p14:tracePt t="116920" x="1690688" y="3875088"/>
          <p14:tracePt t="116926" x="1614488" y="3908425"/>
          <p14:tracePt t="116933" x="1555750" y="3943350"/>
          <p14:tracePt t="116940" x="1504950" y="3968750"/>
          <p14:tracePt t="116947" x="1470025" y="4002088"/>
          <p14:tracePt t="116953" x="1452563" y="4027488"/>
          <p14:tracePt t="116960" x="1436688" y="4044950"/>
          <p14:tracePt t="116969" x="1419225" y="4062413"/>
          <p14:tracePt t="116974" x="1411288" y="4087813"/>
          <p14:tracePt t="116981" x="1393825" y="4113213"/>
          <p14:tracePt t="116989" x="1385888" y="4146550"/>
          <p14:tracePt t="116995" x="1376363" y="4206875"/>
          <p14:tracePt t="117002" x="1376363" y="4275138"/>
          <p14:tracePt t="117008" x="1376363" y="4341813"/>
          <p14:tracePt t="117016" x="1376363" y="4435475"/>
          <p14:tracePt t="117023" x="1427163" y="4564063"/>
          <p14:tracePt t="117029" x="1487488" y="4716463"/>
          <p14:tracePt t="117036" x="1597025" y="4911725"/>
          <p14:tracePt t="117042" x="1725613" y="5064125"/>
          <p14:tracePt t="117049" x="1835150" y="5192713"/>
          <p14:tracePt t="117057" x="1946275" y="5302250"/>
          <p14:tracePt t="117064" x="2090738" y="5438775"/>
          <p14:tracePt t="117070" x="2209800" y="5565775"/>
          <p14:tracePt t="117077" x="2319338" y="5634038"/>
          <p14:tracePt t="117084" x="2405063" y="5676900"/>
          <p14:tracePt t="117091" x="2498725" y="5727700"/>
          <p14:tracePt t="117099" x="2557463" y="5745163"/>
          <p14:tracePt t="117106" x="2633663" y="5770563"/>
          <p14:tracePt t="117111" x="2736850" y="5778500"/>
          <p14:tracePt t="117118" x="2820988" y="5778500"/>
          <p14:tracePt t="117125" x="2932113" y="5761038"/>
          <p14:tracePt t="117132" x="3033713" y="5727700"/>
          <p14:tracePt t="117140" x="3170238" y="5684838"/>
          <p14:tracePt t="117145" x="3297238" y="5626100"/>
          <p14:tracePt t="117153" x="3449638" y="5557838"/>
          <p14:tracePt t="117159" x="3619500" y="5464175"/>
          <p14:tracePt t="117166" x="3722688" y="5387975"/>
          <p14:tracePt t="117174" x="3816350" y="5337175"/>
          <p14:tracePt t="117180" x="3892550" y="5294313"/>
          <p14:tracePt t="117186" x="3951288" y="5260975"/>
          <p14:tracePt t="117192" x="4002088" y="5218113"/>
          <p14:tracePt t="117200" x="4070350" y="5183188"/>
          <p14:tracePt t="117208" x="4130675" y="5141913"/>
          <p14:tracePt t="117214" x="4181475" y="5106988"/>
          <p14:tracePt t="117221" x="4206875" y="5091113"/>
          <p14:tracePt t="117229" x="4224338" y="5064125"/>
          <p14:tracePt t="117235" x="4240213" y="5056188"/>
          <p14:tracePt t="117242" x="4249738" y="5038725"/>
          <p14:tracePt t="117249" x="4249738" y="5030788"/>
          <p14:tracePt t="117257" x="4257675" y="5013325"/>
          <p14:tracePt t="117261" x="4265613" y="4987925"/>
          <p14:tracePt t="117268" x="4265613" y="4962525"/>
          <p14:tracePt t="117275" x="4265613" y="4946650"/>
          <p14:tracePt t="117282" x="4265613" y="4911725"/>
          <p14:tracePt t="117290" x="4257675" y="4886325"/>
          <p14:tracePt t="117297" x="4240213" y="4852988"/>
          <p14:tracePt t="117303" x="4224338" y="4810125"/>
          <p14:tracePt t="117309" x="4197350" y="4759325"/>
          <p14:tracePt t="117317" x="4156075" y="4708525"/>
          <p14:tracePt t="117323" x="4121150" y="4657725"/>
          <p14:tracePt t="117330" x="4079875" y="4589463"/>
          <p14:tracePt t="117341" x="4011613" y="4529138"/>
          <p14:tracePt t="117343" x="3960813" y="4445000"/>
          <p14:tracePt t="117352" x="3883025" y="4368800"/>
          <p14:tracePt t="117358" x="3781425" y="4275138"/>
          <p14:tracePt t="117365" x="3679825" y="4181475"/>
          <p14:tracePt t="117373" x="3586163" y="4113213"/>
          <p14:tracePt t="117379" x="3509963" y="4052888"/>
          <p14:tracePt t="117386" x="3441700" y="4011613"/>
          <p14:tracePt t="117392" x="3382963" y="3968750"/>
          <p14:tracePt t="117399" x="3314700" y="3935413"/>
          <p14:tracePt t="117407" x="3254375" y="3892550"/>
          <p14:tracePt t="117413" x="3195638" y="3875088"/>
          <p14:tracePt t="117419" x="3160713" y="3867150"/>
          <p14:tracePt t="117425" x="3109913" y="3849688"/>
          <p14:tracePt t="117434" x="3051175" y="3824288"/>
          <p14:tracePt t="117441" x="3008313" y="3816350"/>
          <p14:tracePt t="117447" x="2940050" y="3798888"/>
          <p14:tracePt t="117454" x="2889250" y="3798888"/>
          <p14:tracePt t="117460" x="2830513" y="3790950"/>
          <p14:tracePt t="117469" x="2752725" y="3773488"/>
          <p14:tracePt t="117475" x="2693988" y="3773488"/>
          <p14:tracePt t="117482" x="2633663" y="3763963"/>
          <p14:tracePt t="117491" x="2574925" y="3763963"/>
          <p14:tracePt t="117494" x="2524125" y="3763963"/>
          <p14:tracePt t="117501" x="2473325" y="3763963"/>
          <p14:tracePt t="117508" x="2430463" y="3763963"/>
          <p14:tracePt t="117515" x="2387600" y="3763963"/>
          <p14:tracePt t="117524" x="2311400" y="3790950"/>
          <p14:tracePt t="117529" x="2252663" y="3806825"/>
          <p14:tracePt t="117536" x="2192338" y="3832225"/>
          <p14:tracePt t="117542" x="2149475" y="3857625"/>
          <p14:tracePt t="117549" x="2116138" y="3875088"/>
          <p14:tracePt t="117557" x="2090738" y="3892550"/>
          <p14:tracePt t="117564" x="2055813" y="3917950"/>
          <p14:tracePt t="117569" x="2039938" y="3935413"/>
          <p14:tracePt t="117576" x="1997075" y="3960813"/>
          <p14:tracePt t="117584" x="1989138" y="3976688"/>
          <p14:tracePt t="117592" x="1963738" y="3994150"/>
          <p14:tracePt t="117598" x="1954213" y="3994150"/>
          <p14:tracePt t="117607" x="1946275" y="4002088"/>
          <p14:tracePt t="117611" x="1946275" y="4019550"/>
          <p14:tracePt t="117619" x="1928813" y="4027488"/>
          <p14:tracePt t="117624" x="1911350" y="4044950"/>
          <p14:tracePt t="117633" x="1895475" y="4062413"/>
          <p14:tracePt t="117641" x="1885950" y="4079875"/>
          <p14:tracePt t="117646" x="1878013" y="4087813"/>
          <p14:tracePt t="117653" x="1870075" y="4113213"/>
          <p14:tracePt t="117658" x="1852613" y="4138613"/>
          <p14:tracePt t="117667" x="1835150" y="4156075"/>
          <p14:tracePt t="117675" x="1827213" y="4171950"/>
          <p14:tracePt t="117679" x="1809750" y="4189413"/>
          <p14:tracePt t="117687" x="1801813" y="4206875"/>
          <p14:tracePt t="117693" x="1793875" y="4224338"/>
          <p14:tracePt t="117699" x="1784350" y="4232275"/>
          <p14:tracePt t="117708" x="1776413" y="4249738"/>
          <p14:tracePt t="117714" x="1766888" y="4257675"/>
          <p14:tracePt t="117721" x="1766888" y="4265613"/>
          <p14:tracePt t="117727" x="1758950" y="4275138"/>
          <p14:tracePt t="117741" x="1758950" y="4283075"/>
          <p14:tracePt t="117748" x="1751013" y="4291013"/>
          <p14:tracePt t="117762" x="1741488" y="4300538"/>
          <p14:tracePt t="117776" x="1741488" y="4308475"/>
          <p14:tracePt t="117914" x="1741488" y="4300538"/>
          <p14:tracePt t="117933" x="1741488" y="4291013"/>
          <p14:tracePt t="117940" x="1733550" y="4283075"/>
          <p14:tracePt t="117947" x="1725613" y="4275138"/>
          <p14:tracePt t="117955" x="1708150" y="4265613"/>
          <p14:tracePt t="117959" x="1674813" y="4240213"/>
          <p14:tracePt t="117967" x="1639888" y="4224338"/>
          <p14:tracePt t="117974" x="1571625" y="4197350"/>
          <p14:tracePt t="117980" x="1538288" y="4181475"/>
          <p14:tracePt t="117990" x="1520825" y="4171950"/>
          <p14:tracePt t="117994" x="1495425" y="4171950"/>
          <p14:tracePt t="118001" x="1462088" y="4171950"/>
          <p14:tracePt t="118007" x="1427163" y="4171950"/>
          <p14:tracePt t="118015" x="1350963" y="4214813"/>
          <p14:tracePt t="118023" x="1249363" y="4316413"/>
          <p14:tracePt t="118028" x="1112838" y="4445000"/>
          <p14:tracePt t="118036" x="993775" y="4640263"/>
          <p14:tracePt t="118042" x="935038" y="4759325"/>
          <p14:tracePt t="118049" x="900113" y="4878388"/>
          <p14:tracePt t="118057" x="892175" y="4946650"/>
          <p14:tracePt t="118063" x="884238" y="4979988"/>
          <p14:tracePt t="118070" x="884238" y="5013325"/>
          <p14:tracePt t="118091" x="900113" y="5064125"/>
          <p14:tracePt t="118097" x="917575" y="5081588"/>
          <p14:tracePt t="118104" x="935038" y="5106988"/>
          <p14:tracePt t="118110" x="952500" y="5124450"/>
          <p14:tracePt t="118119" x="985838" y="5157788"/>
          <p14:tracePt t="118125" x="1019175" y="5175250"/>
          <p14:tracePt t="118131" x="1069975" y="5218113"/>
          <p14:tracePt t="118140" x="1122363" y="5235575"/>
          <p14:tracePt t="118144" x="1163638" y="5251450"/>
          <p14:tracePt t="118152" x="1216025" y="5260975"/>
          <p14:tracePt t="118158" x="1241425" y="5268913"/>
          <p14:tracePt t="118165" x="1257300" y="5268913"/>
          <p14:tracePt t="118172" x="1274763" y="5276850"/>
          <p14:tracePt t="118179" x="1292225" y="5276850"/>
          <p14:tracePt t="118192" x="1300163" y="5276850"/>
          <p14:tracePt t="118199" x="1308100" y="5276850"/>
          <p14:tracePt t="118213" x="1317625" y="5276850"/>
          <p14:tracePt t="118220" x="1325563" y="5276850"/>
          <p14:tracePt t="118226" x="1343025" y="5268913"/>
          <p14:tracePt t="118234" x="1393825" y="5235575"/>
          <p14:tracePt t="118241" x="1530350" y="5167313"/>
          <p14:tracePt t="118247" x="1835150" y="4979988"/>
          <p14:tracePt t="118257" x="2149475" y="4775200"/>
          <p14:tracePt t="118262" x="2371725" y="4665663"/>
          <p14:tracePt t="118268" x="2541588" y="4589463"/>
          <p14:tracePt t="118274" x="2686050" y="4538663"/>
          <p14:tracePt t="118281" x="2787650" y="4486275"/>
          <p14:tracePt t="118290" x="2863850" y="4470400"/>
          <p14:tracePt t="118295" x="2940050" y="4460875"/>
          <p14:tracePt t="118305" x="2982913" y="4435475"/>
          <p14:tracePt t="118309" x="3033713" y="4435475"/>
          <p14:tracePt t="118316" x="3051175" y="4427538"/>
          <p14:tracePt t="118324" x="3084513" y="4427538"/>
          <p14:tracePt t="118329" x="3109913" y="4419600"/>
          <p14:tracePt t="118338" x="3119438" y="4419600"/>
          <p14:tracePt t="118343" x="3135313" y="4419600"/>
          <p14:tracePt t="118350" x="3144838" y="4419600"/>
          <p14:tracePt t="118357" x="3152775" y="4419600"/>
          <p14:tracePt t="118405" x="3152775" y="4410075"/>
          <p14:tracePt t="118425" x="3152775" y="4402138"/>
          <p14:tracePt t="118433" x="3144838" y="4394200"/>
          <p14:tracePt t="118439" x="3127375" y="4384675"/>
          <p14:tracePt t="118447" x="3119438" y="4368800"/>
          <p14:tracePt t="118453" x="3101975" y="4351338"/>
          <p14:tracePt t="118460" x="3084513" y="4333875"/>
          <p14:tracePt t="118467" x="3059113" y="4325938"/>
          <p14:tracePt t="118474" x="3033713" y="4300538"/>
          <p14:tracePt t="118481" x="3000375" y="4265613"/>
          <p14:tracePt t="118491" x="2974975" y="4257675"/>
          <p14:tracePt t="118493" x="2940050" y="4240213"/>
          <p14:tracePt t="118500" x="2906713" y="4232275"/>
          <p14:tracePt t="118507" x="2863850" y="4224338"/>
          <p14:tracePt t="118515" x="2787650" y="4206875"/>
          <p14:tracePt t="118523" x="2676525" y="4206875"/>
          <p14:tracePt t="118529" x="2566988" y="4214813"/>
          <p14:tracePt t="118535" x="2447925" y="4249738"/>
          <p14:tracePt t="118542" x="2319338" y="4308475"/>
          <p14:tracePt t="118550" x="2235200" y="4351338"/>
          <p14:tracePt t="118556" x="2159000" y="4419600"/>
          <p14:tracePt t="118562" x="2108200" y="4460875"/>
          <p14:tracePt t="118569" x="2065338" y="4521200"/>
          <p14:tracePt t="118576" x="2014538" y="4589463"/>
          <p14:tracePt t="118583" x="1989138" y="4622800"/>
          <p14:tracePt t="118591" x="1954213" y="4691063"/>
          <p14:tracePt t="118597" x="1938338" y="4724400"/>
          <p14:tracePt t="118605" x="1920875" y="4749800"/>
          <p14:tracePt t="118610" x="1920875" y="4767263"/>
          <p14:tracePt t="118618" x="1911350" y="4784725"/>
          <p14:tracePt t="118624" x="1903413" y="4792663"/>
          <p14:tracePt t="118631" x="1903413" y="4802188"/>
          <p14:tracePt t="118642" x="1903413" y="4810125"/>
          <p14:tracePt t="118645" x="1903413" y="4818063"/>
          <p14:tracePt t="118658" x="1903413" y="4827588"/>
          <p14:tracePt t="118665" x="1903413" y="4835525"/>
          <p14:tracePt t="118679" x="1903413" y="4843463"/>
          <p14:tracePt t="118686" x="1895475" y="4860925"/>
          <p14:tracePt t="118692" x="1895475" y="4868863"/>
          <p14:tracePt t="118699" x="1895475" y="4878388"/>
          <p14:tracePt t="118707" x="1885950" y="4894263"/>
          <p14:tracePt t="118713" x="1878013" y="4903788"/>
          <p14:tracePt t="118720" x="1878013" y="4911725"/>
          <p14:tracePt t="118727" x="1870075" y="4929188"/>
          <p14:tracePt t="118734" x="1860550" y="4937125"/>
          <p14:tracePt t="118741" x="1852613" y="4946650"/>
          <p14:tracePt t="118750" x="1852613" y="4954588"/>
          <p14:tracePt t="118756" x="1844675" y="4954588"/>
          <p14:tracePt t="118762" x="1844675" y="4962525"/>
          <p14:tracePt t="118770" x="1835150" y="4962525"/>
          <p14:tracePt t="118774" x="1827213" y="4972050"/>
          <p14:tracePt t="118790" x="1819275" y="4972050"/>
          <p14:tracePt t="118796" x="1793875" y="4979988"/>
          <p14:tracePt t="118805" x="1758950" y="4997450"/>
          <p14:tracePt t="118809" x="1716088" y="5022850"/>
          <p14:tracePt t="118817" x="1657350" y="5038725"/>
          <p14:tracePt t="118825" x="1597025" y="5048250"/>
          <p14:tracePt t="118829" x="1530350" y="5073650"/>
          <p14:tracePt t="118838" x="1477963" y="5073650"/>
          <p14:tracePt t="118844" x="1419225" y="5081588"/>
          <p14:tracePt t="118850" x="1360488" y="5091113"/>
          <p14:tracePt t="118858" x="1300163" y="5099050"/>
          <p14:tracePt t="118865" x="1249363" y="5099050"/>
          <p14:tracePt t="118872" x="1206500" y="5099050"/>
          <p14:tracePt t="118878" x="1173163" y="5099050"/>
          <p14:tracePt t="118892" x="1130300" y="5091113"/>
          <p14:tracePt t="118898" x="1087438" y="5081588"/>
          <p14:tracePt t="118906" x="1028700" y="5073650"/>
          <p14:tracePt t="118912" x="952500" y="5064125"/>
          <p14:tracePt t="118919" x="849313" y="5038725"/>
          <p14:tracePt t="118926" x="765175" y="5013325"/>
          <p14:tracePt t="118933" x="663575" y="5005388"/>
          <p14:tracePt t="118940" x="585788" y="4987925"/>
          <p14:tracePt t="118948" x="527050" y="4972050"/>
          <p14:tracePt t="118955" x="509588" y="4972050"/>
          <p14:tracePt t="118960" x="492125" y="4962525"/>
          <p14:tracePt t="118968" x="484188" y="4962525"/>
          <p14:tracePt t="118974" x="476250" y="4962525"/>
          <p14:tracePt t="118989" x="466725" y="4962525"/>
          <p14:tracePt t="119008" x="458788" y="4962525"/>
          <p14:tracePt t="119036" x="450850" y="4962525"/>
          <p14:tracePt t="119078" x="450850" y="4972050"/>
          <p14:tracePt t="119090" x="450850" y="4979988"/>
          <p14:tracePt t="119106" x="450850" y="5005388"/>
          <p14:tracePt t="119111" x="450850" y="5030788"/>
          <p14:tracePt t="119118" x="450850" y="5132388"/>
          <p14:tracePt t="119124" x="450850" y="5286375"/>
          <p14:tracePt t="119132" x="476250" y="5464175"/>
          <p14:tracePt t="119140" x="501650" y="5684838"/>
          <p14:tracePt t="119146" x="544513" y="5854700"/>
          <p14:tracePt t="119153" x="585788" y="5957888"/>
          <p14:tracePt t="119158" x="620713" y="6034088"/>
          <p14:tracePt t="119166" x="663575" y="6110288"/>
          <p14:tracePt t="119173" x="688975" y="6153150"/>
          <p14:tracePt t="119179" x="714375" y="6178550"/>
          <p14:tracePt t="119188" x="739775" y="6194425"/>
          <p14:tracePt t="119192" x="773113" y="6229350"/>
          <p14:tracePt t="119200" x="823913" y="6254750"/>
          <p14:tracePt t="119209" x="874713" y="6288088"/>
          <p14:tracePt t="119213" x="942975" y="6313488"/>
          <p14:tracePt t="119222" x="1011238" y="6348413"/>
          <p14:tracePt t="119228" x="1122363" y="6381750"/>
          <p14:tracePt t="119234" x="1231900" y="6407150"/>
          <p14:tracePt t="119242" x="1393825" y="6442075"/>
          <p14:tracePt t="119248" x="1639888" y="6475413"/>
          <p14:tracePt t="119257" x="1878013" y="6492875"/>
          <p14:tracePt t="119262" x="2166938" y="6492875"/>
          <p14:tracePt t="119268" x="2447925" y="6526213"/>
          <p14:tracePt t="119275" x="2676525" y="6526213"/>
          <p14:tracePt t="119282" x="2897188" y="6500813"/>
          <p14:tracePt t="119289" x="3101975" y="6483350"/>
          <p14:tracePt t="119297" x="3348038" y="6492875"/>
          <p14:tracePt t="119303" x="3502025" y="6492875"/>
          <p14:tracePt t="119309" x="3654425" y="6475413"/>
          <p14:tracePt t="119317" x="3773488" y="6467475"/>
          <p14:tracePt t="119323" x="3925888" y="6457950"/>
          <p14:tracePt t="119330" x="4027488" y="6457950"/>
          <p14:tracePt t="119341" x="4138613" y="6442075"/>
          <p14:tracePt t="119343" x="4265613" y="6442075"/>
          <p14:tracePt t="119350" x="4368800" y="6432550"/>
          <p14:tracePt t="119357" x="4470400" y="6432550"/>
          <p14:tracePt t="119365" x="4572000" y="6450013"/>
          <p14:tracePt t="119373" x="4665663" y="6457950"/>
          <p14:tracePt t="119378" x="4759325" y="6467475"/>
          <p14:tracePt t="119386" x="4868863" y="6492875"/>
          <p14:tracePt t="119391" x="4972050" y="6526213"/>
          <p14:tracePt t="119399" x="5073650" y="6561138"/>
          <p14:tracePt t="119406" x="5141913" y="6577013"/>
          <p14:tracePt t="119412" x="5200650" y="6602413"/>
          <p14:tracePt t="119419" x="5260975" y="6611938"/>
          <p14:tracePt t="119425" x="5294313" y="6619875"/>
          <p14:tracePt t="119433" x="5311775" y="6619875"/>
          <p14:tracePt t="119440" x="5337175" y="6627813"/>
          <p14:tracePt t="119446" x="5353050" y="6627813"/>
          <p14:tracePt t="119453" x="5362575" y="6627813"/>
          <p14:tracePt t="119460" x="5380038" y="6627813"/>
          <p14:tracePt t="119467" x="5395913" y="6627813"/>
          <p14:tracePt t="119474" x="5405438" y="6627813"/>
          <p14:tracePt t="119481" x="5421313" y="6627813"/>
          <p14:tracePt t="119489" x="5438775" y="6619875"/>
          <p14:tracePt t="119494" x="5464175" y="6611938"/>
          <p14:tracePt t="119501" x="5489575" y="6602413"/>
          <p14:tracePt t="119508" x="5514975" y="6602413"/>
          <p14:tracePt t="119515" x="5524500" y="6594475"/>
          <p14:tracePt t="119523" x="5549900" y="6586538"/>
          <p14:tracePt t="119529" x="5565775" y="6586538"/>
          <p14:tracePt t="119535" x="5583238" y="6577013"/>
          <p14:tracePt t="119542" x="5583238" y="6569075"/>
          <p14:tracePt t="119549" x="5600700" y="6551613"/>
          <p14:tracePt t="119557" x="5608638" y="6543675"/>
          <p14:tracePt t="119563" x="5616575" y="6510338"/>
          <p14:tracePt t="119569" x="5616575" y="6475413"/>
          <p14:tracePt t="119576" x="5608638" y="6416675"/>
          <p14:tracePt t="119583" x="5557838" y="6313488"/>
          <p14:tracePt t="119591" x="5472113" y="6178550"/>
          <p14:tracePt t="119596" x="5302250" y="5940425"/>
          <p14:tracePt t="119604" x="5141913" y="5727700"/>
          <p14:tracePt t="119610" x="4979988" y="5583238"/>
          <p14:tracePt t="119618" x="4878388" y="5507038"/>
          <p14:tracePt t="119628" x="4759325" y="5456238"/>
          <p14:tracePt t="119630" x="4657725" y="5421313"/>
          <p14:tracePt t="119639" x="4538663" y="5395913"/>
          <p14:tracePt t="119645" x="4470400" y="5387975"/>
          <p14:tracePt t="119652" x="4410075" y="5380038"/>
          <p14:tracePt t="119659" x="4351338" y="5370513"/>
          <p14:tracePt t="119665" x="4308475" y="5370513"/>
          <p14:tracePt t="119673" x="4283075" y="5370513"/>
          <p14:tracePt t="119679" x="4265613" y="5362575"/>
          <p14:tracePt t="119692" x="4257675" y="5362575"/>
          <p14:tracePt t="119700" x="4249738" y="5362575"/>
          <p14:tracePt t="119707" x="4240213" y="5362575"/>
          <p14:tracePt t="119754" x="4232275" y="5362575"/>
          <p14:tracePt t="119761" x="4232275" y="5370513"/>
          <p14:tracePt t="119775" x="4232275" y="5380038"/>
          <p14:tracePt t="119781" x="4232275" y="5387975"/>
          <p14:tracePt t="119789" x="4232275" y="5395913"/>
          <p14:tracePt t="119795" x="4232275" y="5405438"/>
          <p14:tracePt t="119802" x="4232275" y="5421313"/>
          <p14:tracePt t="119809" x="4232275" y="5438775"/>
          <p14:tracePt t="119816" x="4232275" y="5456238"/>
          <p14:tracePt t="119823" x="4232275" y="5481638"/>
          <p14:tracePt t="119829" x="4232275" y="5497513"/>
          <p14:tracePt t="119843" x="4232275" y="5514975"/>
          <p14:tracePt t="119850" x="4232275" y="5524500"/>
          <p14:tracePt t="119864" x="4232275" y="5540375"/>
          <p14:tracePt t="119872" x="4232275" y="5549900"/>
          <p14:tracePt t="119889" x="4232275" y="5557838"/>
          <p14:tracePt t="119891" x="4232275" y="5565775"/>
          <p14:tracePt t="119906" x="4232275" y="5575300"/>
          <p14:tracePt t="119912" x="4232275" y="5583238"/>
          <p14:tracePt t="119919" x="4232275" y="5591175"/>
          <p14:tracePt t="119925" x="4232275" y="5616575"/>
          <p14:tracePt t="119933" x="4232275" y="5641975"/>
          <p14:tracePt t="119941" x="4232275" y="5659438"/>
          <p14:tracePt t="119946" x="4232275" y="5684838"/>
          <p14:tracePt t="119954" x="4232275" y="5710238"/>
          <p14:tracePt t="119960" x="4232275" y="5727700"/>
          <p14:tracePt t="119967" x="4232275" y="5745163"/>
          <p14:tracePt t="119974" x="4232275" y="5753100"/>
          <p14:tracePt t="119980" x="4232275" y="5761038"/>
          <p14:tracePt t="119990" x="4232275" y="5770563"/>
          <p14:tracePt t="119994" x="4232275" y="5778500"/>
          <p14:tracePt t="120001" x="4232275" y="5788025"/>
          <p14:tracePt t="120008" x="4232275" y="5795963"/>
          <p14:tracePt t="120015" x="4232275" y="5803900"/>
          <p14:tracePt t="120029" x="4232275" y="5813425"/>
          <p14:tracePt t="120036" x="4232275" y="5821363"/>
          <p14:tracePt t="120049" x="4232275" y="5829300"/>
          <p14:tracePt t="120069" x="4232275" y="5838825"/>
          <p14:tracePt t="120084" x="4232275" y="5846763"/>
          <p14:tracePt t="120111" x="4240213" y="5846763"/>
          <p14:tracePt t="120159" x="4249738" y="5846763"/>
          <p14:tracePt t="120174" x="4257675" y="5846763"/>
          <p14:tracePt t="120599" x="4257675" y="5864225"/>
          <p14:tracePt t="120605" x="4257675" y="5872163"/>
          <p14:tracePt t="120619" x="4265613" y="5880100"/>
          <p14:tracePt t="120632" x="4275138" y="5889625"/>
          <p14:tracePt t="120647" x="4275138" y="5897563"/>
          <p14:tracePt t="120654" x="4283075" y="5897563"/>
          <p14:tracePt t="120659" x="4283075" y="5905500"/>
          <p14:tracePt t="120674" x="4291013" y="5905500"/>
          <p14:tracePt t="120680" x="4308475" y="5915025"/>
          <p14:tracePt t="120690" x="4316413" y="5915025"/>
          <p14:tracePt t="120693" x="4333875" y="5915025"/>
          <p14:tracePt t="120701" x="4359275" y="5915025"/>
          <p14:tracePt t="120709" x="4376738" y="5915025"/>
          <p14:tracePt t="120714" x="4394200" y="5915025"/>
          <p14:tracePt t="120723" x="4402138" y="5915025"/>
          <p14:tracePt t="120729" x="4419600" y="5915025"/>
          <p14:tracePt t="120736" x="4427538" y="5915025"/>
          <p14:tracePt t="120741" x="4435475" y="5915025"/>
          <p14:tracePt t="120749" x="4445000" y="5915025"/>
          <p14:tracePt t="120757" x="4452938" y="5915025"/>
          <p14:tracePt t="120770" x="4460875" y="5915025"/>
          <p14:tracePt t="120776" x="4470400" y="5915025"/>
          <p14:tracePt t="120783" x="4478338" y="5915025"/>
          <p14:tracePt t="120810" x="4486275" y="5915025"/>
          <p14:tracePt t="120825" x="4495800" y="5915025"/>
          <p14:tracePt t="120879" x="4495800" y="5905500"/>
          <p14:tracePt t="120886" x="4486275" y="5889625"/>
          <p14:tracePt t="120892" x="4486275" y="5872163"/>
          <p14:tracePt t="120899" x="4478338" y="5872163"/>
          <p14:tracePt t="120907" x="4478338" y="5854700"/>
          <p14:tracePt t="120914" x="4470400" y="5846763"/>
          <p14:tracePt t="120920" x="4460875" y="5838825"/>
          <p14:tracePt t="120927" x="4452938" y="5829300"/>
          <p14:tracePt t="120934" x="4445000" y="5813425"/>
          <p14:tracePt t="120941" x="4427538" y="5803900"/>
          <p14:tracePt t="120947" x="4402138" y="5788025"/>
          <p14:tracePt t="120955" x="4376738" y="5770563"/>
          <p14:tracePt t="120961" x="4341813" y="5753100"/>
          <p14:tracePt t="120969" x="4316413" y="5745163"/>
          <p14:tracePt t="120974" x="4265613" y="5727700"/>
          <p14:tracePt t="120983" x="4232275" y="5719763"/>
          <p14:tracePt t="120991" x="4206875" y="5710238"/>
          <p14:tracePt t="120995" x="4197350" y="5710238"/>
          <p14:tracePt t="121003" x="4164013" y="5702300"/>
          <p14:tracePt t="121009" x="4146550" y="5702300"/>
          <p14:tracePt t="121017" x="4130675" y="5702300"/>
          <p14:tracePt t="121023" x="4113213" y="5702300"/>
          <p14:tracePt t="121029" x="4105275" y="5702300"/>
          <p14:tracePt t="121044" x="4087813" y="5702300"/>
          <p14:tracePt t="121050" x="4079875" y="5702300"/>
          <p14:tracePt t="121065" x="4062413" y="5710238"/>
          <p14:tracePt t="121073" x="4044950" y="5735638"/>
          <p14:tracePt t="121079" x="4037013" y="5753100"/>
          <p14:tracePt t="121085" x="4019550" y="5770563"/>
          <p14:tracePt t="121091" x="4019550" y="5795963"/>
          <p14:tracePt t="121098" x="4011613" y="5829300"/>
          <p14:tracePt t="121106" x="4011613" y="5846763"/>
          <p14:tracePt t="121113" x="4011613" y="5872163"/>
          <p14:tracePt t="121119" x="4011613" y="5897563"/>
          <p14:tracePt t="121125" x="4011613" y="5932488"/>
          <p14:tracePt t="121133" x="4011613" y="5948363"/>
          <p14:tracePt t="121140" x="4011613" y="5973763"/>
          <p14:tracePt t="121147" x="4027488" y="5991225"/>
          <p14:tracePt t="121155" x="4037013" y="6008688"/>
          <p14:tracePt t="121159" x="4044950" y="6016625"/>
          <p14:tracePt t="121167" x="4062413" y="6034088"/>
          <p14:tracePt t="121175" x="4070350" y="6042025"/>
          <p14:tracePt t="121180" x="4079875" y="6049963"/>
          <p14:tracePt t="121189" x="4095750" y="6059488"/>
          <p14:tracePt t="121194" x="4105275" y="6059488"/>
          <p14:tracePt t="121201" x="4121150" y="6059488"/>
          <p14:tracePt t="121208" x="4146550" y="6059488"/>
          <p14:tracePt t="121216" x="4156075" y="6059488"/>
          <p14:tracePt t="121223" x="4181475" y="6059488"/>
          <p14:tracePt t="121228" x="4206875" y="6059488"/>
          <p14:tracePt t="121242" x="4232275" y="6059488"/>
          <p14:tracePt t="121249" x="4249738" y="6059488"/>
          <p14:tracePt t="121257" x="4275138" y="6049963"/>
          <p14:tracePt t="121263" x="4291013" y="6042025"/>
          <p14:tracePt t="121269" x="4308475" y="6034088"/>
          <p14:tracePt t="121276" x="4316413" y="6024563"/>
          <p14:tracePt t="121284" x="4333875" y="6016625"/>
          <p14:tracePt t="121291" x="4351338" y="6008688"/>
          <p14:tracePt t="121297" x="4368800" y="5999163"/>
          <p14:tracePt t="121305" x="4368800" y="5991225"/>
          <p14:tracePt t="121310" x="4384675" y="5983288"/>
          <p14:tracePt t="121317" x="4394200" y="5965825"/>
          <p14:tracePt t="121331" x="4402138" y="5965825"/>
          <p14:tracePt t="121339" x="4410075" y="5957888"/>
          <p14:tracePt t="121344" x="4419600" y="5948363"/>
          <p14:tracePt t="121358" x="4419600" y="5940425"/>
          <p14:tracePt t="121365" x="4427538" y="5932488"/>
          <p14:tracePt t="121372" x="4427538" y="5922963"/>
          <p14:tracePt t="121386" x="4427538" y="5905500"/>
          <p14:tracePt t="121392" x="4427538" y="5897563"/>
          <p14:tracePt t="121399" x="4427538" y="5880100"/>
          <p14:tracePt t="121406" x="4427538" y="5864225"/>
          <p14:tracePt t="121413" x="4427538" y="5846763"/>
          <p14:tracePt t="121420" x="4427538" y="5813425"/>
          <p14:tracePt t="121426" x="4427538" y="5778500"/>
          <p14:tracePt t="121434" x="4419600" y="5753100"/>
          <p14:tracePt t="121441" x="4410075" y="5727700"/>
          <p14:tracePt t="121449" x="4402138" y="5702300"/>
          <p14:tracePt t="121458" x="4384675" y="5676900"/>
          <p14:tracePt t="121461" x="4376738" y="5659438"/>
          <p14:tracePt t="121468" x="4359275" y="5634038"/>
          <p14:tracePt t="121475" x="4325938" y="5608638"/>
          <p14:tracePt t="121483" x="4283075" y="5591175"/>
          <p14:tracePt t="121490" x="4224338" y="5575300"/>
          <p14:tracePt t="121496" x="4164013" y="5540375"/>
          <p14:tracePt t="121503" x="4113213" y="5532438"/>
          <p14:tracePt t="121508" x="4070350" y="5524500"/>
          <p14:tracePt t="121517" x="4027488" y="5524500"/>
          <p14:tracePt t="121525" x="3994150" y="5524500"/>
          <p14:tracePt t="121529" x="3960813" y="5524500"/>
          <p14:tracePt t="121537" x="3935413" y="5524500"/>
          <p14:tracePt t="121543" x="3908425" y="5532438"/>
          <p14:tracePt t="121550" x="3900488" y="5532438"/>
          <p14:tracePt t="121557" x="3892550" y="5532438"/>
          <p14:tracePt t="121563" x="3883025" y="5540375"/>
          <p14:tracePt t="121572" x="3875088" y="5540375"/>
          <p14:tracePt t="121577" x="3867150" y="5540375"/>
          <p14:tracePt t="121591" x="3867150" y="5549900"/>
          <p14:tracePt t="121606" x="3857625" y="5549900"/>
          <p14:tracePt t="121611" x="3857625" y="5557838"/>
          <p14:tracePt t="121620" x="3857625" y="5565775"/>
          <p14:tracePt t="121625" x="3849688" y="5583238"/>
          <p14:tracePt t="121633" x="3849688" y="5616575"/>
          <p14:tracePt t="121641" x="3849688" y="5651500"/>
          <p14:tracePt t="121646" x="3857625" y="5676900"/>
          <p14:tracePt t="121652" x="3867150" y="5727700"/>
          <p14:tracePt t="121660" x="3883025" y="5778500"/>
          <p14:tracePt t="121668" x="3900488" y="5813425"/>
          <p14:tracePt t="121673" x="3917950" y="5829300"/>
          <p14:tracePt t="121681" x="3935413" y="5846763"/>
          <p14:tracePt t="121689" x="3951288" y="5864225"/>
          <p14:tracePt t="121694" x="3960813" y="5872163"/>
          <p14:tracePt t="121702" x="3960813" y="5880100"/>
          <p14:tracePt t="121707" x="3968750" y="5889625"/>
          <p14:tracePt t="121715" x="3976688" y="5889625"/>
          <p14:tracePt t="121723" x="3986213" y="5897563"/>
          <p14:tracePt t="121729" x="3994150" y="5905500"/>
          <p14:tracePt t="121736" x="4011613" y="5905500"/>
          <p14:tracePt t="121741" x="4019550" y="5905500"/>
          <p14:tracePt t="121749" x="4044950" y="5905500"/>
          <p14:tracePt t="121756" x="4079875" y="5905500"/>
          <p14:tracePt t="121762" x="4121150" y="5905500"/>
          <p14:tracePt t="121770" x="4181475" y="5897563"/>
          <p14:tracePt t="121776" x="4249738" y="5889625"/>
          <p14:tracePt t="121783" x="4351338" y="5864225"/>
          <p14:tracePt t="121790" x="4445000" y="5854700"/>
          <p14:tracePt t="121796" x="4546600" y="5821363"/>
          <p14:tracePt t="121805" x="4648200" y="5795963"/>
          <p14:tracePt t="121809" x="4733925" y="5761038"/>
          <p14:tracePt t="121818" x="4792663" y="5745163"/>
          <p14:tracePt t="121824" x="4843463" y="5727700"/>
          <p14:tracePt t="121830" x="4868863" y="5710238"/>
          <p14:tracePt t="121839" x="4886325" y="5702300"/>
          <p14:tracePt t="121845" x="4894263" y="5694363"/>
          <p14:tracePt t="121851" x="4903788" y="5694363"/>
          <p14:tracePt t="121857" x="4911725" y="5684838"/>
          <p14:tracePt t="121879" x="4919663" y="5684838"/>
          <p14:tracePt t="121889" x="4919663" y="5676900"/>
          <p14:tracePt t="121899" x="4919663" y="5668963"/>
          <p14:tracePt t="121906" x="4919663" y="5659438"/>
          <p14:tracePt t="121913" x="4911725" y="5651500"/>
          <p14:tracePt t="121920" x="4894263" y="5634038"/>
          <p14:tracePt t="121926" x="4868863" y="5616575"/>
          <p14:tracePt t="121933" x="4852988" y="5591175"/>
          <p14:tracePt t="121940" x="4827588" y="5575300"/>
          <p14:tracePt t="121947" x="4802188" y="5557838"/>
          <p14:tracePt t="121954" x="4775200" y="5540375"/>
          <p14:tracePt t="121960" x="4759325" y="5524500"/>
          <p14:tracePt t="121969" x="4749800" y="5514975"/>
          <p14:tracePt t="121974" x="4733925" y="5514975"/>
          <p14:tracePt t="121981" x="4724400" y="5507038"/>
          <p14:tracePt t="121990" x="4716463" y="5507038"/>
          <p14:tracePt t="121994" x="4708525" y="5497513"/>
          <p14:tracePt t="122002" x="4691063" y="5497513"/>
          <p14:tracePt t="122009" x="4691063" y="5489575"/>
          <p14:tracePt t="122015" x="4683125" y="5489575"/>
          <p14:tracePt t="122023" x="4673600" y="5489575"/>
          <p14:tracePt t="122029" x="4665663" y="5489575"/>
          <p14:tracePt t="122038" x="4648200" y="5489575"/>
          <p14:tracePt t="122044" x="4640263" y="5489575"/>
          <p14:tracePt t="122051" x="4622800" y="5489575"/>
          <p14:tracePt t="122056" x="4605338" y="5497513"/>
          <p14:tracePt t="122064" x="4597400" y="5507038"/>
          <p14:tracePt t="122070" x="4572000" y="5514975"/>
          <p14:tracePt t="122077" x="4546600" y="5532438"/>
          <p14:tracePt t="122085" x="4529138" y="5557838"/>
          <p14:tracePt t="122091" x="4503738" y="5565775"/>
          <p14:tracePt t="122097" x="4503738" y="5575300"/>
          <p14:tracePt t="122399" x="4503738" y="5583238"/>
          <p14:tracePt t="122406" x="4503738" y="5608638"/>
          <p14:tracePt t="122414" x="4503738" y="5626100"/>
          <p14:tracePt t="122422" x="4503738" y="5659438"/>
          <p14:tracePt t="122428" x="4513263" y="5694363"/>
          <p14:tracePt t="122434" x="4513263" y="5719763"/>
          <p14:tracePt t="122440" x="4521200" y="5735638"/>
          <p14:tracePt t="122448" x="4529138" y="5753100"/>
          <p14:tracePt t="122456" x="4538663" y="5770563"/>
          <p14:tracePt t="122462" x="4546600" y="5788025"/>
          <p14:tracePt t="122475" x="4546600" y="5795963"/>
          <p14:tracePt t="122482" x="4546600" y="5803900"/>
          <p14:tracePt t="122490" x="4554538" y="5803900"/>
          <p14:tracePt t="122497" x="4554538" y="5813425"/>
          <p14:tracePt t="122505" x="4554538" y="5821363"/>
          <p14:tracePt t="122509" x="4564063" y="5821363"/>
          <p14:tracePt t="122517" x="4564063" y="5829300"/>
          <p14:tracePt t="122523" x="4572000" y="5829300"/>
          <p14:tracePt t="122538" x="4579938" y="5838825"/>
          <p14:tracePt t="122544" x="4589463" y="5846763"/>
          <p14:tracePt t="122558" x="4597400" y="5846763"/>
          <p14:tracePt t="122564" x="4597400" y="5854700"/>
          <p14:tracePt t="122572" x="4605338" y="5864225"/>
          <p14:tracePt t="122577" x="4614863" y="5872163"/>
          <p14:tracePt t="122592" x="4622800" y="5872163"/>
          <p14:tracePt t="122598" x="4630738" y="5872163"/>
          <p14:tracePt t="122612" x="4630738" y="5880100"/>
          <p14:tracePt t="122626" x="4630738" y="5889625"/>
          <p14:tracePt t="122633" x="4640263" y="5889625"/>
          <p14:tracePt t="122646" x="4648200" y="5889625"/>
          <p14:tracePt t="122656" x="4657725" y="5889625"/>
          <p14:tracePt t="122660" x="4657725" y="5897563"/>
          <p14:tracePt t="122670" x="4665663" y="5897563"/>
          <p14:tracePt t="122673" x="4683125" y="5905500"/>
          <p14:tracePt t="122680" x="4691063" y="5915025"/>
          <p14:tracePt t="122691" x="4708525" y="5915025"/>
          <p14:tracePt t="122694" x="4741863" y="5922963"/>
          <p14:tracePt t="122702" x="4775200" y="5932488"/>
          <p14:tracePt t="122708" x="4792663" y="5932488"/>
          <p14:tracePt t="122714" x="4827588" y="5940425"/>
          <p14:tracePt t="122723" x="4852988" y="5940425"/>
          <p14:tracePt t="122728" x="4886325" y="5940425"/>
          <p14:tracePt t="122735" x="4903788" y="5940425"/>
          <p14:tracePt t="122741" x="4929188" y="5940425"/>
          <p14:tracePt t="122750" x="4954588" y="5940425"/>
          <p14:tracePt t="122756" x="4972050" y="5940425"/>
          <p14:tracePt t="122762" x="4987925" y="5932488"/>
          <p14:tracePt t="122772" x="5013325" y="5932488"/>
          <p14:tracePt t="122776" x="5022850" y="5922963"/>
          <p14:tracePt t="122784" x="5030788" y="5922963"/>
          <p14:tracePt t="122790" x="5038725" y="5922963"/>
          <p14:tracePt t="122797" x="5038725" y="5915025"/>
          <p14:tracePt t="122805" x="5048250" y="5915025"/>
          <p14:tracePt t="122820" x="5056188" y="5905500"/>
          <p14:tracePt t="122824" x="5064125" y="5905500"/>
          <p14:tracePt t="122831" x="5064125" y="5897563"/>
          <p14:tracePt t="122844" x="5064125" y="5880100"/>
          <p14:tracePt t="122852" x="5064125" y="5872163"/>
          <p14:tracePt t="122866" x="5064125" y="5854700"/>
          <p14:tracePt t="122872" x="5064125" y="5838825"/>
          <p14:tracePt t="122879" x="5056188" y="5829300"/>
          <p14:tracePt t="122889" x="5038725" y="5813425"/>
          <p14:tracePt t="122893" x="5022850" y="5795963"/>
          <p14:tracePt t="122907" x="4962525" y="5761038"/>
          <p14:tracePt t="122914" x="4929188" y="5745163"/>
          <p14:tracePt t="122922" x="4894263" y="5735638"/>
          <p14:tracePt t="122927" x="4835525" y="5727700"/>
          <p14:tracePt t="122935" x="4792663" y="5719763"/>
          <p14:tracePt t="122942" x="4759325" y="5710238"/>
          <p14:tracePt t="122947" x="4733925" y="5710238"/>
          <p14:tracePt t="122955" x="4724400" y="5702300"/>
          <p14:tracePt t="122961" x="4708525" y="5702300"/>
          <p14:tracePt t="122969" x="4691063" y="5702300"/>
          <p14:tracePt t="122975" x="4683125" y="5702300"/>
          <p14:tracePt t="122983" x="4665663" y="5702300"/>
          <p14:tracePt t="122997" x="4657725" y="5702300"/>
          <p14:tracePt t="123002" x="4648200" y="5702300"/>
          <p14:tracePt t="123009" x="4640263" y="5702300"/>
          <p14:tracePt t="123017" x="4622800" y="5702300"/>
          <p14:tracePt t="123023" x="4605338" y="5702300"/>
          <p14:tracePt t="123039" x="4589463" y="5694363"/>
          <p14:tracePt t="123044" x="4579938" y="5694363"/>
          <p14:tracePt t="123051" x="4564063" y="5694363"/>
          <p14:tracePt t="123057" x="4546600" y="5694363"/>
          <p14:tracePt t="123072" x="4529138" y="5694363"/>
          <p14:tracePt t="123078" x="4521200" y="5694363"/>
          <p14:tracePt t="123086" x="4513263" y="5694363"/>
          <p14:tracePt t="123091" x="4503738" y="5694363"/>
          <p14:tracePt t="123098" x="4495800" y="5694363"/>
          <p14:tracePt t="123106" x="4486275" y="5694363"/>
          <p14:tracePt t="123112" x="4478338" y="5702300"/>
          <p14:tracePt t="123119" x="4470400" y="5702300"/>
          <p14:tracePt t="123140" x="4460875" y="5710238"/>
          <p14:tracePt t="123146" x="4452938" y="5710238"/>
          <p14:tracePt t="123155" x="4452938" y="5719763"/>
          <p14:tracePt t="123160" x="4445000" y="5735638"/>
          <p14:tracePt t="123167" x="4445000" y="5753100"/>
          <p14:tracePt t="123174" x="4435475" y="5778500"/>
          <p14:tracePt t="123181" x="4427538" y="5803900"/>
          <p14:tracePt t="123190" x="4427538" y="5838825"/>
          <p14:tracePt t="123194" x="4419600" y="5854700"/>
          <p14:tracePt t="123201" x="4419600" y="5872163"/>
          <p14:tracePt t="123207" x="4419600" y="5897563"/>
          <p14:tracePt t="123215" x="4419600" y="5905500"/>
          <p14:tracePt t="123222" x="4419600" y="5922963"/>
          <p14:tracePt t="123228" x="4427538" y="5940425"/>
          <p14:tracePt t="123235" x="4427538" y="5948363"/>
          <p14:tracePt t="123241" x="4427538" y="5965825"/>
          <p14:tracePt t="123250" x="4445000" y="5983288"/>
          <p14:tracePt t="123256" x="4452938" y="5983288"/>
          <p14:tracePt t="123263" x="4460875" y="5999163"/>
          <p14:tracePt t="123269" x="4478338" y="6008688"/>
          <p14:tracePt t="123276" x="4513263" y="6024563"/>
          <p14:tracePt t="123283" x="4546600" y="6034088"/>
          <p14:tracePt t="123290" x="4605338" y="6049963"/>
          <p14:tracePt t="123297" x="4691063" y="6059488"/>
          <p14:tracePt t="123305" x="4792663" y="6084888"/>
          <p14:tracePt t="123311" x="4911725" y="6084888"/>
          <p14:tracePt t="123318" x="5022850" y="6084888"/>
          <p14:tracePt t="123324" x="5106988" y="6084888"/>
          <p14:tracePt t="123331" x="5157788" y="6076950"/>
          <p14:tracePt t="123339" x="5200650" y="6067425"/>
          <p14:tracePt t="123345" x="5226050" y="6049963"/>
          <p14:tracePt t="123352" x="5251450" y="6042025"/>
          <p14:tracePt t="123359" x="5268913" y="6034088"/>
          <p14:tracePt t="123366" x="5286375" y="6024563"/>
          <p14:tracePt t="123375" x="5302250" y="6016625"/>
          <p14:tracePt t="123389" x="5311775" y="6008688"/>
          <p14:tracePt t="123393" x="5319713" y="6008688"/>
          <p14:tracePt t="123399" x="5327650" y="5999163"/>
          <p14:tracePt t="123414" x="5327650" y="5991225"/>
          <p14:tracePt t="123427" x="5327650" y="5973763"/>
          <p14:tracePt t="123435" x="5327650" y="5965825"/>
          <p14:tracePt t="123441" x="5327650" y="5932488"/>
          <p14:tracePt t="123448" x="5311775" y="5897563"/>
          <p14:tracePt t="123455" x="5302250" y="5864225"/>
          <p14:tracePt t="123462" x="5286375" y="5829300"/>
          <p14:tracePt t="123470" x="5260975" y="5788025"/>
          <p14:tracePt t="123475" x="5243513" y="5770563"/>
          <p14:tracePt t="123483" x="5235575" y="5753100"/>
          <p14:tracePt t="123490" x="5208588" y="5727700"/>
          <p14:tracePt t="123496" x="5200650" y="5710238"/>
          <p14:tracePt t="123503" x="5183188" y="5694363"/>
          <p14:tracePt t="123509" x="5157788" y="5684838"/>
          <p14:tracePt t="123517" x="5132388" y="5676900"/>
          <p14:tracePt t="123523" x="5116513" y="5668963"/>
          <p14:tracePt t="123531" x="5091113" y="5659438"/>
          <p14:tracePt t="123538" x="5056188" y="5659438"/>
          <p14:tracePt t="123544" x="5022850" y="5651500"/>
          <p14:tracePt t="123551" x="4987925" y="5651500"/>
          <p14:tracePt t="123558" x="4972050" y="5651500"/>
          <p14:tracePt t="123565" x="4946650" y="5651500"/>
          <p14:tracePt t="123573" x="4911725" y="5651500"/>
          <p14:tracePt t="123578" x="4903788" y="5651500"/>
          <p14:tracePt t="123586" x="4886325" y="5651500"/>
          <p14:tracePt t="123591" x="4878388" y="5651500"/>
          <p14:tracePt t="123606" x="4860925" y="5651500"/>
          <p14:tracePt t="123622" x="4852988" y="5651500"/>
          <p14:tracePt t="123627" x="4843463" y="5651500"/>
          <p14:tracePt t="123634" x="4835525" y="5651500"/>
          <p14:tracePt t="123653" x="4827588" y="5651500"/>
          <p14:tracePt t="123660" x="4818063" y="5651500"/>
          <p14:tracePt t="123688" x="4810125" y="5651500"/>
          <p14:tracePt t="123694" x="4802188" y="5651500"/>
          <p14:tracePt t="123700" x="4802188" y="5659438"/>
          <p14:tracePt t="123707" x="4792663" y="5668963"/>
          <p14:tracePt t="123722" x="4792663" y="5676900"/>
          <p14:tracePt t="123728" x="4784725" y="5676900"/>
          <p14:tracePt t="123741" x="4784725" y="5684838"/>
          <p14:tracePt t="123749" x="4775200" y="5684838"/>
          <p14:tracePt t="123777" x="4767263" y="5694363"/>
          <p14:tracePt t="123894" x="4767263" y="5702300"/>
          <p14:tracePt t="123906" x="4767263" y="5710238"/>
          <p14:tracePt t="123913" x="4775200" y="5710238"/>
          <p14:tracePt t="123921" x="4775200" y="5727700"/>
          <p14:tracePt t="123929" x="4792663" y="5735638"/>
          <p14:tracePt t="123934" x="4802188" y="5745163"/>
          <p14:tracePt t="123940" x="4802188" y="5761038"/>
          <p14:tracePt t="123949" x="4818063" y="5778500"/>
          <p14:tracePt t="123955" x="4835525" y="5788025"/>
          <p14:tracePt t="123961" x="4843463" y="5803900"/>
          <p14:tracePt t="123969" x="4860925" y="5813425"/>
          <p14:tracePt t="123974" x="4868863" y="5829300"/>
          <p14:tracePt t="123982" x="4868863" y="5821363"/>
          <p14:tracePt t="124290" x="4810125" y="5821363"/>
          <p14:tracePt t="124298" x="4724400" y="5821363"/>
          <p14:tracePt t="124305" x="4640263" y="5829300"/>
          <p14:tracePt t="124311" x="4597400" y="5829300"/>
          <p14:tracePt t="124318" x="4554538" y="5829300"/>
          <p14:tracePt t="124325" x="4521200" y="5829300"/>
          <p14:tracePt t="124332" x="4503738" y="5829300"/>
          <p14:tracePt t="124339" x="4495800" y="5829300"/>
          <p14:tracePt t="124346" x="4486275" y="5829300"/>
          <p14:tracePt t="124354" x="4470400" y="5829300"/>
          <p14:tracePt t="124367" x="4460875" y="5829300"/>
          <p14:tracePt t="124373" x="4452938" y="5829300"/>
          <p14:tracePt t="124400" x="4445000" y="5829300"/>
          <p14:tracePt t="124962" x="4513263" y="5864225"/>
          <p14:tracePt t="124970" x="4630738" y="5897563"/>
          <p14:tracePt t="124976" x="4708525" y="5905500"/>
          <p14:tracePt t="124983" x="4767263" y="5897563"/>
          <p14:tracePt t="124989" x="4827588" y="5872163"/>
          <p14:tracePt t="124996" x="4860925" y="5838825"/>
          <p14:tracePt t="125005" x="4903788" y="5795963"/>
          <p14:tracePt t="125010" x="4946650" y="5719763"/>
          <p14:tracePt t="125019" x="4979988" y="5634038"/>
          <p14:tracePt t="125023" x="5013325" y="5557838"/>
          <p14:tracePt t="125031" x="5030788" y="5481638"/>
          <p14:tracePt t="125038" x="5038725" y="5438775"/>
          <p14:tracePt t="125044" x="5048250" y="5405438"/>
          <p14:tracePt t="125052" x="5056188" y="5387975"/>
          <p14:tracePt t="125059" x="5064125" y="5370513"/>
          <p14:tracePt t="125072" x="5064125" y="5362575"/>
          <p14:tracePt t="125078" x="5064125" y="5353050"/>
          <p14:tracePt t="125099" x="5064125" y="5345113"/>
          <p14:tracePt t="125120" x="5064125" y="5337175"/>
          <p14:tracePt t="125134" x="5064125" y="5327650"/>
          <p14:tracePt t="125140" x="5056188" y="5327650"/>
          <p14:tracePt t="125155" x="5038725" y="5319713"/>
          <p14:tracePt t="125170" x="5030788" y="5311775"/>
          <p14:tracePt t="125174" x="5022850" y="5311775"/>
          <p14:tracePt t="125191" x="5013325" y="5302250"/>
          <p14:tracePt t="125205" x="5005388" y="5302250"/>
          <p14:tracePt t="125209" x="4997450" y="5302250"/>
          <p14:tracePt t="125244" x="4987925" y="5302250"/>
          <p14:tracePt t="125256" x="4979988" y="5302250"/>
          <p14:tracePt t="125291" x="4972050" y="5302250"/>
          <p14:tracePt t="125298" x="4972050" y="5311775"/>
          <p14:tracePt t="125304" x="4962525" y="5311775"/>
          <p14:tracePt t="125313" x="4962525" y="5319713"/>
          <p14:tracePt t="125319" x="4946650" y="5319713"/>
          <p14:tracePt t="125325" x="4937125" y="5319713"/>
          <p14:tracePt t="125333" x="4929188" y="5319713"/>
          <p14:tracePt t="125339" x="4911725" y="5327650"/>
          <p14:tracePt t="125347" x="4886325" y="5327650"/>
          <p14:tracePt t="125355" x="4868863" y="5327650"/>
          <p14:tracePt t="125359" x="4827588" y="5327650"/>
          <p14:tracePt t="125367" x="4792663" y="5327650"/>
          <p14:tracePt t="125373" x="4749800" y="5327650"/>
          <p14:tracePt t="125380" x="4708525" y="5327650"/>
          <p14:tracePt t="125388" x="4657725" y="5337175"/>
          <p14:tracePt t="125395" x="4605338" y="5337175"/>
          <p14:tracePt t="125401" x="4546600" y="5345113"/>
          <p14:tracePt t="125407" x="4452938" y="5362575"/>
          <p14:tracePt t="125414" x="4359275" y="5370513"/>
          <p14:tracePt t="125421" x="4265613" y="5395913"/>
          <p14:tracePt t="125428" x="4181475" y="5405438"/>
          <p14:tracePt t="125438" x="4105275" y="5421313"/>
          <p14:tracePt t="125442" x="4019550" y="5446713"/>
          <p14:tracePt t="125448" x="3900488" y="5472113"/>
          <p14:tracePt t="125456" x="3790950" y="5507038"/>
          <p14:tracePt t="125463" x="3697288" y="5540375"/>
          <p14:tracePt t="125471" x="3611563" y="5557838"/>
          <p14:tracePt t="125477" x="3527425" y="5565775"/>
          <p14:tracePt t="125484" x="3459163" y="5591175"/>
          <p14:tracePt t="125490" x="3416300" y="5608638"/>
          <p14:tracePt t="125497" x="3355975" y="5634038"/>
          <p14:tracePt t="125505" x="3289300" y="5651500"/>
          <p14:tracePt t="125510" x="3228975" y="5668963"/>
          <p14:tracePt t="125517" x="3178175" y="5702300"/>
          <p14:tracePt t="125523" x="3144838" y="5710238"/>
          <p14:tracePt t="125531" x="3127375" y="5727700"/>
          <p14:tracePt t="125538" x="3101975" y="5745163"/>
          <p14:tracePt t="125544" x="3076575" y="5745163"/>
          <p14:tracePt t="125551" x="3059113" y="5753100"/>
          <p14:tracePt t="125558" x="3051175" y="5761038"/>
          <p14:tracePt t="125565" x="3033713" y="5770563"/>
          <p14:tracePt t="125572" x="3025775" y="5778500"/>
          <p14:tracePt t="125587" x="3016250" y="5778500"/>
          <p14:tracePt t="125592" x="3008313" y="5778500"/>
          <p14:tracePt t="125599" x="3000375" y="5778500"/>
          <p14:tracePt t="125613" x="2990850" y="5778500"/>
          <p14:tracePt t="125627" x="2982913" y="5778500"/>
          <p14:tracePt t="125649" x="2974975" y="5778500"/>
          <p14:tracePt t="125655" x="2965450" y="5778500"/>
          <p14:tracePt t="125661" x="2957513" y="5778500"/>
          <p14:tracePt t="125668" x="2949575" y="5778500"/>
          <p14:tracePt t="125674" x="2940050" y="5778500"/>
          <p14:tracePt t="125682" x="2932113" y="5778500"/>
          <p14:tracePt t="125689" x="2922588" y="5778500"/>
          <p14:tracePt t="125695" x="2914650" y="5778500"/>
          <p14:tracePt t="125709" x="2897188" y="5778500"/>
          <p14:tracePt t="125716" x="2889250" y="5778500"/>
          <p14:tracePt t="125730" x="2881313" y="5778500"/>
          <p14:tracePt t="125739" x="2871788" y="5778500"/>
          <p14:tracePt t="126039" x="2889250" y="5795963"/>
          <p14:tracePt t="126044" x="2897188" y="5821363"/>
          <p14:tracePt t="126052" x="2922588" y="5846763"/>
          <p14:tracePt t="126059" x="2965450" y="5880100"/>
          <p14:tracePt t="126066" x="3016250" y="5915025"/>
          <p14:tracePt t="126072" x="3076575" y="5940425"/>
          <p14:tracePt t="126079" x="3135313" y="5973763"/>
          <p14:tracePt t="126087" x="3186113" y="5991225"/>
          <p14:tracePt t="126093" x="3238500" y="6016625"/>
          <p14:tracePt t="126100" x="3271838" y="6024563"/>
          <p14:tracePt t="126107" x="3297238" y="6024563"/>
          <p14:tracePt t="126115" x="3340100" y="6034088"/>
          <p14:tracePt t="126121" x="3390900" y="6034088"/>
          <p14:tracePt t="126129" x="3416300" y="6034088"/>
          <p14:tracePt t="126135" x="3459163" y="6034088"/>
          <p14:tracePt t="126141" x="3492500" y="6034088"/>
          <p14:tracePt t="126149" x="3535363" y="6034088"/>
          <p14:tracePt t="126155" x="3568700" y="6034088"/>
          <p14:tracePt t="126162" x="3611563" y="6034088"/>
          <p14:tracePt t="126169" x="3646488" y="6042025"/>
          <p14:tracePt t="126176" x="3662363" y="6042025"/>
          <p14:tracePt t="126183" x="3687763" y="6042025"/>
          <p14:tracePt t="126189" x="3713163" y="6049963"/>
          <p14:tracePt t="126197" x="3730625" y="6049963"/>
          <p14:tracePt t="126205" x="3756025" y="6059488"/>
          <p14:tracePt t="126210" x="3781425" y="6067425"/>
          <p14:tracePt t="126217" x="3816350" y="6076950"/>
          <p14:tracePt t="126223" x="3841750" y="6084888"/>
          <p14:tracePt t="126231" x="3857625" y="6092825"/>
          <p14:tracePt t="126238" x="3892550" y="6092825"/>
          <p14:tracePt t="126245" x="3917950" y="6092825"/>
          <p14:tracePt t="126251" x="3951288" y="6102350"/>
          <p14:tracePt t="126258" x="3976688" y="6102350"/>
          <p14:tracePt t="126265" x="4011613" y="6102350"/>
          <p14:tracePt t="126273" x="4052888" y="6102350"/>
          <p14:tracePt t="126279" x="4087813" y="6102350"/>
          <p14:tracePt t="126287" x="4113213" y="6102350"/>
          <p14:tracePt t="126292" x="4138613" y="6102350"/>
          <p14:tracePt t="126299" x="4156075" y="6092825"/>
          <p14:tracePt t="126307" x="4164013" y="6092825"/>
          <p14:tracePt t="126313" x="4171950" y="6084888"/>
          <p14:tracePt t="126321" x="4181475" y="6084888"/>
          <p14:tracePt t="126327" x="4189413" y="6084888"/>
          <p14:tracePt t="126340" x="4189413" y="6076950"/>
          <p14:tracePt t="126347" x="4189413" y="6067425"/>
          <p14:tracePt t="126356" x="4189413" y="6059488"/>
          <p14:tracePt t="126361" x="4171950" y="6024563"/>
          <p14:tracePt t="126368" x="4105275" y="5940425"/>
          <p14:tracePt t="126374" x="3960813" y="5813425"/>
          <p14:tracePt t="126381" x="3687763" y="5591175"/>
          <p14:tracePt t="126389" x="3373438" y="5387975"/>
          <p14:tracePt t="126396" x="3203575" y="5294313"/>
          <p14:tracePt t="126402" x="3067050" y="5218113"/>
          <p14:tracePt t="126409" x="2965450" y="5175250"/>
          <p14:tracePt t="126417" x="2881313" y="5141913"/>
          <p14:tracePt t="126422" x="2787650" y="5106988"/>
          <p14:tracePt t="126429" x="2711450" y="5081588"/>
          <p14:tracePt t="126438" x="2633663" y="5064125"/>
          <p14:tracePt t="126443" x="2574925" y="5038725"/>
          <p14:tracePt t="126449" x="2532063" y="5030788"/>
          <p14:tracePt t="126456" x="2506663" y="5030788"/>
          <p14:tracePt t="126464" x="2481263" y="5022850"/>
          <p14:tracePt t="126472" x="2473325" y="5022850"/>
          <p14:tracePt t="126478" x="2455863" y="5022850"/>
          <p14:tracePt t="126491" x="2447925" y="5022850"/>
          <p14:tracePt t="126498" x="2430463" y="5022850"/>
          <p14:tracePt t="126512" x="2422525" y="5022850"/>
          <p14:tracePt t="126521" x="2413000" y="5022850"/>
          <p14:tracePt t="126525" x="2397125" y="5022850"/>
          <p14:tracePt t="126532" x="2387600" y="5022850"/>
          <p14:tracePt t="126539" x="2371725" y="5022850"/>
          <p14:tracePt t="126546" x="2354263" y="5022850"/>
          <p14:tracePt t="126554" x="2328863" y="5022850"/>
          <p14:tracePt t="126559" x="2311400" y="5022850"/>
          <p14:tracePt t="126566" x="2303463" y="5022850"/>
          <p14:tracePt t="126573" x="2278063" y="5030788"/>
          <p14:tracePt t="126581" x="2252663" y="5030788"/>
          <p14:tracePt t="126588" x="2235200" y="5030788"/>
          <p14:tracePt t="126594" x="2209800" y="5030788"/>
          <p14:tracePt t="126600" x="2174875" y="5030788"/>
          <p14:tracePt t="126608" x="2141538" y="5038725"/>
          <p14:tracePt t="126615" x="2124075" y="5038725"/>
          <p14:tracePt t="126621" x="2090738" y="5048250"/>
          <p14:tracePt t="126628" x="2065338" y="5048250"/>
          <p14:tracePt t="126638" x="2030413" y="5056188"/>
          <p14:tracePt t="126642" x="2014538" y="5056188"/>
          <p14:tracePt t="126650" x="1989138" y="5064125"/>
          <p14:tracePt t="126656" x="1963738" y="5073650"/>
          <p14:tracePt t="126663" x="1938338" y="5081588"/>
          <p14:tracePt t="126669" x="1920875" y="5091113"/>
          <p14:tracePt t="126677" x="1895475" y="5099050"/>
          <p14:tracePt t="126684" x="1870075" y="5099050"/>
          <p14:tracePt t="126689" x="1852613" y="5106988"/>
          <p14:tracePt t="126698" x="1844675" y="5116513"/>
          <p14:tracePt t="126705" x="1819275" y="5124450"/>
          <p14:tracePt t="126711" x="1801813" y="5141913"/>
          <p14:tracePt t="126719" x="1793875" y="5149850"/>
          <p14:tracePt t="126724" x="1776413" y="5157788"/>
          <p14:tracePt t="126732" x="1758950" y="5167313"/>
          <p14:tracePt t="126738" x="1733550" y="5175250"/>
          <p14:tracePt t="126745" x="1708150" y="5192713"/>
          <p14:tracePt t="126751" x="1682750" y="5208588"/>
          <p14:tracePt t="126758" x="1631950" y="5226050"/>
          <p14:tracePt t="126766" x="1581150" y="5260975"/>
          <p14:tracePt t="126773" x="1530350" y="5286375"/>
          <p14:tracePt t="126779" x="1477963" y="5319713"/>
          <p14:tracePt t="126788" x="1419225" y="5353050"/>
          <p14:tracePt t="126792" x="1360488" y="5370513"/>
          <p14:tracePt t="126799" x="1308100" y="5387975"/>
          <p14:tracePt t="126806" x="1274763" y="5405438"/>
          <p14:tracePt t="126814" x="1241425" y="5413375"/>
          <p14:tracePt t="126821" x="1223963" y="5421313"/>
          <p14:tracePt t="126829" x="1216025" y="5421313"/>
          <p14:tracePt t="126834" x="1206500" y="5421313"/>
          <p14:tracePt t="126840" x="1198563" y="5430838"/>
          <p14:tracePt t="126856" x="1189038" y="5430838"/>
          <p14:tracePt t="126862" x="1181100" y="5430838"/>
          <p14:tracePt t="126875" x="1173163" y="5438775"/>
          <p14:tracePt t="126889" x="1163638" y="5446713"/>
          <p14:tracePt t="126895" x="1155700" y="5456238"/>
          <p14:tracePt t="126909" x="1138238" y="5472113"/>
          <p14:tracePt t="126917" x="1122363" y="5489575"/>
          <p14:tracePt t="126923" x="1104900" y="5514975"/>
          <p14:tracePt t="126929" x="1096963" y="5532438"/>
          <p14:tracePt t="126939" x="1079500" y="5557838"/>
          <p14:tracePt t="126943" x="1062038" y="5591175"/>
          <p14:tracePt t="126950" x="1054100" y="5616575"/>
          <p14:tracePt t="126957" x="1044575" y="5634038"/>
          <p14:tracePt t="126964" x="1036638" y="5651500"/>
          <p14:tracePt t="126971" x="1028700" y="5668963"/>
          <p14:tracePt t="126978" x="1028700" y="5684838"/>
          <p14:tracePt t="126991" x="1028700" y="5702300"/>
          <p14:tracePt t="126999" x="1028700" y="5710238"/>
          <p14:tracePt t="127012" x="1028700" y="5727700"/>
          <p14:tracePt t="127025" x="1028700" y="5735638"/>
          <p14:tracePt t="127033" x="1044575" y="5745163"/>
          <p14:tracePt t="127039" x="1062038" y="5761038"/>
          <p14:tracePt t="127046" x="1079500" y="5778500"/>
          <p14:tracePt t="127054" x="1130300" y="5795963"/>
          <p14:tracePt t="127060" x="1173163" y="5829300"/>
          <p14:tracePt t="127067" x="1241425" y="5854700"/>
          <p14:tracePt t="127073" x="1317625" y="5889625"/>
          <p14:tracePt t="127080" x="1393825" y="5922963"/>
          <p14:tracePt t="127088" x="1436688" y="5940425"/>
          <p14:tracePt t="127094" x="1504950" y="5965825"/>
          <p14:tracePt t="127101" x="1546225" y="5983288"/>
          <p14:tracePt t="127108" x="1597025" y="5991225"/>
          <p14:tracePt t="127115" x="1639888" y="5999163"/>
          <p14:tracePt t="127122" x="1682750" y="6008688"/>
          <p14:tracePt t="127129" x="1716088" y="6016625"/>
          <p14:tracePt t="127136" x="1758950" y="6016625"/>
          <p14:tracePt t="127142" x="1793875" y="6024563"/>
          <p14:tracePt t="127149" x="1835150" y="6024563"/>
          <p14:tracePt t="127156" x="1885950" y="6024563"/>
          <p14:tracePt t="127163" x="1946275" y="6034088"/>
          <p14:tracePt t="127170" x="1997075" y="6034088"/>
          <p14:tracePt t="127177" x="2098675" y="6034088"/>
          <p14:tracePt t="127184" x="2227263" y="6034088"/>
          <p14:tracePt t="127190" x="2379663" y="6049963"/>
          <p14:tracePt t="127198" x="2532063" y="6049963"/>
          <p14:tracePt t="127206" x="2693988" y="6049963"/>
          <p14:tracePt t="127210" x="2830513" y="6049963"/>
          <p14:tracePt t="127218" x="2982913" y="6042025"/>
          <p14:tracePt t="127224" x="3127375" y="6034088"/>
          <p14:tracePt t="127234" x="3279775" y="6016625"/>
          <p14:tracePt t="127238" x="3459163" y="6008688"/>
          <p14:tracePt t="127245" x="3603625" y="5983288"/>
          <p14:tracePt t="127254" x="3781425" y="5957888"/>
          <p14:tracePt t="127259" x="3960813" y="5957888"/>
          <p14:tracePt t="127265" x="4070350" y="5948363"/>
          <p14:tracePt t="127272" x="4156075" y="5940425"/>
          <p14:tracePt t="127278" x="4214813" y="5940425"/>
          <p14:tracePt t="127287" x="4300538" y="5922963"/>
          <p14:tracePt t="127292" x="4359275" y="5922963"/>
          <p14:tracePt t="127300" x="4419600" y="5922963"/>
          <p14:tracePt t="127306" x="4486275" y="5922963"/>
          <p14:tracePt t="127313" x="4546600" y="5922963"/>
          <p14:tracePt t="127321" x="4589463" y="5922963"/>
          <p14:tracePt t="127328" x="4630738" y="5922963"/>
          <p14:tracePt t="127334" x="4683125" y="5922963"/>
          <p14:tracePt t="127340" x="4708525" y="5922963"/>
          <p14:tracePt t="127348" x="4733925" y="5922963"/>
          <p14:tracePt t="127355" x="4775200" y="5922963"/>
          <p14:tracePt t="127361" x="4802188" y="5922963"/>
          <p14:tracePt t="127370" x="4835525" y="5922963"/>
          <p14:tracePt t="127374" x="4860925" y="5922963"/>
          <p14:tracePt t="127381" x="4886325" y="5922963"/>
          <p14:tracePt t="127388" x="4919663" y="5915025"/>
          <p14:tracePt t="127397" x="4946650" y="5915025"/>
          <p14:tracePt t="127404" x="4972050" y="5905500"/>
          <p14:tracePt t="127408" x="4997450" y="5905500"/>
          <p14:tracePt t="127415" x="5030788" y="5897563"/>
          <p14:tracePt t="127422" x="5056188" y="5897563"/>
          <p14:tracePt t="127429" x="5064125" y="5897563"/>
          <p14:tracePt t="127437" x="5091113" y="5889625"/>
          <p14:tracePt t="127444" x="5099050" y="5889625"/>
          <p14:tracePt t="127450" x="5116513" y="5889625"/>
          <p14:tracePt t="127456" x="5124450" y="5889625"/>
          <p14:tracePt t="127472" x="5132388" y="5889625"/>
          <p14:tracePt t="127478" x="5141913" y="5889625"/>
          <p14:tracePt t="127485" x="5149850" y="5889625"/>
          <p14:tracePt t="127491" x="5149850" y="5880100"/>
          <p14:tracePt t="127498" x="5157788" y="5880100"/>
          <p14:tracePt t="127505" x="5167313" y="5872163"/>
          <p14:tracePt t="127525" x="5167313" y="5864225"/>
          <p14:tracePt t="127534" x="5167313" y="5846763"/>
          <p14:tracePt t="127539" x="5167313" y="5838825"/>
          <p14:tracePt t="127547" x="5157788" y="5813425"/>
          <p14:tracePt t="127554" x="5149850" y="5788025"/>
          <p14:tracePt t="127559" x="5124450" y="5753100"/>
          <p14:tracePt t="127567" x="5091113" y="5719763"/>
          <p14:tracePt t="127573" x="5038725" y="5668963"/>
          <p14:tracePt t="127580" x="4979988" y="5600700"/>
          <p14:tracePt t="127588" x="4886325" y="5507038"/>
          <p14:tracePt t="127594" x="4759325" y="5421313"/>
          <p14:tracePt t="127601" x="4630738" y="5345113"/>
          <p14:tracePt t="127607" x="4513263" y="5286375"/>
          <p14:tracePt t="127615" x="4368800" y="5251450"/>
          <p14:tracePt t="127621" x="4224338" y="5218113"/>
          <p14:tracePt t="127628" x="4079875" y="5183188"/>
          <p14:tracePt t="127637" x="3951288" y="5157788"/>
          <p14:tracePt t="127643" x="3824288" y="5132388"/>
          <p14:tracePt t="127649" x="3697288" y="5106988"/>
          <p14:tracePt t="127658" x="3568700" y="5099050"/>
          <p14:tracePt t="127663" x="3441700" y="5091113"/>
          <p14:tracePt t="127671" x="3297238" y="5091113"/>
          <p14:tracePt t="127676" x="3119438" y="5064125"/>
          <p14:tracePt t="127684" x="2974975" y="5038725"/>
          <p14:tracePt t="127689" x="2820988" y="5022850"/>
          <p14:tracePt t="127697" x="2668588" y="5013325"/>
          <p14:tracePt t="127704" x="2541588" y="5005388"/>
          <p14:tracePt t="127710" x="2438400" y="5005388"/>
          <p14:tracePt t="127720" x="2354263" y="5005388"/>
          <p14:tracePt t="127724" x="2293938" y="5005388"/>
          <p14:tracePt t="127731" x="2235200" y="5005388"/>
          <p14:tracePt t="127738" x="2192338" y="4997450"/>
          <p14:tracePt t="127745" x="2159000" y="4997450"/>
          <p14:tracePt t="127752" x="2141538" y="4997450"/>
          <p14:tracePt t="127758" x="2133600" y="4997450"/>
          <p14:tracePt t="127766" x="2124075" y="4997450"/>
          <p14:tracePt t="127772" x="2116138" y="4997450"/>
          <p14:tracePt t="127792" x="2108200" y="4997450"/>
          <p14:tracePt t="127799" x="2090738" y="4997450"/>
          <p14:tracePt t="127806" x="2073275" y="4997450"/>
          <p14:tracePt t="127813" x="2055813" y="5005388"/>
          <p14:tracePt t="127821" x="2022475" y="5013325"/>
          <p14:tracePt t="127826" x="1989138" y="5030788"/>
          <p14:tracePt t="127834" x="1938338" y="5048250"/>
          <p14:tracePt t="127840" x="1895475" y="5056188"/>
          <p14:tracePt t="127847" x="1860550" y="5073650"/>
          <p14:tracePt t="127854" x="1827213" y="5081588"/>
          <p14:tracePt t="127861" x="1801813" y="5099050"/>
          <p14:tracePt t="127869" x="1776413" y="5099050"/>
          <p14:tracePt t="127874" x="1776413" y="5106988"/>
          <p14:tracePt t="127888" x="1758950" y="5116513"/>
          <p14:tracePt t="127904" x="1741488" y="5116513"/>
          <p14:tracePt t="127909" x="1733550" y="5124450"/>
          <p14:tracePt t="127916" x="1725613" y="5141913"/>
          <p14:tracePt t="127922" x="1708150" y="5149850"/>
          <p14:tracePt t="127929" x="1690688" y="5149850"/>
          <p14:tracePt t="127938" x="1682750" y="5167313"/>
          <p14:tracePt t="127943" x="1657350" y="5175250"/>
          <p14:tracePt t="127951" x="1622425" y="5192713"/>
          <p14:tracePt t="127956" x="1606550" y="5218113"/>
          <p14:tracePt t="127964" x="1581150" y="5235575"/>
          <p14:tracePt t="127972" x="1571625" y="5243513"/>
          <p14:tracePt t="127977" x="1563688" y="5251450"/>
          <p14:tracePt t="127984" x="1555750" y="5260975"/>
          <p14:tracePt t="127991" x="1546225" y="5268913"/>
          <p14:tracePt t="127999" x="1546225" y="5276850"/>
          <p14:tracePt t="128005" x="1538288" y="5276850"/>
          <p14:tracePt t="128011" x="1530350" y="5286375"/>
          <p14:tracePt t="128021" x="1520825" y="5294313"/>
          <p14:tracePt t="128032" x="1520825" y="5302250"/>
          <p14:tracePt t="128046" x="1520825" y="5311775"/>
          <p14:tracePt t="128054" x="1512888" y="5311775"/>
          <p14:tracePt t="128059" x="1512888" y="5319713"/>
          <p14:tracePt t="128067" x="1504950" y="5319713"/>
          <p14:tracePt t="128087" x="1504950" y="5327650"/>
          <p14:tracePt t="128094" x="1504950" y="5337175"/>
          <p14:tracePt t="128101" x="1495425" y="5345113"/>
          <p14:tracePt t="128107" x="1495425" y="5353050"/>
          <p14:tracePt t="128114" x="1487488" y="5362575"/>
          <p14:tracePt t="128129" x="1487488" y="5380038"/>
          <p14:tracePt t="128135" x="1487488" y="5387975"/>
          <p14:tracePt t="128141" x="1487488" y="5405438"/>
          <p14:tracePt t="128149" x="1487488" y="5413375"/>
          <p14:tracePt t="128156" x="1487488" y="5421313"/>
          <p14:tracePt t="128162" x="1487488" y="5430838"/>
          <p14:tracePt t="128171" x="1487488" y="5438775"/>
          <p14:tracePt t="128176" x="1487488" y="5446713"/>
          <p14:tracePt t="128183" x="1487488" y="5456238"/>
          <p14:tracePt t="128190" x="1487488" y="5464175"/>
          <p14:tracePt t="128204" x="1487488" y="5472113"/>
          <p14:tracePt t="128210" x="1487488" y="5481638"/>
          <p14:tracePt t="128224" x="1487488" y="5497513"/>
          <p14:tracePt t="128231" x="1504950" y="5514975"/>
          <p14:tracePt t="128238" x="1512888" y="5540375"/>
          <p14:tracePt t="128245" x="1538288" y="5557838"/>
          <p14:tracePt t="128252" x="1563688" y="5583238"/>
          <p14:tracePt t="128259" x="1589088" y="5608638"/>
          <p14:tracePt t="128265" x="1622425" y="5634038"/>
          <p14:tracePt t="128272" x="1649413" y="5659438"/>
          <p14:tracePt t="128279" x="1674813" y="5684838"/>
          <p14:tracePt t="128287" x="1708150" y="5710238"/>
          <p14:tracePt t="128292" x="1758950" y="5753100"/>
          <p14:tracePt t="128299" x="1827213" y="5788025"/>
          <p14:tracePt t="128306" x="1885950" y="5829300"/>
          <p14:tracePt t="128313" x="1954213" y="5864225"/>
          <p14:tracePt t="128321" x="2014538" y="5889625"/>
          <p14:tracePt t="128327" x="2073275" y="5922963"/>
          <p14:tracePt t="128334" x="2124075" y="5940425"/>
          <p14:tracePt t="128340" x="2184400" y="5965825"/>
          <p14:tracePt t="128348" x="2243138" y="5983288"/>
          <p14:tracePt t="128354" x="2311400" y="6008688"/>
          <p14:tracePt t="128361" x="2336800" y="6008688"/>
          <p14:tracePt t="128371" x="2371725" y="6016625"/>
          <p14:tracePt t="128374" x="2397125" y="6024563"/>
          <p14:tracePt t="128381" x="2430463" y="6024563"/>
          <p14:tracePt t="128389" x="2455863" y="6034088"/>
          <p14:tracePt t="128395" x="2463800" y="6034088"/>
          <p14:tracePt t="128402" x="2498725" y="6034088"/>
          <p14:tracePt t="128408" x="2532063" y="6034088"/>
          <p14:tracePt t="128417" x="2582863" y="6034088"/>
          <p14:tracePt t="128422" x="2686050" y="6024563"/>
          <p14:tracePt t="128429" x="2787650" y="5999163"/>
          <p14:tracePt t="128438" x="2871788" y="5999163"/>
          <p14:tracePt t="128443" x="2957513" y="5991225"/>
          <p14:tracePt t="128450" x="3033713" y="5991225"/>
          <p14:tracePt t="128456" x="3076575" y="5991225"/>
          <p14:tracePt t="128464" x="3101975" y="5991225"/>
          <p14:tracePt t="128814" x="3059113" y="5983288"/>
          <p14:tracePt t="128821" x="2957513" y="5973763"/>
          <p14:tracePt t="128828" x="2855913" y="5940425"/>
          <p14:tracePt t="128838" x="2727325" y="5915025"/>
          <p14:tracePt t="128841" x="2600325" y="5880100"/>
          <p14:tracePt t="128848" x="2481263" y="5854700"/>
          <p14:tracePt t="128855" x="2397125" y="5846763"/>
          <p14:tracePt t="128862" x="2311400" y="5821363"/>
          <p14:tracePt t="128870" x="2217738" y="5813425"/>
          <p14:tracePt t="128875" x="2133600" y="5803900"/>
          <p14:tracePt t="128882" x="2047875" y="5788025"/>
          <p14:tracePt t="128889" x="1963738" y="5788025"/>
          <p14:tracePt t="128905" x="1801813" y="5778500"/>
          <p14:tracePt t="128910" x="1733550" y="5778500"/>
          <p14:tracePt t="128917" x="1690688" y="5778500"/>
          <p14:tracePt t="128923" x="1649413" y="5778500"/>
          <p14:tracePt t="128930" x="1614488" y="5778500"/>
          <p14:tracePt t="128937" x="1589088" y="5778500"/>
          <p14:tracePt t="128944" x="1563688" y="5778500"/>
          <p14:tracePt t="128951" x="1546225" y="5778500"/>
          <p14:tracePt t="128957" x="1530350" y="5778500"/>
          <p14:tracePt t="128964" x="1520825" y="5778500"/>
          <p14:tracePt t="128972" x="1512888" y="5778500"/>
          <p14:tracePt t="128978" x="1504950" y="5778500"/>
          <p14:tracePt t="128992" x="1495425" y="5778500"/>
          <p14:tracePt t="129014" x="1487488" y="5778500"/>
          <p14:tracePt t="129074" x="1487488" y="5788025"/>
          <p14:tracePt t="129080" x="1487488" y="5795963"/>
          <p14:tracePt t="129088" x="1487488" y="5803900"/>
          <p14:tracePt t="129094" x="1487488" y="5813425"/>
          <p14:tracePt t="129103" x="1487488" y="5829300"/>
          <p14:tracePt t="129109" x="1487488" y="5846763"/>
          <p14:tracePt t="129115" x="1487488" y="5864225"/>
          <p14:tracePt t="129122" x="1504950" y="5889625"/>
          <p14:tracePt t="129129" x="1512888" y="5905500"/>
          <p14:tracePt t="129139" x="1530350" y="5922963"/>
          <p14:tracePt t="129143" x="1555750" y="5948363"/>
          <p14:tracePt t="129150" x="1571625" y="5973763"/>
          <p14:tracePt t="129156" x="1606550" y="5991225"/>
          <p14:tracePt t="129163" x="1674813" y="6024563"/>
          <p14:tracePt t="129170" x="1733550" y="6042025"/>
          <p14:tracePt t="129177" x="1801813" y="6049963"/>
          <p14:tracePt t="129184" x="1870075" y="6076950"/>
          <p14:tracePt t="129190" x="1938338" y="6084888"/>
          <p14:tracePt t="129198" x="1997075" y="6084888"/>
          <p14:tracePt t="129205" x="2065338" y="6084888"/>
          <p14:tracePt t="129211" x="2124075" y="6084888"/>
          <p14:tracePt t="129221" x="2200275" y="6084888"/>
          <p14:tracePt t="129225" x="2286000" y="6076950"/>
          <p14:tracePt t="129232" x="2362200" y="6059488"/>
          <p14:tracePt t="129240" x="2405063" y="6049963"/>
          <p14:tracePt t="129245" x="2438400" y="6049963"/>
          <p14:tracePt t="129253" x="2473325" y="6049963"/>
          <p14:tracePt t="129259" x="2498725" y="6042025"/>
          <p14:tracePt t="129266" x="2524125" y="6042025"/>
          <p14:tracePt t="129272" x="2549525" y="6034088"/>
          <p14:tracePt t="129279" x="2566988" y="6034088"/>
          <p14:tracePt t="129287" x="2582863" y="6024563"/>
          <p14:tracePt t="129293" x="2608263" y="6024563"/>
          <p14:tracePt t="129300" x="2617788" y="6024563"/>
          <p14:tracePt t="129307" x="2651125" y="6024563"/>
          <p14:tracePt t="129314" x="2676525" y="6016625"/>
          <p14:tracePt t="129322" x="2711450" y="6008688"/>
          <p14:tracePt t="129328" x="2752725" y="5999163"/>
          <p14:tracePt t="129335" x="2805113" y="5983288"/>
          <p14:tracePt t="129341" x="2871788" y="5973763"/>
          <p14:tracePt t="129349" x="2922588" y="5965825"/>
          <p14:tracePt t="129355" x="2957513" y="5948363"/>
          <p14:tracePt t="129362" x="3000375" y="5940425"/>
          <p14:tracePt t="129370" x="3051175" y="5932488"/>
          <p14:tracePt t="129376" x="3084513" y="5915025"/>
          <p14:tracePt t="129382" x="3119438" y="5915025"/>
          <p14:tracePt t="129389" x="3135313" y="5905500"/>
          <p14:tracePt t="129396" x="3160713" y="5897563"/>
          <p14:tracePt t="129404" x="3186113" y="5889625"/>
          <p14:tracePt t="129410" x="3211513" y="5880100"/>
          <p14:tracePt t="129417" x="3221038" y="5872163"/>
          <p14:tracePt t="129423" x="3228975" y="5872163"/>
          <p14:tracePt t="129430" x="3238500" y="5872163"/>
          <p14:tracePt t="129438" x="3246438" y="5872163"/>
          <p14:tracePt t="129443" x="3254375" y="5864225"/>
          <p14:tracePt t="129451" x="3263900" y="5864225"/>
          <p14:tracePt t="129457" x="3263900" y="5854700"/>
          <p14:tracePt t="129465" x="3271838" y="5854700"/>
          <p14:tracePt t="129471" x="3279775" y="5854700"/>
          <p14:tracePt t="129487" x="3279775" y="5846763"/>
          <p14:tracePt t="129491" x="3289300" y="5846763"/>
          <p14:tracePt t="129499" x="3297238" y="5838825"/>
          <p14:tracePt t="129506" x="3305175" y="5829300"/>
          <p14:tracePt t="129513" x="3305175" y="5821363"/>
          <p14:tracePt t="129520" x="3322638" y="5803900"/>
          <p14:tracePt t="129526" x="3340100" y="5788025"/>
          <p14:tracePt t="129533" x="3365500" y="5761038"/>
          <p14:tracePt t="129540" x="3382963" y="5753100"/>
          <p14:tracePt t="129547" x="3398838" y="5727700"/>
          <p14:tracePt t="129554" x="3416300" y="5719763"/>
          <p14:tracePt t="129560" x="3433763" y="5702300"/>
          <p14:tracePt t="129569" x="3441700" y="5694363"/>
          <p14:tracePt t="129574" x="3449638" y="5694363"/>
          <p14:tracePt t="129581" x="3449638" y="5684838"/>
          <p14:tracePt t="129588" x="3459163" y="5676900"/>
          <p14:tracePt t="129595" x="3467100" y="5668963"/>
          <p14:tracePt t="129603" x="3467100" y="5659438"/>
          <p14:tracePt t="129609" x="3467100" y="5651500"/>
          <p14:tracePt t="129616" x="3475038" y="5641975"/>
          <p14:tracePt t="129622" x="3475038" y="5634038"/>
          <p14:tracePt t="129629" x="3475038" y="5616575"/>
          <p14:tracePt t="129638" x="3475038" y="5608638"/>
          <p14:tracePt t="129643" x="3475038" y="5600700"/>
          <p14:tracePt t="129649" x="3475038" y="5591175"/>
          <p14:tracePt t="129656" x="3475038" y="5575300"/>
          <p14:tracePt t="129663" x="3475038" y="5557838"/>
          <p14:tracePt t="129677" x="3475038" y="5540375"/>
          <p14:tracePt t="129684" x="3467100" y="5524500"/>
          <p14:tracePt t="129690" x="3459163" y="5514975"/>
          <p14:tracePt t="129698" x="3433763" y="5497513"/>
          <p14:tracePt t="129706" x="3416300" y="5481638"/>
          <p14:tracePt t="129711" x="3382963" y="5456238"/>
          <p14:tracePt t="129719" x="3348038" y="5430838"/>
          <p14:tracePt t="129725" x="3314700" y="5413375"/>
          <p14:tracePt t="129732" x="3246438" y="5380038"/>
          <p14:tracePt t="129739" x="3144838" y="5345113"/>
          <p14:tracePt t="129746" x="3041650" y="5319713"/>
          <p14:tracePt t="129753" x="2932113" y="5294313"/>
          <p14:tracePt t="129759" x="2770188" y="5286375"/>
          <p14:tracePt t="129766" x="2617788" y="5286375"/>
          <p14:tracePt t="129773" x="2455863" y="5311775"/>
          <p14:tracePt t="129780" x="2303463" y="536257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r>
              <a:rPr lang="en-IN"/>
              <a:t>Problem Statement</a:t>
            </a:r>
          </a:p>
          <a:p>
            <a:r>
              <a:rPr lang="en-IN"/>
              <a:t>Block Diagram</a:t>
            </a:r>
          </a:p>
          <a:p>
            <a:r>
              <a:rPr lang="en-IN"/>
              <a:t>Flow Chart</a:t>
            </a:r>
          </a:p>
          <a:p>
            <a:r>
              <a:rPr lang="en-IN"/>
              <a:t>Algorithms/Steps </a:t>
            </a:r>
          </a:p>
          <a:p>
            <a:r>
              <a:rPr lang="en-IN"/>
              <a:t>RTL Verilog Code</a:t>
            </a:r>
          </a:p>
          <a:p>
            <a:r>
              <a:rPr lang="en-IN"/>
              <a:t>Schematic of Sub-blocks</a:t>
            </a:r>
          </a:p>
          <a:p>
            <a:r>
              <a:rPr lang="en-IN"/>
              <a:t>Simulation Result 1</a:t>
            </a:r>
          </a:p>
          <a:p>
            <a:r>
              <a:rPr lang="en-IN"/>
              <a:t>Simulation Result 2</a:t>
            </a:r>
          </a:p>
          <a:p>
            <a:r>
              <a:rPr lang="en-IN"/>
              <a:t>Simulation Result 3</a:t>
            </a:r>
          </a:p>
          <a:p>
            <a:r>
              <a:rPr lang="en-IN"/>
              <a:t>Summary</a:t>
            </a:r>
          </a:p>
        </p:txBody>
      </p:sp>
      <p:sp>
        <p:nvSpPr>
          <p:cNvPr id="3" name="Title 2"/>
          <p:cNvSpPr>
            <a:spLocks noGrp="1"/>
          </p:cNvSpPr>
          <p:nvPr>
            <p:ph type="title"/>
          </p:nvPr>
        </p:nvSpPr>
        <p:spPr/>
        <p:txBody>
          <a:bodyPr/>
          <a:lstStyle/>
          <a:p>
            <a:r>
              <a:rPr lang="en-IN"/>
              <a:t>Outline</a:t>
            </a:r>
          </a:p>
        </p:txBody>
      </p:sp>
      <p:pic>
        <p:nvPicPr>
          <p:cNvPr id="7" name="Audio 6">
            <a:hlinkClick r:id="" action="ppaction://media"/>
            <a:extLst>
              <a:ext uri="{FF2B5EF4-FFF2-40B4-BE49-F238E27FC236}">
                <a16:creationId xmlns:a16="http://schemas.microsoft.com/office/drawing/2014/main" id="{76787843-F7B1-4637-B760-04163A8EAE11}"/>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72725829"/>
      </p:ext>
    </p:extLst>
  </p:cSld>
  <p:clrMapOvr>
    <a:masterClrMapping/>
  </p:clrMapOvr>
  <mc:AlternateContent xmlns:mc="http://schemas.openxmlformats.org/markup-compatibility/2006">
    <mc:Choice xmlns:p14="http://schemas.microsoft.com/office/powerpoint/2010/main" Requires="p14">
      <p:transition spd="slow" p14:dur="2000" advTm="17308"/>
    </mc:Choice>
    <mc:Fallback>
      <p:transition spd="slow" advTm="17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fade">
                                      <p:cBhvr>
                                        <p:cTn id="16" dur="50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500"/>
                                        <p:tgtEl>
                                          <p:spTgt spid="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500"/>
                                        <p:tgtEl>
                                          <p:spTgt spid="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fade">
                                      <p:cBhvr>
                                        <p:cTn id="36" dur="500"/>
                                        <p:tgtEl>
                                          <p:spTgt spid="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Effect transition="in" filter="fade">
                                      <p:cBhvr>
                                        <p:cTn id="41" dur="500"/>
                                        <p:tgtEl>
                                          <p:spTgt spid="2">
                                            <p:txEl>
                                              <p:pRg st="6" end="6"/>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
                                            <p:txEl>
                                              <p:pRg st="7" end="7"/>
                                            </p:txEl>
                                          </p:spTgt>
                                        </p:tgtEl>
                                        <p:attrNameLst>
                                          <p:attrName>style.visibility</p:attrName>
                                        </p:attrNameLst>
                                      </p:cBhvr>
                                      <p:to>
                                        <p:strVal val="visible"/>
                                      </p:to>
                                    </p:set>
                                    <p:animEffect transition="in" filter="fade">
                                      <p:cBhvr>
                                        <p:cTn id="44" dur="500"/>
                                        <p:tgtEl>
                                          <p:spTgt spid="2">
                                            <p:txEl>
                                              <p:pRg st="7" end="7"/>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3"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10;&#10;Description automatically generated">
            <a:extLst>
              <a:ext uri="{FF2B5EF4-FFF2-40B4-BE49-F238E27FC236}">
                <a16:creationId xmlns:a16="http://schemas.microsoft.com/office/drawing/2014/main" id="{ACB291A8-9ABF-462F-9E19-C044BB666326}"/>
              </a:ext>
            </a:extLst>
          </p:cNvPr>
          <p:cNvPicPr>
            <a:picLocks noGrp="1" noChangeAspect="1"/>
          </p:cNvPicPr>
          <p:nvPr>
            <p:ph sz="half" idx="2"/>
          </p:nvPr>
        </p:nvPicPr>
        <p:blipFill>
          <a:blip r:embed="rId4"/>
          <a:stretch>
            <a:fillRect/>
          </a:stretch>
        </p:blipFill>
        <p:spPr>
          <a:xfrm>
            <a:off x="900411" y="1875510"/>
            <a:ext cx="7337874" cy="4014575"/>
          </a:xfrm>
        </p:spPr>
      </p:pic>
      <p:sp>
        <p:nvSpPr>
          <p:cNvPr id="3" name="Title 2">
            <a:extLst>
              <a:ext uri="{FF2B5EF4-FFF2-40B4-BE49-F238E27FC236}">
                <a16:creationId xmlns:a16="http://schemas.microsoft.com/office/drawing/2014/main" id="{7310F300-6055-4AEB-A9EF-DB3F755A4BE1}"/>
              </a:ext>
            </a:extLst>
          </p:cNvPr>
          <p:cNvSpPr>
            <a:spLocks noGrp="1"/>
          </p:cNvSpPr>
          <p:nvPr>
            <p:ph type="title"/>
          </p:nvPr>
        </p:nvSpPr>
        <p:spPr/>
        <p:txBody>
          <a:bodyPr/>
          <a:lstStyle/>
          <a:p>
            <a:r>
              <a:rPr lang="en-US">
                <a:ea typeface="+mj-lt"/>
                <a:cs typeface="+mj-lt"/>
              </a:rPr>
              <a:t>RTL Verilog Code </a:t>
            </a:r>
            <a:r>
              <a:rPr lang="en-US" sz="2800" b="0">
                <a:ea typeface="+mj-lt"/>
                <a:cs typeface="+mj-lt"/>
              </a:rPr>
              <a:t>(Test Bench)</a:t>
            </a:r>
            <a:endParaRPr lang="en-US"/>
          </a:p>
        </p:txBody>
      </p:sp>
      <p:pic>
        <p:nvPicPr>
          <p:cNvPr id="2" name="Audio 1">
            <a:hlinkClick r:id="" action="ppaction://media"/>
            <a:extLst>
              <a:ext uri="{FF2B5EF4-FFF2-40B4-BE49-F238E27FC236}">
                <a16:creationId xmlns:a16="http://schemas.microsoft.com/office/drawing/2014/main" id="{FD9192E0-AD3E-440F-956A-0BB1F9864F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90468597"/>
      </p:ext>
    </p:extLst>
  </p:cSld>
  <p:clrMapOvr>
    <a:masterClrMapping/>
  </p:clrMapOvr>
  <p:transition spd="slow" advTm="3555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770" x="2686050" y="5175250"/>
          <p14:tracePt t="777" x="3127375" y="4997450"/>
          <p14:tracePt t="783" x="3568700" y="4835525"/>
          <p14:tracePt t="790" x="3816350" y="4724400"/>
          <p14:tracePt t="800" x="4037013" y="4597400"/>
          <p14:tracePt t="804" x="4300538" y="4419600"/>
          <p14:tracePt t="811" x="4470400" y="4325938"/>
          <p14:tracePt t="818" x="4648200" y="4189413"/>
          <p14:tracePt t="825" x="4767263" y="4105275"/>
          <p14:tracePt t="833" x="4868863" y="4037013"/>
          <p14:tracePt t="838" x="4937125" y="3951288"/>
          <p14:tracePt t="845" x="4972050" y="3917950"/>
          <p14:tracePt t="852" x="4997450" y="3892550"/>
          <p14:tracePt t="859" x="5005388" y="3867150"/>
          <p14:tracePt t="867" x="5013325" y="3849688"/>
          <p14:tracePt t="873" x="5022850" y="3832225"/>
          <p14:tracePt t="879" x="5030788" y="3824288"/>
          <p14:tracePt t="886" x="5030788" y="3806825"/>
          <p14:tracePt t="894" x="5030788" y="3790950"/>
          <p14:tracePt t="901" x="5030788" y="3773488"/>
          <p14:tracePt t="908" x="5022850" y="3738563"/>
          <p14:tracePt t="916" x="5013325" y="3705225"/>
          <p14:tracePt t="921" x="5005388" y="3671888"/>
          <p14:tracePt t="928" x="4987925" y="3636963"/>
          <p14:tracePt t="935" x="4972050" y="3603625"/>
          <p14:tracePt t="941" x="4954588" y="3552825"/>
          <p14:tracePt t="950" x="4919663" y="3502025"/>
          <p14:tracePt t="956" x="4894263" y="3467100"/>
          <p14:tracePt t="963" x="4860925" y="3408363"/>
          <p14:tracePt t="968" x="4810125" y="3340100"/>
          <p14:tracePt t="976" x="4767263" y="3271838"/>
          <p14:tracePt t="984" x="4724400" y="3211513"/>
          <p14:tracePt t="990" x="4673600" y="3160713"/>
          <p14:tracePt t="997" x="4589463" y="3076575"/>
          <p14:tracePt t="1002" x="4521200" y="3000375"/>
          <p14:tracePt t="1010" x="4419600" y="2914650"/>
          <p14:tracePt t="1018" x="4325938" y="2838450"/>
          <p14:tracePt t="1023" x="4224338" y="2762250"/>
          <p14:tracePt t="1033" x="4130675" y="2693988"/>
          <p14:tracePt t="1038" x="4011613" y="2625725"/>
          <p14:tracePt t="1046" x="3900488" y="2557463"/>
          <p14:tracePt t="1051" x="3781425" y="2498725"/>
          <p14:tracePt t="1060" x="3679825" y="2438400"/>
          <p14:tracePt t="1067" x="3603625" y="2397125"/>
          <p14:tracePt t="1073" x="3527425" y="2354263"/>
          <p14:tracePt t="1080" x="3475038" y="2311400"/>
          <p14:tracePt t="1086" x="3424238" y="2268538"/>
          <p14:tracePt t="1094" x="3365500" y="2235200"/>
          <p14:tracePt t="1101" x="3322638" y="2209800"/>
          <p14:tracePt t="1107" x="3289300" y="2184400"/>
          <p14:tracePt t="1116" x="3254375" y="2166938"/>
          <p14:tracePt t="1120" x="3221038" y="2149475"/>
          <p14:tracePt t="1128" x="3178175" y="2116138"/>
          <p14:tracePt t="1134" x="3135313" y="2098675"/>
          <p14:tracePt t="1141" x="3076575" y="2082800"/>
          <p14:tracePt t="1152" x="3008313" y="2055813"/>
          <p14:tracePt t="1155" x="2940050" y="2039938"/>
          <p14:tracePt t="1162" x="2871788" y="2014538"/>
          <p14:tracePt t="1168" x="2805113" y="2005013"/>
          <p14:tracePt t="1175" x="2744788" y="1997075"/>
          <p14:tracePt t="1184" x="2686050" y="1997075"/>
          <p14:tracePt t="1190" x="2625725" y="1997075"/>
          <p14:tracePt t="1200" x="2566988" y="1997075"/>
          <p14:tracePt t="1203" x="2506663" y="1989138"/>
          <p14:tracePt t="1209" x="2463800" y="1989138"/>
          <p14:tracePt t="1217" x="2430463" y="1979613"/>
          <p14:tracePt t="1224" x="2413000" y="1979613"/>
          <p14:tracePt t="1230" x="2387600" y="1971675"/>
          <p14:tracePt t="1236" x="2362200" y="1963738"/>
          <p14:tracePt t="1244" x="2344738" y="1954213"/>
          <p14:tracePt t="1251" x="2336800" y="1946275"/>
          <p14:tracePt t="1257" x="2328863" y="1946275"/>
          <p14:tracePt t="1267" x="2319338" y="1946275"/>
          <p14:tracePt t="1271" x="2303463" y="1928813"/>
          <p14:tracePt t="1279" x="2293938" y="1920875"/>
          <p14:tracePt t="1285" x="2286000" y="1911350"/>
          <p14:tracePt t="1300" x="2278063" y="1903413"/>
          <p14:tracePt t="1305" x="2268538" y="1903413"/>
          <p14:tracePt t="1313" x="2260600" y="1895475"/>
          <p14:tracePt t="1319" x="2252663" y="1885950"/>
          <p14:tracePt t="1326" x="2243138" y="1885950"/>
          <p14:tracePt t="1334" x="2235200" y="1885950"/>
          <p14:tracePt t="1339" x="2227263" y="1885950"/>
          <p14:tracePt t="1349" x="2217738" y="1878013"/>
          <p14:tracePt t="1353" x="2209800" y="1878013"/>
          <p14:tracePt t="1360" x="2184400" y="1870075"/>
          <p14:tracePt t="1367" x="2166938" y="1870075"/>
          <p14:tracePt t="1374" x="2159000" y="1860550"/>
          <p14:tracePt t="1383" x="2141538" y="1860550"/>
          <p14:tracePt t="1388" x="2108200" y="1860550"/>
          <p14:tracePt t="1395" x="2055813" y="1860550"/>
          <p14:tracePt t="1402" x="1954213" y="1885950"/>
          <p14:tracePt t="1411" x="1827213" y="1911350"/>
          <p14:tracePt t="1416" x="1614488" y="1963738"/>
          <p14:tracePt t="1422" x="1350963" y="2047875"/>
          <p14:tracePt t="1429" x="1036638" y="2149475"/>
          <p14:tracePt t="1436" x="790575" y="2268538"/>
          <p14:tracePt t="1443" x="628650" y="2336800"/>
          <p14:tracePt t="1450" x="527050" y="2397125"/>
          <p14:tracePt t="1457" x="450850" y="2438400"/>
          <p14:tracePt t="1463" x="415925" y="2447925"/>
          <p14:tracePt t="1470" x="407988" y="2447925"/>
          <p14:tracePt t="1478" x="407988" y="2455863"/>
          <p14:tracePt t="1491" x="407988" y="2463800"/>
          <p14:tracePt t="1512" x="407988" y="2473325"/>
          <p14:tracePt t="1518" x="415925" y="2473325"/>
          <p14:tracePt t="1526" x="415925" y="2489200"/>
          <p14:tracePt t="1535" x="425450" y="2498725"/>
          <p14:tracePt t="1538" x="433388" y="2524125"/>
          <p14:tracePt t="1546" x="450850" y="2557463"/>
          <p14:tracePt t="1552" x="466725" y="2608263"/>
          <p14:tracePt t="1560" x="501650" y="2693988"/>
          <p14:tracePt t="1566" x="534988" y="2795588"/>
          <p14:tracePt t="1574" x="577850" y="2914650"/>
          <p14:tracePt t="1580" x="595313" y="3033713"/>
          <p14:tracePt t="1586" x="620713" y="3135313"/>
          <p14:tracePt t="1593" x="628650" y="3195638"/>
          <p14:tracePt t="1601" x="636588" y="3238500"/>
          <p14:tracePt t="1614" x="646113" y="3297238"/>
          <p14:tracePt t="1621" x="646113" y="3322638"/>
          <p14:tracePt t="1627" x="654050" y="3322638"/>
          <p14:tracePt t="1634" x="654050" y="3340100"/>
          <p14:tracePt t="1642" x="663575" y="3348038"/>
          <p14:tracePt t="1656" x="663575" y="3355975"/>
          <p14:tracePt t="1663" x="671513" y="3365500"/>
          <p14:tracePt t="1669" x="679450" y="3373438"/>
          <p14:tracePt t="1676" x="688975" y="3382963"/>
          <p14:tracePt t="1683" x="704850" y="3398838"/>
          <p14:tracePt t="1690" x="730250" y="3424238"/>
          <p14:tracePt t="1699" x="765175" y="3449638"/>
          <p14:tracePt t="1703" x="815975" y="3492500"/>
          <p14:tracePt t="1709" x="909638" y="3552825"/>
          <p14:tracePt t="1718" x="1003300" y="3619500"/>
          <p14:tracePt t="1723" x="1122363" y="3687763"/>
          <p14:tracePt t="1730" x="1241425" y="3748088"/>
          <p14:tracePt t="1738" x="1343025" y="3790950"/>
          <p14:tracePt t="1745" x="1427163" y="3816350"/>
          <p14:tracePt t="1751" x="1520825" y="3841750"/>
          <p14:tracePt t="1759" x="1589088" y="3849688"/>
          <p14:tracePt t="1765" x="1665288" y="3857625"/>
          <p14:tracePt t="1771" x="1725613" y="3857625"/>
          <p14:tracePt t="1778" x="1776413" y="3857625"/>
          <p14:tracePt t="1785" x="1827213" y="3857625"/>
          <p14:tracePt t="1793" x="1878013" y="3857625"/>
          <p14:tracePt t="1801" x="1928813" y="3857625"/>
          <p14:tracePt t="1807" x="1946275" y="3857625"/>
          <p14:tracePt t="1813" x="1979613" y="3857625"/>
          <p14:tracePt t="1819" x="2005013" y="3857625"/>
          <p14:tracePt t="1827" x="2039938" y="3849688"/>
          <p14:tracePt t="1833" x="2082800" y="3849688"/>
          <p14:tracePt t="1839" x="2124075" y="3849688"/>
          <p14:tracePt t="1850" x="2209800" y="3841750"/>
          <p14:tracePt t="1853" x="2293938" y="3832225"/>
          <p14:tracePt t="1860" x="2422525" y="3816350"/>
          <p14:tracePt t="1867" x="2566988" y="3806825"/>
          <p14:tracePt t="1875" x="2693988" y="3798888"/>
          <p14:tracePt t="1883" x="2838450" y="3781425"/>
          <p14:tracePt t="1889" x="2965450" y="3781425"/>
          <p14:tracePt t="1896" x="3076575" y="3781425"/>
          <p14:tracePt t="1901" x="3203575" y="3781425"/>
          <p14:tracePt t="1909" x="3314700" y="3756025"/>
          <p14:tracePt t="1917" x="3433763" y="3748088"/>
          <p14:tracePt t="1922" x="3502025" y="3738563"/>
          <p14:tracePt t="1930" x="3578225" y="3730625"/>
          <p14:tracePt t="1936" x="3654425" y="3713163"/>
          <p14:tracePt t="1943" x="3697288" y="3705225"/>
          <p14:tracePt t="1950" x="3730625" y="3697288"/>
          <p14:tracePt t="1956" x="3763963" y="3697288"/>
          <p14:tracePt t="1965" x="3781425" y="3697288"/>
          <p14:tracePt t="1971" x="3806825" y="3697288"/>
          <p14:tracePt t="1978" x="3824288" y="3687763"/>
          <p14:tracePt t="1984" x="3832225" y="3687763"/>
          <p14:tracePt t="1990" x="3849688" y="3687763"/>
          <p14:tracePt t="2000" x="3857625" y="3687763"/>
          <p14:tracePt t="2004" x="3867150" y="3687763"/>
          <p14:tracePt t="2018" x="3875088" y="3687763"/>
          <p14:tracePt t="2033" x="3883025" y="3687763"/>
          <p14:tracePt t="2038" x="3892550" y="3687763"/>
          <p14:tracePt t="2052" x="3900488" y="3687763"/>
          <p14:tracePt t="2086" x="3908425" y="3687763"/>
          <p14:tracePt t="2100" x="3917950" y="3687763"/>
          <p14:tracePt t="2115" x="3925888" y="3671888"/>
          <p14:tracePt t="2120" x="3951288" y="3646488"/>
          <p14:tracePt t="2127" x="3994150" y="3594100"/>
          <p14:tracePt t="2134" x="4037013" y="3543300"/>
          <p14:tracePt t="2141" x="4062413" y="3509963"/>
          <p14:tracePt t="2149" x="4079875" y="3475038"/>
          <p14:tracePt t="2156" x="4095750" y="3459163"/>
          <p14:tracePt t="2161" x="4095750" y="3441700"/>
          <p14:tracePt t="2176" x="4105275" y="3433763"/>
          <p14:tracePt t="2183" x="4113213" y="3424238"/>
          <p14:tracePt t="2190" x="4113213" y="3416300"/>
          <p14:tracePt t="2197" x="4121150" y="3408363"/>
          <p14:tracePt t="2202" x="4121150" y="3398838"/>
          <p14:tracePt t="2210" x="4121150" y="3390900"/>
          <p14:tracePt t="2217" x="4121150" y="3382963"/>
          <p14:tracePt t="2223" x="4121150" y="3373438"/>
          <p14:tracePt t="2231" x="4121150" y="3365500"/>
          <p14:tracePt t="2237" x="4121150" y="3355975"/>
          <p14:tracePt t="2244" x="4121150" y="3348038"/>
          <p14:tracePt t="2251" x="4105275" y="3330575"/>
          <p14:tracePt t="2259" x="4095750" y="3314700"/>
          <p14:tracePt t="2266" x="4087813" y="3297238"/>
          <p14:tracePt t="2272" x="4070350" y="3279775"/>
          <p14:tracePt t="2278" x="4044950" y="3263900"/>
          <p14:tracePt t="2284" x="4027488" y="3246438"/>
          <p14:tracePt t="2292" x="3994150" y="3228975"/>
          <p14:tracePt t="2299" x="3968750" y="3211513"/>
          <p14:tracePt t="2306" x="3935413" y="3195638"/>
          <p14:tracePt t="2312" x="3892550" y="3170238"/>
          <p14:tracePt t="2318" x="3824288" y="3152775"/>
          <p14:tracePt t="2327" x="3763963" y="3135313"/>
          <p14:tracePt t="2333" x="3705225" y="3127375"/>
          <p14:tracePt t="2340" x="3636963" y="3119438"/>
          <p14:tracePt t="2348" x="3578225" y="3101975"/>
          <p14:tracePt t="2353" x="3527425" y="3094038"/>
          <p14:tracePt t="2360" x="3467100" y="3094038"/>
          <p14:tracePt t="2368" x="3424238" y="3094038"/>
          <p14:tracePt t="2375" x="3373438" y="3094038"/>
          <p14:tracePt t="2383" x="3340100" y="3094038"/>
          <p14:tracePt t="2388" x="3305175" y="3094038"/>
          <p14:tracePt t="2396" x="3271838" y="3094038"/>
          <p14:tracePt t="2401" x="3254375" y="3094038"/>
          <p14:tracePt t="2409" x="3221038" y="3094038"/>
          <p14:tracePt t="2416" x="3211513" y="3094038"/>
          <p14:tracePt t="2423" x="3203575" y="3094038"/>
          <p14:tracePt t="2428" x="3195638" y="3094038"/>
          <p14:tracePt t="2435" x="3178175" y="3094038"/>
          <p14:tracePt t="2451" x="3170238" y="3094038"/>
          <p14:tracePt t="2457" x="3160713" y="3094038"/>
          <p14:tracePt t="2477" x="3152775" y="3094038"/>
          <p14:tracePt t="2484" x="3144838" y="3094038"/>
          <p14:tracePt t="2491" x="3135313" y="3094038"/>
          <p14:tracePt t="2504" x="3127375" y="3094038"/>
          <p14:tracePt t="2511" x="3119438" y="3094038"/>
          <p14:tracePt t="2518" x="3109913" y="3094038"/>
          <p14:tracePt t="2525" x="3109913" y="3084513"/>
          <p14:tracePt t="2533" x="3101975" y="3084513"/>
          <p14:tracePt t="2539" x="3094038" y="3076575"/>
          <p14:tracePt t="2546" x="3067050" y="3059113"/>
          <p14:tracePt t="2552" x="3041650" y="3051175"/>
          <p14:tracePt t="2559" x="3025775" y="3051175"/>
          <p14:tracePt t="2566" x="3000375" y="3033713"/>
          <p14:tracePt t="2574" x="2990850" y="3016250"/>
          <p14:tracePt t="2580" x="2974975" y="3008313"/>
          <p14:tracePt t="2586" x="2949575" y="2990850"/>
          <p14:tracePt t="2594" x="2922588" y="2974975"/>
          <p14:tracePt t="2600" x="2914650" y="2965450"/>
          <p14:tracePt t="2609" x="2897188" y="2957513"/>
          <p14:tracePt t="2616" x="2889250" y="2949575"/>
          <p14:tracePt t="2621" x="2881313" y="2940050"/>
          <p14:tracePt t="2627" x="2863850" y="2922588"/>
          <p14:tracePt t="2634" x="2846388" y="2914650"/>
          <p14:tracePt t="2642" x="2830513" y="2906713"/>
          <p14:tracePt t="2650" x="2813050" y="2889250"/>
          <p14:tracePt t="2656" x="2795588" y="2863850"/>
          <p14:tracePt t="2662" x="2770188" y="2846388"/>
          <p14:tracePt t="2669" x="2752725" y="2830513"/>
          <p14:tracePt t="2676" x="2744788" y="2830513"/>
          <p14:tracePt t="2683" x="2736850" y="2820988"/>
          <p14:tracePt t="2689" x="2727325" y="2813050"/>
          <p14:tracePt t="2699" x="2719388" y="2805113"/>
          <p14:tracePt t="2702" x="2719388" y="2795588"/>
          <p14:tracePt t="2709" x="2711450" y="2787650"/>
          <p14:tracePt t="2717" x="2701925" y="2787650"/>
          <p14:tracePt t="2724" x="2693988" y="2778125"/>
          <p14:tracePt t="2730" x="2693988" y="2770188"/>
          <p14:tracePt t="2744" x="2693988" y="2762250"/>
          <p14:tracePt t="2751" x="2686050" y="2762250"/>
          <p14:tracePt t="2766" x="2676525" y="2762250"/>
          <p14:tracePt t="2772" x="2676525" y="2752725"/>
          <p14:tracePt t="2792" x="2676525" y="2744788"/>
          <p14:tracePt t="2833" x="2686050" y="2744788"/>
          <p14:tracePt t="2860" x="2693988" y="2744788"/>
          <p14:tracePt t="2867" x="2701925" y="2744788"/>
          <p14:tracePt t="2876" x="2711450" y="2744788"/>
          <p14:tracePt t="2888" x="2719388" y="2752725"/>
          <p14:tracePt t="2894" x="2727325" y="2752725"/>
          <p14:tracePt t="2915" x="2736850" y="2762250"/>
          <p14:tracePt t="2922" x="2744788" y="2762250"/>
          <p14:tracePt t="2929" x="2752725" y="2762250"/>
          <p14:tracePt t="2936" x="2752725" y="2770188"/>
          <p14:tracePt t="2965" x="2762250" y="2770188"/>
          <p14:tracePt t="2978" x="2770188" y="2770188"/>
          <p14:tracePt t="2984" x="2770188" y="2778125"/>
          <p14:tracePt t="3005" x="2778125" y="2778125"/>
          <p14:tracePt t="3012" x="2787650" y="2778125"/>
          <p14:tracePt t="3018" x="2787650" y="2787650"/>
          <p14:tracePt t="3026" x="2795588" y="2787650"/>
          <p14:tracePt t="3033" x="2795588" y="2795588"/>
          <p14:tracePt t="3039" x="2805113" y="2795588"/>
          <p14:tracePt t="3060" x="2813050" y="2805113"/>
          <p14:tracePt t="3081" x="2820988" y="2813050"/>
          <p14:tracePt t="3095" x="2830513" y="2820988"/>
          <p14:tracePt t="3101" x="2838450" y="2820988"/>
          <p14:tracePt t="3116" x="2846388" y="2820988"/>
          <p14:tracePt t="3121" x="2855913" y="2830513"/>
          <p14:tracePt t="3128" x="2855913" y="2838450"/>
          <p14:tracePt t="3144" x="2863850" y="2838450"/>
          <p14:tracePt t="3150" x="2871788" y="2846388"/>
          <p14:tracePt t="3155" x="2881313" y="2855913"/>
          <p14:tracePt t="3163" x="2881313" y="2863850"/>
          <p14:tracePt t="3169" x="2889250" y="2863850"/>
          <p14:tracePt t="3177" x="2897188" y="2871788"/>
          <p14:tracePt t="3190" x="2897188" y="2881313"/>
          <p14:tracePt t="3199" x="2906713" y="2881313"/>
          <p14:tracePt t="3211" x="2914650" y="2881313"/>
          <p14:tracePt t="3217" x="2914650" y="2889250"/>
          <p14:tracePt t="3225" x="2922588" y="2889250"/>
          <p14:tracePt t="3233" x="2922588" y="2897188"/>
          <p14:tracePt t="3258" x="2932113" y="2897188"/>
          <p14:tracePt t="3266" x="2932113" y="2906713"/>
          <p14:tracePt t="3272" x="2940050" y="2906713"/>
          <p14:tracePt t="3280" x="2940050" y="2914650"/>
          <p14:tracePt t="3285" x="2940050" y="2922588"/>
          <p14:tracePt t="3301" x="2940050" y="2932113"/>
          <p14:tracePt t="3307" x="2949575" y="2940050"/>
          <p14:tracePt t="3319" x="2957513" y="2940050"/>
          <p14:tracePt t="3328" x="2957513" y="2949575"/>
          <p14:tracePt t="3340" x="2957513" y="2957513"/>
          <p14:tracePt t="3348" x="2965450" y="2957513"/>
          <p14:tracePt t="3355" x="2974975" y="2965450"/>
          <p14:tracePt t="3362" x="2982913" y="2965450"/>
          <p14:tracePt t="3375" x="2990850" y="2974975"/>
          <p14:tracePt t="3383" x="3008313" y="2982913"/>
          <p14:tracePt t="3389" x="3033713" y="2990850"/>
          <p14:tracePt t="3396" x="3059113" y="3008313"/>
          <p14:tracePt t="3402" x="3094038" y="3016250"/>
          <p14:tracePt t="3410" x="3144838" y="3033713"/>
          <p14:tracePt t="3416" x="3203575" y="3041650"/>
          <p14:tracePt t="3423" x="3246438" y="3059113"/>
          <p14:tracePt t="3430" x="3297238" y="3067050"/>
          <p14:tracePt t="3436" x="3314700" y="3076575"/>
          <p14:tracePt t="3444" x="3348038" y="3084513"/>
          <p14:tracePt t="3451" x="3373438" y="3094038"/>
          <p14:tracePt t="3457" x="3398838" y="3094038"/>
          <p14:tracePt t="3465" x="3416300" y="3101975"/>
          <p14:tracePt t="3471" x="3441700" y="3101975"/>
          <p14:tracePt t="3479" x="3467100" y="3109913"/>
          <p14:tracePt t="3484" x="3484563" y="3109913"/>
          <p14:tracePt t="3492" x="3517900" y="3109913"/>
          <p14:tracePt t="3500" x="3543300" y="3109913"/>
          <p14:tracePt t="3505" x="3578225" y="3109913"/>
          <p14:tracePt t="3512" x="3594100" y="3109913"/>
          <p14:tracePt t="3519" x="3629025" y="3109913"/>
          <p14:tracePt t="3525" x="3646488" y="3109913"/>
          <p14:tracePt t="3533" x="3662363" y="3109913"/>
          <p14:tracePt t="3539" x="3679825" y="3109913"/>
          <p14:tracePt t="3546" x="3705225" y="3109913"/>
          <p14:tracePt t="3553" x="3713163" y="3109913"/>
          <p14:tracePt t="3559" x="3730625" y="3109913"/>
          <p14:tracePt t="3567" x="3738563" y="3109913"/>
          <p14:tracePt t="3573" x="3763963" y="3109913"/>
          <p14:tracePt t="3580" x="3781425" y="3109913"/>
          <p14:tracePt t="3587" x="3790950" y="3109913"/>
          <p14:tracePt t="3594" x="3806825" y="3109913"/>
          <p14:tracePt t="3600" x="3824288" y="3109913"/>
          <p14:tracePt t="3608" x="3841750" y="3109913"/>
          <p14:tracePt t="3617" x="3867150" y="3109913"/>
          <p14:tracePt t="3621" x="3883025" y="3109913"/>
          <p14:tracePt t="3629" x="3900488" y="3109913"/>
          <p14:tracePt t="3634" x="3925888" y="3109913"/>
          <p14:tracePt t="3643" x="3943350" y="3109913"/>
          <p14:tracePt t="3651" x="3960813" y="3109913"/>
          <p14:tracePt t="3656" x="3968750" y="3109913"/>
          <p14:tracePt t="3664" x="3976688" y="3109913"/>
          <p14:tracePt t="3669" x="3986213" y="3109913"/>
          <p14:tracePt t="3677" x="3994150" y="3101975"/>
          <p14:tracePt t="3683" x="4002088" y="3101975"/>
          <p14:tracePt t="3690" x="4011613" y="3101975"/>
          <p14:tracePt t="3699" x="4019550" y="3101975"/>
          <p14:tracePt t="3703" x="4027488" y="3094038"/>
          <p14:tracePt t="3710" x="4044950" y="3084513"/>
          <p14:tracePt t="3717" x="4062413" y="3067050"/>
          <p14:tracePt t="3724" x="4070350" y="3059113"/>
          <p14:tracePt t="3732" x="4087813" y="3051175"/>
          <p14:tracePt t="3739" x="4095750" y="3041650"/>
          <p14:tracePt t="3745" x="4105275" y="3033713"/>
          <p14:tracePt t="3751" x="4113213" y="3025775"/>
          <p14:tracePt t="3766" x="4121150" y="3008313"/>
          <p14:tracePt t="3773" x="4121150" y="2990850"/>
          <p14:tracePt t="3780" x="4121150" y="2974975"/>
          <p14:tracePt t="3785" x="4121150" y="2949575"/>
          <p14:tracePt t="3792" x="4113213" y="2914650"/>
          <p14:tracePt t="3800" x="4095750" y="2881313"/>
          <p14:tracePt t="3806" x="4062413" y="2830513"/>
          <p14:tracePt t="3813" x="4037013" y="2778125"/>
          <p14:tracePt t="3820" x="3994150" y="2719388"/>
          <p14:tracePt t="3827" x="3951288" y="2668588"/>
          <p14:tracePt t="3835" x="3925888" y="2617788"/>
          <p14:tracePt t="3840" x="3900488" y="2592388"/>
          <p14:tracePt t="3849" x="3867150" y="2557463"/>
          <p14:tracePt t="3854" x="3832225" y="2516188"/>
          <p14:tracePt t="3862" x="3806825" y="2481263"/>
          <p14:tracePt t="3868" x="3763963" y="2455863"/>
          <p14:tracePt t="3875" x="3748088" y="2438400"/>
          <p14:tracePt t="3883" x="3722688" y="2413000"/>
          <p14:tracePt t="3889" x="3697288" y="2397125"/>
          <p14:tracePt t="3896" x="3671888" y="2379663"/>
          <p14:tracePt t="3902" x="3636963" y="2362200"/>
          <p14:tracePt t="3908" x="3611563" y="2344738"/>
          <p14:tracePt t="3917" x="3578225" y="2336800"/>
          <p14:tracePt t="3923" x="3560763" y="2336800"/>
          <p14:tracePt t="3930" x="3517900" y="2319338"/>
          <p14:tracePt t="3937" x="3459163" y="2311400"/>
          <p14:tracePt t="3944" x="3382963" y="2311400"/>
          <p14:tracePt t="3951" x="3314700" y="2311400"/>
          <p14:tracePt t="3958" x="3238500" y="2311400"/>
          <p14:tracePt t="3966" x="3170238" y="2319338"/>
          <p14:tracePt t="3971" x="3109913" y="2328863"/>
          <p14:tracePt t="3981" x="3051175" y="2336800"/>
          <p14:tracePt t="3984" x="2990850" y="2344738"/>
          <p14:tracePt t="3991" x="2932113" y="2354263"/>
          <p14:tracePt t="3999" x="2897188" y="2362200"/>
          <p14:tracePt t="4005" x="2863850" y="2371725"/>
          <p14:tracePt t="4012" x="2838450" y="2379663"/>
          <p14:tracePt t="4018" x="2813050" y="2387600"/>
          <p14:tracePt t="4033" x="2805113" y="2387600"/>
          <p14:tracePt t="4039" x="2795588" y="2397125"/>
          <p14:tracePt t="4049" x="2787650" y="2397125"/>
          <p14:tracePt t="4053" x="2770188" y="2405063"/>
          <p14:tracePt t="4060" x="2752725" y="2413000"/>
          <p14:tracePt t="4068" x="2727325" y="2422525"/>
          <p14:tracePt t="4074" x="2719388" y="2438400"/>
          <p14:tracePt t="4082" x="2693988" y="2447925"/>
          <p14:tracePt t="4088" x="2668588" y="2463800"/>
          <p14:tracePt t="4094" x="2651125" y="2473325"/>
          <p14:tracePt t="4101" x="2643188" y="2473325"/>
          <p14:tracePt t="4108" x="2633663" y="2481263"/>
          <p14:tracePt t="4117" x="2617788" y="2489200"/>
          <p14:tracePt t="4130" x="2608263" y="2498725"/>
          <p14:tracePt t="4135" x="2600325" y="2498725"/>
          <p14:tracePt t="4157" x="2592388" y="2506663"/>
          <p14:tracePt t="4169" x="2582863" y="2506663"/>
          <p14:tracePt t="4177" x="2582863" y="2516188"/>
          <p14:tracePt t="4183" x="2574925" y="2516188"/>
          <p14:tracePt t="4190" x="2574925" y="2524125"/>
          <p14:tracePt t="4201" x="2574925" y="2541588"/>
          <p14:tracePt t="4203" x="2574925" y="2549525"/>
          <p14:tracePt t="4211" x="2574925" y="2566988"/>
          <p14:tracePt t="4218" x="2574925" y="2600325"/>
          <p14:tracePt t="4225" x="2574925" y="2617788"/>
          <p14:tracePt t="4234" x="2574925" y="2643188"/>
          <p14:tracePt t="4238" x="2574925" y="2668588"/>
          <p14:tracePt t="4245" x="2592388" y="2676525"/>
          <p14:tracePt t="4252" x="2600325" y="2701925"/>
          <p14:tracePt t="4260" x="2617788" y="2719388"/>
          <p14:tracePt t="4266" x="2625725" y="2744788"/>
          <p14:tracePt t="4272" x="2651125" y="2762250"/>
          <p14:tracePt t="4279" x="2660650" y="2770188"/>
          <p14:tracePt t="4286" x="2676525" y="2795588"/>
          <p14:tracePt t="4293" x="2701925" y="2813050"/>
          <p14:tracePt t="4299" x="2736850" y="2830513"/>
          <p14:tracePt t="4307" x="2770188" y="2846388"/>
          <p14:tracePt t="4314" x="2805113" y="2863850"/>
          <p14:tracePt t="4320" x="2855913" y="2881313"/>
          <p14:tracePt t="4327" x="2881313" y="2897188"/>
          <p14:tracePt t="4334" x="2922588" y="2914650"/>
          <p14:tracePt t="4341" x="2974975" y="2940050"/>
          <p14:tracePt t="4348" x="3008313" y="2957513"/>
          <p14:tracePt t="4355" x="3041650" y="2974975"/>
          <p14:tracePt t="4362" x="3067050" y="2982913"/>
          <p14:tracePt t="4368" x="3094038" y="2990850"/>
          <p14:tracePt t="4376" x="3109913" y="3000375"/>
          <p14:tracePt t="4382" x="3135313" y="3000375"/>
          <p14:tracePt t="4389" x="3152775" y="3008313"/>
          <p14:tracePt t="4398" x="3170238" y="3016250"/>
          <p14:tracePt t="4402" x="3195638" y="3016250"/>
          <p14:tracePt t="4410" x="3221038" y="3025775"/>
          <p14:tracePt t="4417" x="3238500" y="3025775"/>
          <p14:tracePt t="4424" x="3263900" y="3033713"/>
          <p14:tracePt t="4432" x="3279775" y="3033713"/>
          <p14:tracePt t="4437" x="3305175" y="3041650"/>
          <p14:tracePt t="4444" x="3322638" y="3041650"/>
          <p14:tracePt t="4450" x="3340100" y="3051175"/>
          <p14:tracePt t="4459" x="3355975" y="3051175"/>
          <p14:tracePt t="4466" x="3373438" y="3059113"/>
          <p14:tracePt t="4471" x="3398838" y="3059113"/>
          <p14:tracePt t="4479" x="3424238" y="3067050"/>
          <p14:tracePt t="4484" x="3441700" y="3067050"/>
          <p14:tracePt t="4491" x="3475038" y="3076575"/>
          <p14:tracePt t="4499" x="3502025" y="3076575"/>
          <p14:tracePt t="4506" x="3535363" y="3084513"/>
          <p14:tracePt t="4513" x="3560763" y="3084513"/>
          <p14:tracePt t="4519" x="3594100" y="3084513"/>
          <p14:tracePt t="4527" x="3629025" y="3084513"/>
          <p14:tracePt t="4533" x="3662363" y="3084513"/>
          <p14:tracePt t="4540" x="3679825" y="3084513"/>
          <p14:tracePt t="4548" x="3705225" y="3084513"/>
          <p14:tracePt t="4553" x="3730625" y="3084513"/>
          <p14:tracePt t="4560" x="3738563" y="3084513"/>
          <p14:tracePt t="4567" x="3756025" y="3084513"/>
          <p14:tracePt t="4575" x="3773488" y="3084513"/>
          <p14:tracePt t="4583" x="3781425" y="3084513"/>
          <p14:tracePt t="4589" x="3790950" y="3084513"/>
          <p14:tracePt t="4594" x="3798888" y="3084513"/>
          <p14:tracePt t="4600" x="3816350" y="3084513"/>
          <p14:tracePt t="4609" x="3824288" y="3084513"/>
          <p14:tracePt t="4616" x="3832225" y="3084513"/>
          <p14:tracePt t="4622" x="3849688" y="3084513"/>
          <p14:tracePt t="4636" x="3857625" y="3084513"/>
          <p14:tracePt t="4643" x="3875088" y="3084513"/>
          <p14:tracePt t="4657" x="3883025" y="3084513"/>
          <p14:tracePt t="4666" x="3900488" y="3084513"/>
          <p14:tracePt t="4677" x="3908425" y="3084513"/>
          <p14:tracePt t="4683" x="3917950" y="3084513"/>
          <p14:tracePt t="4699" x="3925888" y="3084513"/>
          <p14:tracePt t="4704" x="3935413" y="3084513"/>
          <p14:tracePt t="4712" x="3943350" y="3084513"/>
          <p14:tracePt t="4747" x="3951288" y="3084513"/>
          <p14:tracePt t="4759" x="3960813" y="3084513"/>
          <p14:tracePt t="4834" x="3968750" y="3084513"/>
          <p14:tracePt t="4842" x="3976688" y="3084513"/>
          <p14:tracePt t="4855" x="3986213" y="3084513"/>
          <p14:tracePt t="4869" x="3994150" y="3084513"/>
          <p14:tracePt t="4883" x="4002088" y="3084513"/>
          <p14:tracePt t="4910" x="4011613" y="3084513"/>
          <p14:tracePt t="4931" x="4019550" y="3084513"/>
          <p14:tracePt t="4937" x="4019550" y="3076575"/>
          <p14:tracePt t="4981" x="4019550" y="3067050"/>
          <p14:tracePt t="4992" x="4019550" y="3059113"/>
          <p14:tracePt t="5013" x="4027488" y="3041650"/>
          <p14:tracePt t="5019" x="4027488" y="3033713"/>
          <p14:tracePt t="5033" x="4027488" y="3016250"/>
          <p14:tracePt t="5040" x="4027488" y="3000375"/>
          <p14:tracePt t="5049" x="4027488" y="2990850"/>
          <p14:tracePt t="5054" x="4027488" y="2974975"/>
          <p14:tracePt t="5060" x="4027488" y="2965450"/>
          <p14:tracePt t="5067" x="4027488" y="2940050"/>
          <p14:tracePt t="5075" x="4019550" y="2922588"/>
          <p14:tracePt t="5082" x="4019550" y="2897188"/>
          <p14:tracePt t="5089" x="4011613" y="2889250"/>
          <p14:tracePt t="5096" x="4002088" y="2871788"/>
          <p14:tracePt t="5101" x="3994150" y="2855913"/>
          <p14:tracePt t="5109" x="3976688" y="2830513"/>
          <p14:tracePt t="5117" x="3960813" y="2813050"/>
          <p14:tracePt t="5123" x="3935413" y="2795588"/>
          <p14:tracePt t="5131" x="3908425" y="2770188"/>
          <p14:tracePt t="5135" x="3875088" y="2752725"/>
          <p14:tracePt t="5142" x="3849688" y="2736850"/>
          <p14:tracePt t="5149" x="3816350" y="2727325"/>
          <p14:tracePt t="5157" x="3790950" y="2711450"/>
          <p14:tracePt t="5166" x="3773488" y="2701925"/>
          <p14:tracePt t="5170" x="3748088" y="2693988"/>
          <p14:tracePt t="5178" x="3722688" y="2686050"/>
          <p14:tracePt t="5184" x="3697288" y="2676525"/>
          <p14:tracePt t="5190" x="3687763" y="2676525"/>
          <p14:tracePt t="5199" x="3662363" y="2676525"/>
          <p14:tracePt t="5204" x="3646488" y="2668588"/>
          <p14:tracePt t="5212" x="3629025" y="2668588"/>
          <p14:tracePt t="5218" x="3611563" y="2660650"/>
          <p14:tracePt t="5226" x="3603625" y="2660650"/>
          <p14:tracePt t="5232" x="3594100" y="2651125"/>
          <p14:tracePt t="5239" x="3578225" y="2651125"/>
          <p14:tracePt t="5247" x="3552825" y="2651125"/>
          <p14:tracePt t="5252" x="3543300" y="2651125"/>
          <p14:tracePt t="5260" x="3517900" y="2651125"/>
          <p14:tracePt t="5266" x="3492500" y="2651125"/>
          <p14:tracePt t="5274" x="3475038" y="2651125"/>
          <p14:tracePt t="5282" x="3449638" y="2651125"/>
          <p14:tracePt t="5287" x="3441700" y="2651125"/>
          <p14:tracePt t="5294" x="3424238" y="2651125"/>
          <p14:tracePt t="5300" x="3408363" y="2651125"/>
          <p14:tracePt t="5309" x="3390900" y="2651125"/>
          <p14:tracePt t="5315" x="3373438" y="2651125"/>
          <p14:tracePt t="5321" x="3348038" y="2651125"/>
          <p14:tracePt t="5329" x="3340100" y="2651125"/>
          <p14:tracePt t="5334" x="3330575" y="2651125"/>
          <p14:tracePt t="5341" x="3322638" y="2651125"/>
          <p14:tracePt t="5349" x="3314700" y="2651125"/>
          <p14:tracePt t="5356" x="3297238" y="2651125"/>
          <p14:tracePt t="5369" x="3289300" y="2651125"/>
          <p14:tracePt t="5376" x="3279775" y="2651125"/>
          <p14:tracePt t="5396" x="3271838" y="2651125"/>
          <p14:tracePt t="5410" x="3263900" y="2651125"/>
          <p14:tracePt t="5424" x="3254375" y="2651125"/>
          <p14:tracePt t="5513" x="3246438" y="2651125"/>
          <p14:tracePt t="5520" x="3246438" y="2660650"/>
          <p14:tracePt t="5527" x="3238500" y="2660650"/>
          <p14:tracePt t="5533" x="3228975" y="2660650"/>
          <p14:tracePt t="5540" x="3203575" y="2668588"/>
          <p14:tracePt t="5549" x="3170238" y="2686050"/>
          <p14:tracePt t="5554" x="3144838" y="2693988"/>
          <p14:tracePt t="5562" x="3119438" y="2701925"/>
          <p14:tracePt t="5568" x="3084513" y="2719388"/>
          <p14:tracePt t="5575" x="3059113" y="2727325"/>
          <p14:tracePt t="5583" x="3033713" y="2736850"/>
          <p14:tracePt t="5589" x="3016250" y="2744788"/>
          <p14:tracePt t="5595" x="3008313" y="2744788"/>
          <p14:tracePt t="5601" x="3000375" y="2744788"/>
          <p14:tracePt t="5609" x="3000375" y="2752725"/>
          <p14:tracePt t="5618" x="2990850" y="2752725"/>
          <p14:tracePt t="5623" x="2982913" y="2752725"/>
          <p14:tracePt t="5644" x="2974975" y="2752725"/>
          <p14:tracePt t="5659" x="2965450" y="2762250"/>
          <p14:tracePt t="5760" x="2965450" y="2770188"/>
          <p14:tracePt t="5766" x="2957513" y="2770188"/>
          <p14:tracePt t="5774" x="2940050" y="2787650"/>
          <p14:tracePt t="5781" x="2932113" y="2805113"/>
          <p14:tracePt t="5788" x="2914650" y="2830513"/>
          <p14:tracePt t="5795" x="2897188" y="2838450"/>
          <p14:tracePt t="5800" x="2889250" y="2855913"/>
          <p14:tracePt t="5809" x="2871788" y="2871788"/>
          <p14:tracePt t="5815" x="2871788" y="2881313"/>
          <p14:tracePt t="5830" x="2871788" y="2889250"/>
          <p14:tracePt t="5835" x="2863850" y="2897188"/>
          <p14:tracePt t="5843" x="2855913" y="2897188"/>
          <p14:tracePt t="5850" x="2846388" y="2906713"/>
          <p14:tracePt t="5856" x="2846388" y="2914650"/>
          <p14:tracePt t="5869" x="2846388" y="2922588"/>
          <p14:tracePt t="5877" x="2838450" y="2922588"/>
          <p14:tracePt t="5898" x="2830513" y="2922588"/>
          <p14:tracePt t="5903" x="2830513" y="2932113"/>
          <p14:tracePt t="5917" x="2830513" y="2940050"/>
          <p14:tracePt t="5925" x="2820988" y="2940050"/>
          <p14:tracePt t="5945" x="2813050" y="2940050"/>
          <p14:tracePt t="6020" x="2813050" y="2949575"/>
          <p14:tracePt t="6054" x="2813050" y="2957513"/>
          <p14:tracePt t="6076" x="2813050" y="2965450"/>
          <p14:tracePt t="6088" x="2813050" y="2974975"/>
          <p14:tracePt t="6096" x="2813050" y="2982913"/>
          <p14:tracePt t="6102" x="2813050" y="2990850"/>
          <p14:tracePt t="6110" x="2813050" y="3008313"/>
          <p14:tracePt t="6116" x="2820988" y="3025775"/>
          <p14:tracePt t="6122" x="2830513" y="3041650"/>
          <p14:tracePt t="6129" x="2838450" y="3076575"/>
          <p14:tracePt t="6136" x="2855913" y="3101975"/>
          <p14:tracePt t="6143" x="2863850" y="3119438"/>
          <p14:tracePt t="6150" x="2881313" y="3135313"/>
          <p14:tracePt t="6156" x="2906713" y="3160713"/>
          <p14:tracePt t="6165" x="2932113" y="3186113"/>
          <p14:tracePt t="6171" x="2982913" y="3221038"/>
          <p14:tracePt t="6176" x="3025775" y="3238500"/>
          <p14:tracePt t="6184" x="3076575" y="3254375"/>
          <p14:tracePt t="6191" x="3127375" y="3279775"/>
          <p14:tracePt t="6199" x="3170238" y="3289300"/>
          <p14:tracePt t="6204" x="3221038" y="3297238"/>
          <p14:tracePt t="6212" x="3263900" y="3305175"/>
          <p14:tracePt t="6218" x="3305175" y="3305175"/>
          <p14:tracePt t="6225" x="3330575" y="3314700"/>
          <p14:tracePt t="6233" x="3348038" y="3314700"/>
          <p14:tracePt t="6246" x="3365500" y="3314700"/>
          <p14:tracePt t="6259" x="3373438" y="3314700"/>
          <p14:tracePt t="6266" x="3382963" y="3314700"/>
          <p14:tracePt t="6273" x="3390900" y="3314700"/>
          <p14:tracePt t="6286" x="3398838" y="3314700"/>
          <p14:tracePt t="6293" x="3408363" y="3314700"/>
          <p14:tracePt t="6307" x="3416300" y="3314700"/>
          <p14:tracePt t="6314" x="3433763" y="3314700"/>
          <p14:tracePt t="6328" x="3449638" y="3314700"/>
          <p14:tracePt t="6335" x="3459163" y="3314700"/>
          <p14:tracePt t="6342" x="3467100" y="3314700"/>
          <p14:tracePt t="6348" x="3484563" y="3322638"/>
          <p14:tracePt t="6355" x="3492500" y="3322638"/>
          <p14:tracePt t="6362" x="3502025" y="3322638"/>
          <p14:tracePt t="6369" x="3517900" y="3322638"/>
          <p14:tracePt t="6376" x="3527425" y="3322638"/>
          <p14:tracePt t="6383" x="3535363" y="3322638"/>
          <p14:tracePt t="6390" x="3543300" y="3322638"/>
          <p14:tracePt t="6398" x="3552825" y="3322638"/>
          <p14:tracePt t="6404" x="3568700" y="3322638"/>
          <p14:tracePt t="6416" x="3578225" y="3322638"/>
          <p14:tracePt t="6423" x="3594100" y="3322638"/>
          <p14:tracePt t="6438" x="3603625" y="3322638"/>
          <p14:tracePt t="6444" x="3611563" y="3322638"/>
          <p14:tracePt t="6458" x="3619500" y="3322638"/>
          <p14:tracePt t="6465" x="3629025" y="3322638"/>
          <p14:tracePt t="6472" x="3636963" y="3322638"/>
          <p14:tracePt t="6493" x="3646488" y="3322638"/>
          <p14:tracePt t="6506" x="3654425" y="3322638"/>
          <p14:tracePt t="6530" x="3662363" y="3322638"/>
          <p14:tracePt t="6534" x="3679825" y="3322638"/>
          <p14:tracePt t="6541" x="3687763" y="3314700"/>
          <p14:tracePt t="6549" x="3697288" y="3305175"/>
          <p14:tracePt t="6555" x="3705225" y="3297238"/>
          <p14:tracePt t="6562" x="3713163" y="3297238"/>
          <p14:tracePt t="6568" x="3730625" y="3289300"/>
          <p14:tracePt t="6576" x="3748088" y="3279775"/>
          <p14:tracePt t="6583" x="3756025" y="3271838"/>
          <p14:tracePt t="6595" x="3763963" y="3271838"/>
          <p14:tracePt t="6602" x="3773488" y="3263900"/>
          <p14:tracePt t="6617" x="3781425" y="3254375"/>
          <p14:tracePt t="6623" x="3790950" y="3254375"/>
          <p14:tracePt t="6632" x="3790950" y="3246438"/>
          <p14:tracePt t="6636" x="3798888" y="3246438"/>
          <p14:tracePt t="6665" x="3806825" y="3238500"/>
          <p14:tracePt t="6678" x="3806825" y="3228975"/>
          <p14:tracePt t="6684" x="3816350" y="3228975"/>
          <p14:tracePt t="6712" x="3816350" y="3221038"/>
          <p14:tracePt t="6726" x="3816350" y="3211513"/>
          <p14:tracePt t="6739" x="3816350" y="3203575"/>
          <p14:tracePt t="6753" x="3816350" y="3186113"/>
          <p14:tracePt t="6767" x="3816350" y="3178175"/>
          <p14:tracePt t="6774" x="3816350" y="3160713"/>
          <p14:tracePt t="6783" x="3816350" y="3152775"/>
          <p14:tracePt t="6787" x="3816350" y="3144838"/>
          <p14:tracePt t="6794" x="3816350" y="3127375"/>
          <p14:tracePt t="6801" x="3816350" y="3119438"/>
          <p14:tracePt t="6809" x="3816350" y="3101975"/>
          <p14:tracePt t="6815" x="3806825" y="3084513"/>
          <p14:tracePt t="6822" x="3798888" y="3067050"/>
          <p14:tracePt t="6830" x="3781425" y="3051175"/>
          <p14:tracePt t="6835" x="3763963" y="3025775"/>
          <p14:tracePt t="6842" x="3756025" y="3000375"/>
          <p14:tracePt t="6849" x="3748088" y="2990850"/>
          <p14:tracePt t="6856" x="3722688" y="2965450"/>
          <p14:tracePt t="6864" x="3705225" y="2949575"/>
          <p14:tracePt t="6869" x="3687763" y="2922588"/>
          <p14:tracePt t="6877" x="3671888" y="2906713"/>
          <p14:tracePt t="6899" x="3636963" y="2871788"/>
          <p14:tracePt t="6904" x="3629025" y="2863850"/>
          <p14:tracePt t="6910" x="3619500" y="2863850"/>
          <p14:tracePt t="6917" x="3603625" y="2855913"/>
          <p14:tracePt t="6924" x="3586163" y="2846388"/>
          <p14:tracePt t="6933" x="3586163" y="2838450"/>
          <p14:tracePt t="6939" x="3568700" y="2838450"/>
          <p14:tracePt t="6945" x="3560763" y="2830513"/>
          <p14:tracePt t="6959" x="3543300" y="2830513"/>
          <p14:tracePt t="6966" x="3535363" y="2830513"/>
          <p14:tracePt t="6972" x="3527425" y="2820988"/>
          <p14:tracePt t="6981" x="3509963" y="2820988"/>
          <p14:tracePt t="6993" x="3502025" y="2820988"/>
          <p14:tracePt t="7002" x="3484563" y="2820988"/>
          <p14:tracePt t="7007" x="3475038" y="2820988"/>
          <p14:tracePt t="7016" x="3459163" y="2820988"/>
          <p14:tracePt t="7027" x="3441700" y="2820988"/>
          <p14:tracePt t="7036" x="3424238" y="2820988"/>
          <p14:tracePt t="7041" x="3416300" y="2820988"/>
          <p14:tracePt t="7050" x="3390900" y="2820988"/>
          <p14:tracePt t="7056" x="3382963" y="2820988"/>
          <p14:tracePt t="7063" x="3365500" y="2820988"/>
          <p14:tracePt t="7068" x="3348038" y="2820988"/>
          <p14:tracePt t="7076" x="3340100" y="2820988"/>
          <p14:tracePt t="7082" x="3314700" y="2820988"/>
          <p14:tracePt t="7090" x="3289300" y="2820988"/>
          <p14:tracePt t="7099" x="3279775" y="2820988"/>
          <p14:tracePt t="7103" x="3263900" y="2820988"/>
          <p14:tracePt t="7109" x="3254375" y="2820988"/>
          <p14:tracePt t="7116" x="3221038" y="2820988"/>
          <p14:tracePt t="7124" x="3203575" y="2820988"/>
          <p14:tracePt t="7132" x="3195638" y="2820988"/>
          <p14:tracePt t="7138" x="3178175" y="2820988"/>
          <p14:tracePt t="7145" x="3152775" y="2820988"/>
          <p14:tracePt t="7150" x="3135313" y="2820988"/>
          <p14:tracePt t="7158" x="3119438" y="2820988"/>
          <p14:tracePt t="7165" x="3109913" y="2820988"/>
          <p14:tracePt t="7171" x="3094038" y="2820988"/>
          <p14:tracePt t="7178" x="3076575" y="2820988"/>
          <p14:tracePt t="7185" x="3067050" y="2820988"/>
          <p14:tracePt t="7191" x="3051175" y="2820988"/>
          <p14:tracePt t="7198" x="3025775" y="2820988"/>
          <p14:tracePt t="7205" x="3016250" y="2820988"/>
          <p14:tracePt t="7214" x="3000375" y="2820988"/>
          <p14:tracePt t="7219" x="2990850" y="2820988"/>
          <p14:tracePt t="7227" x="2974975" y="2820988"/>
          <p14:tracePt t="7233" x="2949575" y="2820988"/>
          <p14:tracePt t="7240" x="2940050" y="2830513"/>
          <p14:tracePt t="7254" x="2922588" y="2830513"/>
          <p14:tracePt t="7260" x="2914650" y="2830513"/>
          <p14:tracePt t="7267" x="2906713" y="2830513"/>
          <p14:tracePt t="7275" x="2897188" y="2830513"/>
          <p14:tracePt t="7282" x="2889250" y="2830513"/>
          <p14:tracePt t="7295" x="2881313" y="2830513"/>
          <p14:tracePt t="7301" x="2871788" y="2830513"/>
          <p14:tracePt t="7315" x="2863850" y="2830513"/>
          <p14:tracePt t="7336" x="2855913" y="2838450"/>
          <p14:tracePt t="7351" x="2846388" y="2838450"/>
          <p14:tracePt t="7357" x="2846388" y="2846388"/>
          <p14:tracePt t="7384" x="2838450" y="2846388"/>
          <p14:tracePt t="7391" x="2838450" y="2855913"/>
          <p14:tracePt t="7399" x="2830513" y="2855913"/>
          <p14:tracePt t="7418" x="2830513" y="2863850"/>
          <p14:tracePt t="7425" x="2830513" y="2871788"/>
          <p14:tracePt t="7433" x="2820988" y="2871788"/>
          <p14:tracePt t="7448" x="2813050" y="2881313"/>
          <p14:tracePt t="7452" x="2813050" y="2889250"/>
          <p14:tracePt t="7460" x="2805113" y="2897188"/>
          <p14:tracePt t="7472" x="2805113" y="2906713"/>
          <p14:tracePt t="7486" x="2795588" y="2914650"/>
          <p14:tracePt t="7494" x="2795588" y="2922588"/>
          <p14:tracePt t="7500" x="2787650" y="2932113"/>
          <p14:tracePt t="7507" x="2787650" y="2940050"/>
          <p14:tracePt t="7517" x="2787650" y="2949575"/>
          <p14:tracePt t="7531" x="2787650" y="2957513"/>
          <p14:tracePt t="7535" x="2787650" y="2965450"/>
          <p14:tracePt t="7542" x="2787650" y="2974975"/>
          <p14:tracePt t="7549" x="2787650" y="2982913"/>
          <p14:tracePt t="7554" x="2787650" y="2990850"/>
          <p14:tracePt t="7563" x="2787650" y="3000375"/>
          <p14:tracePt t="7568" x="2787650" y="3008313"/>
          <p14:tracePt t="7583" x="2787650" y="3025775"/>
          <p14:tracePt t="7590" x="2787650" y="3033713"/>
          <p14:tracePt t="7603" x="2787650" y="3051175"/>
          <p14:tracePt t="7616" x="2795588" y="3059113"/>
          <p14:tracePt t="7632" x="2795588" y="3067050"/>
          <p14:tracePt t="7638" x="2805113" y="3076575"/>
          <p14:tracePt t="7651" x="2805113" y="3084513"/>
          <p14:tracePt t="7666" x="2813050" y="3094038"/>
          <p14:tracePt t="7681" x="2820988" y="3094038"/>
          <p14:tracePt t="7685" x="2820988" y="3101975"/>
          <p14:tracePt t="7714" x="2820988" y="3109913"/>
          <p14:tracePt t="7734" x="2820988" y="3119438"/>
          <p14:tracePt t="7761" x="2820988" y="3127375"/>
          <p14:tracePt t="7775" x="2820988" y="3135313"/>
          <p14:tracePt t="7782" x="2820988" y="3144838"/>
          <p14:tracePt t="7796" x="2820988" y="3152775"/>
          <p14:tracePt t="7802" x="2830513" y="3152775"/>
          <p14:tracePt t="7810" x="2830513" y="3170238"/>
          <p14:tracePt t="7815" x="2838450" y="3170238"/>
          <p14:tracePt t="7823" x="2838450" y="3178175"/>
          <p14:tracePt t="7831" x="2838450" y="3186113"/>
          <p14:tracePt t="7836" x="2846388" y="3195638"/>
          <p14:tracePt t="7844" x="2846388" y="3203575"/>
          <p14:tracePt t="7850" x="2846388" y="3211513"/>
          <p14:tracePt t="7864" x="2855913" y="3221038"/>
          <p14:tracePt t="7870" x="2855913" y="3228975"/>
          <p14:tracePt t="7878" x="2863850" y="3228975"/>
          <p14:tracePt t="7883" x="2871788" y="3238500"/>
          <p14:tracePt t="7900" x="2906713" y="3263900"/>
          <p14:tracePt t="7904" x="2940050" y="3279775"/>
          <p14:tracePt t="7912" x="2965450" y="3297238"/>
          <p14:tracePt t="7918" x="3016250" y="3305175"/>
          <p14:tracePt t="7926" x="3094038" y="3340100"/>
          <p14:tracePt t="7935" x="3152775" y="3355975"/>
          <p14:tracePt t="7939" x="3211513" y="3373438"/>
          <p14:tracePt t="7949" x="3289300" y="3390900"/>
          <p14:tracePt t="7952" x="3348038" y="3408363"/>
          <p14:tracePt t="7959" x="3398838" y="3416300"/>
          <p14:tracePt t="7966" x="3459163" y="3441700"/>
          <p14:tracePt t="7973" x="3502025" y="3449638"/>
          <p14:tracePt t="7982" x="3560763" y="3459163"/>
          <p14:tracePt t="7988" x="3611563" y="3467100"/>
          <p14:tracePt t="7994" x="3671888" y="3475038"/>
          <p14:tracePt t="8000" x="3713163" y="3492500"/>
          <p14:tracePt t="8008" x="3773488" y="3502025"/>
          <p14:tracePt t="8015" x="3824288" y="3517900"/>
          <p14:tracePt t="8022" x="3857625" y="3527425"/>
          <p14:tracePt t="8029" x="3892550" y="3535363"/>
          <p14:tracePt t="8034" x="3908425" y="3535363"/>
          <p14:tracePt t="8042" x="3943350" y="3535363"/>
          <p14:tracePt t="8049" x="3968750" y="3543300"/>
          <p14:tracePt t="8056" x="3986213" y="3543300"/>
          <p14:tracePt t="8065" x="4011613" y="3543300"/>
          <p14:tracePt t="8069" x="4044950" y="3543300"/>
          <p14:tracePt t="8076" x="4079875" y="3543300"/>
          <p14:tracePt t="8082" x="4105275" y="3543300"/>
          <p14:tracePt t="8089" x="4156075" y="3535363"/>
          <p14:tracePt t="8098" x="4214813" y="3527425"/>
          <p14:tracePt t="8103" x="4240213" y="3517900"/>
          <p14:tracePt t="8109" x="4275138" y="3509963"/>
          <p14:tracePt t="8117" x="4308475" y="3502025"/>
          <p14:tracePt t="8124" x="4333875" y="3502025"/>
          <p14:tracePt t="8131" x="4351338" y="3492500"/>
          <p14:tracePt t="8137" x="4359275" y="3492500"/>
          <p14:tracePt t="8144" x="4376738" y="3492500"/>
          <p14:tracePt t="8151" x="4384675" y="3492500"/>
          <p14:tracePt t="8158" x="4402138" y="3492500"/>
          <p14:tracePt t="8165" x="4410075" y="3492500"/>
          <p14:tracePt t="8179" x="4419600" y="3492500"/>
          <p14:tracePt t="8185" x="4435475" y="3492500"/>
          <p14:tracePt t="8199" x="4445000" y="3492500"/>
          <p14:tracePt t="8206" x="4452938" y="3492500"/>
          <p14:tracePt t="8214" x="4460875" y="3492500"/>
          <p14:tracePt t="8226" x="4460875" y="3484563"/>
          <p14:tracePt t="8240" x="4470400" y="3484563"/>
          <p14:tracePt t="8254" x="4470400" y="3475038"/>
          <p14:tracePt t="8261" x="4470400" y="3467100"/>
          <p14:tracePt t="8275" x="4460875" y="3449638"/>
          <p14:tracePt t="8282" x="4460875" y="3433763"/>
          <p14:tracePt t="8288" x="4452938" y="3424238"/>
          <p14:tracePt t="8296" x="4435475" y="3416300"/>
          <p14:tracePt t="8301" x="4427538" y="3398838"/>
          <p14:tracePt t="8309" x="4419600" y="3382963"/>
          <p14:tracePt t="8316" x="4410075" y="3373438"/>
          <p14:tracePt t="8322" x="4402138" y="3365500"/>
          <p14:tracePt t="8331" x="4384675" y="3348038"/>
          <p14:tracePt t="8336" x="4376738" y="3340100"/>
          <p14:tracePt t="8343" x="4368800" y="3330575"/>
          <p14:tracePt t="8349" x="4351338" y="3322638"/>
          <p14:tracePt t="8357" x="4333875" y="3305175"/>
          <p14:tracePt t="8364" x="4316413" y="3297238"/>
          <p14:tracePt t="8370" x="4308475" y="3289300"/>
          <p14:tracePt t="8377" x="4291013" y="3279775"/>
          <p14:tracePt t="8384" x="4265613" y="3271838"/>
          <p14:tracePt t="8391" x="4240213" y="3254375"/>
          <p14:tracePt t="8399" x="4206875" y="3238500"/>
          <p14:tracePt t="8405" x="4189413" y="3221038"/>
          <p14:tracePt t="8412" x="4156075" y="3211513"/>
          <p14:tracePt t="8418" x="4121150" y="3195638"/>
          <p14:tracePt t="8425" x="4087813" y="3178175"/>
          <p14:tracePt t="8432" x="4037013" y="3170238"/>
          <p14:tracePt t="8439" x="4002088" y="3152775"/>
          <p14:tracePt t="8448" x="3943350" y="3127375"/>
          <p14:tracePt t="8453" x="3892550" y="3109913"/>
          <p14:tracePt t="8459" x="3832225" y="3101975"/>
          <p14:tracePt t="8466" x="3790950" y="3084513"/>
          <p14:tracePt t="8473" x="3738563" y="3076575"/>
          <p14:tracePt t="8481" x="3705225" y="3067050"/>
          <p14:tracePt t="8487" x="3671888" y="3067050"/>
          <p14:tracePt t="8494" x="3629025" y="3059113"/>
          <p14:tracePt t="8500" x="3603625" y="3059113"/>
          <p14:tracePt t="8508" x="3578225" y="3051175"/>
          <p14:tracePt t="8516" x="3552825" y="3051175"/>
          <p14:tracePt t="8521" x="3535363" y="3051175"/>
          <p14:tracePt t="8529" x="3509963" y="3051175"/>
          <p14:tracePt t="8535" x="3492500" y="3051175"/>
          <p14:tracePt t="8542" x="3475038" y="3051175"/>
          <p14:tracePt t="8548" x="3459163" y="3051175"/>
          <p14:tracePt t="8555" x="3433763" y="3051175"/>
          <p14:tracePt t="8562" x="3416300" y="3051175"/>
          <p14:tracePt t="8569" x="3382963" y="3051175"/>
          <p14:tracePt t="8576" x="3348038" y="3051175"/>
          <p14:tracePt t="8583" x="3314700" y="3051175"/>
          <p14:tracePt t="8589" x="3289300" y="3051175"/>
          <p14:tracePt t="8598" x="3246438" y="3051175"/>
          <p14:tracePt t="8603" x="3211513" y="3051175"/>
          <p14:tracePt t="8610" x="3178175" y="3051175"/>
          <p14:tracePt t="8617" x="3144838" y="3051175"/>
          <p14:tracePt t="8624" x="3119438" y="3051175"/>
          <p14:tracePt t="8631" x="3084513" y="3051175"/>
          <p14:tracePt t="8638" x="3059113" y="3051175"/>
          <p14:tracePt t="8644" x="3041650" y="3051175"/>
          <p14:tracePt t="8651" x="3025775" y="3059113"/>
          <p14:tracePt t="8659" x="3000375" y="3059113"/>
          <p14:tracePt t="8665" x="2974975" y="3059113"/>
          <p14:tracePt t="8672" x="2965450" y="3059113"/>
          <p14:tracePt t="8680" x="2949575" y="3059113"/>
          <p14:tracePt t="8685" x="2949575" y="3067050"/>
          <p14:tracePt t="8692" x="2940050" y="3067050"/>
          <p14:tracePt t="8699" x="2922588" y="3076575"/>
          <p14:tracePt t="8715" x="2914650" y="3076575"/>
          <p14:tracePt t="8719" x="2906713" y="3076575"/>
          <p14:tracePt t="8727" x="2897188" y="3084513"/>
          <p14:tracePt t="8733" x="2889250" y="3084513"/>
          <p14:tracePt t="8740" x="2871788" y="3094038"/>
          <p14:tracePt t="8748" x="2846388" y="3101975"/>
          <p14:tracePt t="8754" x="2830513" y="3119438"/>
          <p14:tracePt t="8761" x="2805113" y="3135313"/>
          <p14:tracePt t="8767" x="2770188" y="3170238"/>
          <p14:tracePt t="8775" x="2744788" y="3186113"/>
          <p14:tracePt t="8783" x="2719388" y="3203575"/>
          <p14:tracePt t="8790" x="2693988" y="3228975"/>
          <p14:tracePt t="8796" x="2676525" y="3246438"/>
          <p14:tracePt t="8802" x="2668588" y="3254375"/>
          <p14:tracePt t="8809" x="2660650" y="3263900"/>
          <p14:tracePt t="8815" x="2651125" y="3271838"/>
          <p14:tracePt t="8823" x="2643188" y="3271838"/>
          <p14:tracePt t="8831" x="2643188" y="3279775"/>
          <p14:tracePt t="8836" x="2633663" y="3289300"/>
          <p14:tracePt t="8843" x="2633663" y="3297238"/>
          <p14:tracePt t="8857" x="2625725" y="3297238"/>
          <p14:tracePt t="8865" x="2625725" y="3305175"/>
          <p14:tracePt t="8884" x="2617788" y="3314700"/>
          <p14:tracePt t="8905" x="2617788" y="3322638"/>
          <p14:tracePt t="8912" x="2617788" y="3330575"/>
          <p14:tracePt t="8920" x="2617788" y="3340100"/>
          <p14:tracePt t="8932" x="2617788" y="3348038"/>
          <p14:tracePt t="8948" x="2617788" y="3355975"/>
          <p14:tracePt t="8960" x="2617788" y="3365500"/>
          <p14:tracePt t="8967" x="2617788" y="3373438"/>
          <p14:tracePt t="8973" x="2617788" y="3382963"/>
          <p14:tracePt t="8994" x="2625725" y="3382963"/>
          <p14:tracePt t="9001" x="2625725" y="3390900"/>
          <p14:tracePt t="9015" x="2633663" y="3398838"/>
          <p14:tracePt t="9042" x="2643188" y="3408363"/>
          <p14:tracePt t="9056" x="2651125" y="3408363"/>
          <p14:tracePt t="9064" x="2660650" y="3416300"/>
          <p14:tracePt t="9076" x="2668588" y="3424238"/>
          <p14:tracePt t="9090" x="2676525" y="3424238"/>
          <p14:tracePt t="9104" x="2686050" y="3424238"/>
          <p14:tracePt t="9111" x="2701925" y="3433763"/>
          <p14:tracePt t="9124" x="2701925" y="3441700"/>
          <p14:tracePt t="9131" x="2711450" y="3441700"/>
          <p14:tracePt t="9138" x="2719388" y="3441700"/>
          <p14:tracePt t="9151" x="2727325" y="3441700"/>
          <p14:tracePt t="9158" x="2736850" y="3449638"/>
          <p14:tracePt t="9172" x="2744788" y="3459163"/>
          <p14:tracePt t="9186" x="2744788" y="3467100"/>
          <p14:tracePt t="9200" x="2752725" y="3467100"/>
          <p14:tracePt t="9206" x="2762250" y="3467100"/>
          <p14:tracePt t="9214" x="2762250" y="3475038"/>
          <p14:tracePt t="9220" x="2778125" y="3484563"/>
          <p14:tracePt t="9227" x="2787650" y="3484563"/>
          <p14:tracePt t="9233" x="2795588" y="3492500"/>
          <p14:tracePt t="9240" x="2820988" y="3509963"/>
          <p14:tracePt t="9248" x="2846388" y="3527425"/>
          <p14:tracePt t="9254" x="2871788" y="3543300"/>
          <p14:tracePt t="9261" x="2906713" y="3560763"/>
          <p14:tracePt t="9268" x="2932113" y="3586163"/>
          <p14:tracePt t="9275" x="2965450" y="3603625"/>
          <p14:tracePt t="9282" x="2990850" y="3611563"/>
          <p14:tracePt t="9289" x="3025775" y="3629025"/>
          <p14:tracePt t="9297" x="3041650" y="3646488"/>
          <p14:tracePt t="9302" x="3059113" y="3654425"/>
          <p14:tracePt t="9309" x="3094038" y="3662363"/>
          <p14:tracePt t="9316" x="3119438" y="3662363"/>
          <p14:tracePt t="9323" x="3144838" y="3662363"/>
          <p14:tracePt t="9331" x="3178175" y="3671888"/>
          <p14:tracePt t="9337" x="3211513" y="3671888"/>
          <p14:tracePt t="9344" x="3254375" y="3679825"/>
          <p14:tracePt t="9350" x="3322638" y="3679825"/>
          <p14:tracePt t="9358" x="3424238" y="3697288"/>
          <p14:tracePt t="9364" x="3543300" y="3697288"/>
          <p14:tracePt t="9371" x="3671888" y="3705225"/>
          <p14:tracePt t="9378" x="3781425" y="3738563"/>
          <p14:tracePt t="9384" x="3883025" y="3756025"/>
          <p14:tracePt t="9391" x="3943350" y="3763963"/>
          <p14:tracePt t="9398" x="4002088" y="3773488"/>
          <p14:tracePt t="9405" x="4037013" y="3773488"/>
          <p14:tracePt t="9412" x="4070350" y="3781425"/>
          <p14:tracePt t="9419" x="4095750" y="3781425"/>
          <p14:tracePt t="9426" x="4121150" y="3790950"/>
          <p14:tracePt t="9432" x="4164013" y="3798888"/>
          <p14:tracePt t="9439" x="4214813" y="3806825"/>
          <p14:tracePt t="9448" x="4249738" y="3816350"/>
          <p14:tracePt t="9453" x="4291013" y="3824288"/>
          <p14:tracePt t="9460" x="4351338" y="3832225"/>
          <p14:tracePt t="9467" x="4394200" y="3832225"/>
          <p14:tracePt t="9474" x="4445000" y="3841750"/>
          <p14:tracePt t="9482" x="4486275" y="3849688"/>
          <p14:tracePt t="9487" x="4521200" y="3849688"/>
          <p14:tracePt t="9494" x="4572000" y="3857625"/>
          <p14:tracePt t="9501" x="4622800" y="3867150"/>
          <p14:tracePt t="9509" x="4665663" y="3875088"/>
          <p14:tracePt t="9515" x="4699000" y="3883025"/>
          <p14:tracePt t="9521" x="4741863" y="3883025"/>
          <p14:tracePt t="9529" x="4775200" y="3883025"/>
          <p14:tracePt t="9535" x="4818063" y="3892550"/>
          <p14:tracePt t="9542" x="4852988" y="3892550"/>
          <p14:tracePt t="9548" x="4878388" y="3892550"/>
          <p14:tracePt t="9555" x="4911725" y="3892550"/>
          <p14:tracePt t="9566" x="4954588" y="3900488"/>
          <p14:tracePt t="9569" x="4987925" y="3900488"/>
          <p14:tracePt t="9576" x="5022850" y="3908425"/>
          <p14:tracePt t="9583" x="5056188" y="3917950"/>
          <p14:tracePt t="9590" x="5099050" y="3935413"/>
          <p14:tracePt t="9598" x="5132388" y="3935413"/>
          <p14:tracePt t="9604" x="5157788" y="3935413"/>
          <p14:tracePt t="9611" x="5192713" y="3943350"/>
          <p14:tracePt t="9617" x="5218113" y="3951288"/>
          <p14:tracePt t="9624" x="5251450" y="3960813"/>
          <p14:tracePt t="9632" x="5286375" y="3968750"/>
          <p14:tracePt t="9638" x="5319713" y="3968750"/>
          <p14:tracePt t="9645" x="5345113" y="3976688"/>
          <p14:tracePt t="9651" x="5362575" y="3976688"/>
          <p14:tracePt t="9658" x="5387975" y="3986213"/>
          <p14:tracePt t="9666" x="5405438" y="3986213"/>
          <p14:tracePt t="9672" x="5421313" y="3986213"/>
          <p14:tracePt t="9681" x="5438775" y="3994150"/>
          <p14:tracePt t="9686" x="5456238" y="3994150"/>
          <p14:tracePt t="9693" x="5464175" y="3994150"/>
          <p14:tracePt t="9699" x="5481638" y="3994150"/>
          <p14:tracePt t="9707" x="5489575" y="3994150"/>
          <p14:tracePt t="9715" x="5497513" y="3994150"/>
          <p14:tracePt t="9720" x="5514975" y="3994150"/>
          <p14:tracePt t="9728" x="5524500" y="3994150"/>
          <p14:tracePt t="9734" x="5532438" y="3994150"/>
          <p14:tracePt t="9740" x="5540375" y="3994150"/>
          <p14:tracePt t="9748" x="5549900" y="3994150"/>
          <p14:tracePt t="9755" x="5557838" y="3994150"/>
          <p14:tracePt t="9762" x="5565775" y="3994150"/>
          <p14:tracePt t="9775" x="5583238" y="3994150"/>
          <p14:tracePt t="9782" x="5591175" y="3994150"/>
          <p14:tracePt t="9802" x="5600700" y="3994150"/>
          <p14:tracePt t="9809" x="5608638" y="3994150"/>
          <p14:tracePt t="9816" x="5608638" y="3986213"/>
          <p14:tracePt t="9844" x="5608638" y="3976688"/>
          <p14:tracePt t="10784" x="5405438" y="3935413"/>
          <p14:tracePt t="10790" x="5099050" y="3883025"/>
          <p14:tracePt t="10797" x="4852988" y="3849688"/>
          <p14:tracePt t="10805" x="4657725" y="3806825"/>
          <p14:tracePt t="10811" x="4419600" y="3790950"/>
          <p14:tracePt t="10817" x="4257675" y="3781425"/>
          <p14:tracePt t="10825" x="4130675" y="3763963"/>
          <p14:tracePt t="10831" x="4044950" y="3756025"/>
          <p14:tracePt t="10839" x="3986213" y="3756025"/>
          <p14:tracePt t="10848" x="3951288" y="3756025"/>
          <p14:tracePt t="10851" x="3908425" y="3763963"/>
          <p14:tracePt t="10859" x="3875088" y="3781425"/>
          <p14:tracePt t="10865" x="3849688" y="3798888"/>
          <p14:tracePt t="10873" x="3824288" y="3816350"/>
          <p14:tracePt t="10881" x="3806825" y="3841750"/>
          <p14:tracePt t="11285" x="3730625" y="3806825"/>
          <p14:tracePt t="11290" x="3629025" y="3748088"/>
          <p14:tracePt t="11298" x="3517900" y="3687763"/>
          <p14:tracePt t="11305" x="3441700" y="3646488"/>
          <p14:tracePt t="11311" x="3390900" y="3611563"/>
          <p14:tracePt t="11318" x="3340100" y="3568700"/>
          <p14:tracePt t="11325" x="3305175" y="3535363"/>
          <p14:tracePt t="11333" x="3289300" y="3517900"/>
          <p14:tracePt t="11338" x="3279775" y="3509963"/>
          <p14:tracePt t="11347" x="3279775" y="3502025"/>
          <p14:tracePt t="11428" x="3279775" y="3509963"/>
          <p14:tracePt t="11565" x="3289300" y="3509963"/>
          <p14:tracePt t="11572" x="3297238" y="3509963"/>
          <p14:tracePt t="11579" x="3314700" y="3509963"/>
          <p14:tracePt t="11585" x="3330575" y="3509963"/>
          <p14:tracePt t="11592" x="3348038" y="3509963"/>
          <p14:tracePt t="11599" x="3373438" y="3509963"/>
          <p14:tracePt t="11606" x="3398838" y="3502025"/>
          <p14:tracePt t="11614" x="3424238" y="3492500"/>
          <p14:tracePt t="11619" x="3449638" y="3492500"/>
          <p14:tracePt t="11626" x="3484563" y="3484563"/>
          <p14:tracePt t="11632" x="3517900" y="3475038"/>
          <p14:tracePt t="11640" x="3552825" y="3467100"/>
          <p14:tracePt t="11647" x="3586163" y="3459163"/>
          <p14:tracePt t="11654" x="3603625" y="3449638"/>
          <p14:tracePt t="11661" x="3629025" y="3441700"/>
          <p14:tracePt t="11667" x="3646488" y="3433763"/>
          <p14:tracePt t="11674" x="3654425" y="3433763"/>
          <p14:tracePt t="11689" x="3662363" y="3433763"/>
          <p14:tracePt t="11694" x="3671888" y="3424238"/>
          <p14:tracePt t="11702" x="3679825" y="3424238"/>
          <p14:tracePt t="11709" x="3679825" y="3416300"/>
          <p14:tracePt t="11715" x="3687763" y="3416300"/>
          <p14:tracePt t="11722" x="3697288" y="3416300"/>
          <p14:tracePt t="11736" x="3705225" y="3416300"/>
          <p14:tracePt t="11743" x="3722688" y="3408363"/>
          <p14:tracePt t="11749" x="3730625" y="3398838"/>
          <p14:tracePt t="11755" x="3748088" y="3398838"/>
          <p14:tracePt t="11764" x="3763963" y="3390900"/>
          <p14:tracePt t="11769" x="3773488" y="3390900"/>
          <p14:tracePt t="11778" x="3790950" y="3382963"/>
          <p14:tracePt t="11783" x="3806825" y="3382963"/>
          <p14:tracePt t="11791" x="3816350" y="3373438"/>
          <p14:tracePt t="11797" x="3841750" y="3373438"/>
          <p14:tracePt t="11804" x="3857625" y="3365500"/>
          <p14:tracePt t="11814" x="3867150" y="3365500"/>
          <p14:tracePt t="11818" x="3883025" y="3365500"/>
          <p14:tracePt t="11826" x="3892550" y="3365500"/>
          <p14:tracePt t="11832" x="3900488" y="3365500"/>
          <p14:tracePt t="11839" x="3908425" y="3365500"/>
          <p14:tracePt t="11847" x="3917950" y="3365500"/>
          <p14:tracePt t="11852" x="3925888" y="3365500"/>
          <p14:tracePt t="11860" x="3935413" y="3365500"/>
          <p14:tracePt t="11865" x="3943350" y="3365500"/>
          <p14:tracePt t="11872" x="3951288" y="3365500"/>
          <p14:tracePt t="11881" x="3968750" y="3365500"/>
          <p14:tracePt t="11886" x="3976688" y="3373438"/>
          <p14:tracePt t="11894" x="3986213" y="3373438"/>
          <p14:tracePt t="11904" x="3994150" y="3382963"/>
          <p14:tracePt t="13882" x="3832225" y="3484563"/>
          <p14:tracePt t="13889" x="3629025" y="3646488"/>
          <p14:tracePt t="13896" x="3535363" y="3730625"/>
          <p14:tracePt t="13901" x="3467100" y="3806825"/>
          <p14:tracePt t="13909" x="3390900" y="3925888"/>
          <p14:tracePt t="13915" x="3322638" y="4019550"/>
          <p14:tracePt t="13922" x="3289300" y="4121150"/>
          <p14:tracePt t="13931" x="3254375" y="4224338"/>
          <p14:tracePt t="13936" x="3246438" y="4283075"/>
          <p14:tracePt t="13943" x="3246438" y="4325938"/>
          <p14:tracePt t="13949" x="3238500" y="4376738"/>
          <p14:tracePt t="13956" x="3238500" y="4410075"/>
          <p14:tracePt t="13964" x="3238500" y="4427538"/>
          <p14:tracePt t="13970" x="3238500" y="4445000"/>
          <p14:tracePt t="13977" x="3246438" y="4470400"/>
          <p14:tracePt t="13984" x="3254375" y="4478338"/>
          <p14:tracePt t="13991" x="3254375" y="4486275"/>
          <p14:tracePt t="13998" x="3254375" y="4503738"/>
          <p14:tracePt t="14014" x="3263900" y="4513263"/>
          <p14:tracePt t="14019" x="3263900" y="4529138"/>
          <p14:tracePt t="14031" x="3271838" y="4546600"/>
          <p14:tracePt t="14039" x="3271838" y="4554538"/>
          <p14:tracePt t="14047" x="3271838" y="4572000"/>
          <p14:tracePt t="14053" x="3271838" y="4605338"/>
          <p14:tracePt t="14059" x="3271838" y="4640263"/>
          <p14:tracePt t="14066" x="3254375" y="4673600"/>
          <p14:tracePt t="14073" x="3238500" y="4708525"/>
          <p14:tracePt t="14080" x="3211513" y="4741863"/>
          <p14:tracePt t="14087" x="3178175" y="4775200"/>
          <p14:tracePt t="14093" x="3144838" y="4818063"/>
          <p14:tracePt t="14100" x="3094038" y="4843463"/>
          <p14:tracePt t="14107" x="3067050" y="4860925"/>
          <p14:tracePt t="14116" x="3025775" y="4878388"/>
          <p14:tracePt t="14121" x="2990850" y="4886325"/>
          <p14:tracePt t="14127" x="2957513" y="4886325"/>
          <p14:tracePt t="14134" x="2914650" y="4886325"/>
          <p14:tracePt t="14141" x="2889250" y="4886325"/>
          <p14:tracePt t="14148" x="2855913" y="4886325"/>
          <p14:tracePt t="14155" x="2805113" y="4878388"/>
          <p14:tracePt t="14163" x="2744788" y="4860925"/>
          <p14:tracePt t="14169" x="2701925" y="4852988"/>
          <p14:tracePt t="14176" x="2625725" y="4827588"/>
          <p14:tracePt t="14182" x="2549525" y="4818063"/>
          <p14:tracePt t="14189" x="2463800" y="4792663"/>
          <p14:tracePt t="14197" x="2387600" y="4784725"/>
          <p14:tracePt t="14204" x="2328863" y="4775200"/>
          <p14:tracePt t="14210" x="2286000" y="4767263"/>
          <p14:tracePt t="14217" x="2243138" y="4767263"/>
          <p14:tracePt t="14224" x="2217738" y="4767263"/>
          <p14:tracePt t="14231" x="2184400" y="4767263"/>
          <p14:tracePt t="14237" x="2166938" y="4767263"/>
          <p14:tracePt t="14246" x="2141538" y="4767263"/>
          <p14:tracePt t="14251" x="2124075" y="4767263"/>
          <p14:tracePt t="14258" x="2108200" y="4767263"/>
          <p14:tracePt t="14264" x="2082800" y="4775200"/>
          <p14:tracePt t="14272" x="2065338" y="4775200"/>
          <p14:tracePt t="14280" x="2047875" y="4784725"/>
          <p14:tracePt t="14286" x="2030413" y="4784725"/>
          <p14:tracePt t="14293" x="2005013" y="4784725"/>
          <p14:tracePt t="14299" x="1997075" y="4792663"/>
          <p14:tracePt t="14306" x="1979613" y="4792663"/>
          <p14:tracePt t="14314" x="1963738" y="4792663"/>
          <p14:tracePt t="14319" x="1954213" y="4792663"/>
          <p14:tracePt t="14327" x="1938338" y="4802188"/>
          <p14:tracePt t="14333" x="1920875" y="4802188"/>
          <p14:tracePt t="14340" x="1911350" y="4802188"/>
          <p14:tracePt t="14348" x="1895475" y="4810125"/>
          <p14:tracePt t="14354" x="1878013" y="4810125"/>
          <p14:tracePt t="14362" x="1870075" y="4818063"/>
          <p14:tracePt t="14367" x="1852613" y="4818063"/>
          <p14:tracePt t="14375" x="1835150" y="4827588"/>
          <p14:tracePt t="14383" x="1827213" y="4827588"/>
          <p14:tracePt t="14388" x="1809750" y="4835525"/>
          <p14:tracePt t="14397" x="1784350" y="4835525"/>
          <p14:tracePt t="14409" x="1766888" y="4835525"/>
          <p14:tracePt t="14415" x="1758950" y="4843463"/>
          <p14:tracePt t="14423" x="1751013" y="4843463"/>
          <p14:tracePt t="14430" x="1741488" y="4852988"/>
          <p14:tracePt t="14450" x="1733550" y="4860925"/>
          <p14:tracePt t="14464" x="1725613" y="4868863"/>
          <p14:tracePt t="14470" x="1725613" y="4878388"/>
          <p14:tracePt t="14477" x="1716088" y="4878388"/>
          <p14:tracePt t="14484" x="1716088" y="4886325"/>
          <p14:tracePt t="14491" x="1716088" y="4894263"/>
          <p14:tracePt t="14504" x="1716088" y="4903788"/>
          <p14:tracePt t="14514" x="1716088" y="4911725"/>
          <p14:tracePt t="14532" x="1716088" y="4919663"/>
          <p14:tracePt t="14547" x="1725613" y="4919663"/>
          <p14:tracePt t="14552" x="1733550" y="4919663"/>
          <p14:tracePt t="14567" x="1751013" y="4919663"/>
          <p14:tracePt t="14572" x="1758950" y="4911725"/>
          <p14:tracePt t="14580" x="1776413" y="4911725"/>
          <p14:tracePt t="14586" x="1784350" y="4903788"/>
          <p14:tracePt t="14600" x="1801813" y="4903788"/>
          <p14:tracePt t="14607" x="1809750" y="4903788"/>
          <p14:tracePt t="14621" x="1819275" y="4903788"/>
          <p14:tracePt t="14628" x="1827213" y="4903788"/>
          <p14:tracePt t="14636" x="1835150" y="4903788"/>
          <p14:tracePt t="14648" x="1844675" y="4903788"/>
          <p14:tracePt t="14656" x="1852613" y="4903788"/>
          <p14:tracePt t="14682" x="1860550" y="4903788"/>
          <p14:tracePt t="14703" x="1870075" y="4903788"/>
          <p14:tracePt t="14717" x="1878013" y="4903788"/>
          <p14:tracePt t="14751" x="1885950" y="4903788"/>
          <p14:tracePt t="14807" x="1895475" y="4903788"/>
          <p14:tracePt t="14827" x="1903413" y="4903788"/>
          <p14:tracePt t="14834" x="1911350" y="4903788"/>
          <p14:tracePt t="14840" x="1920875" y="4911725"/>
          <p14:tracePt t="14848" x="1946275" y="4911725"/>
          <p14:tracePt t="14856" x="1971675" y="4911725"/>
          <p14:tracePt t="14863" x="1997075" y="4911725"/>
          <p14:tracePt t="14867" x="2039938" y="4911725"/>
          <p14:tracePt t="14875" x="2116138" y="4911725"/>
          <p14:tracePt t="14881" x="2227263" y="4894263"/>
          <p14:tracePt t="14897" x="2447925" y="4860925"/>
          <p14:tracePt t="14902" x="2516188" y="4852988"/>
          <p14:tracePt t="14910" x="2574925" y="4843463"/>
          <p14:tracePt t="14915" x="2625725" y="4827588"/>
          <p14:tracePt t="14924" x="2660650" y="4818063"/>
          <p14:tracePt t="14930" x="2676525" y="4818063"/>
          <p14:tracePt t="14937" x="2686050" y="4818063"/>
          <p14:tracePt t="14945" x="2693988" y="4810125"/>
          <p14:tracePt t="14950" x="2701925" y="4810125"/>
          <p14:tracePt t="14972" x="2711450" y="4802188"/>
          <p14:tracePt t="14984" x="2719388" y="4792663"/>
          <p14:tracePt t="15013" x="2719388" y="4784725"/>
          <p14:tracePt t="15019" x="2719388" y="4767263"/>
          <p14:tracePt t="15026" x="2719388" y="4749800"/>
          <p14:tracePt t="15032" x="2736850" y="4691063"/>
          <p14:tracePt t="15039" x="2736850" y="4605338"/>
          <p14:tracePt t="15047" x="2736850" y="4495800"/>
          <p14:tracePt t="15053" x="2719388" y="4351338"/>
          <p14:tracePt t="15059" x="2693988" y="4224338"/>
          <p14:tracePt t="15066" x="2660650" y="4121150"/>
          <p14:tracePt t="15073" x="2617788" y="4027488"/>
          <p14:tracePt t="15081" x="2574925" y="3976688"/>
          <p14:tracePt t="15087" x="2524125" y="3925888"/>
          <p14:tracePt t="15094" x="2455863" y="3883025"/>
          <p14:tracePt t="15100" x="2397125" y="3841750"/>
          <p14:tracePt t="15107" x="2293938" y="3806825"/>
          <p14:tracePt t="15115" x="2200275" y="3763963"/>
          <p14:tracePt t="15121" x="2098675" y="3738563"/>
          <p14:tracePt t="15129" x="2022475" y="3722688"/>
          <p14:tracePt t="15136" x="1946275" y="3697288"/>
          <p14:tracePt t="15142" x="1903413" y="3679825"/>
          <p14:tracePt t="15149" x="1852613" y="3671888"/>
          <p14:tracePt t="15156" x="1827213" y="3662363"/>
          <p14:tracePt t="15163" x="1809750" y="3654425"/>
          <p14:tracePt t="15169" x="1793875" y="3646488"/>
          <p14:tracePt t="15177" x="1776413" y="3636963"/>
          <p14:tracePt t="15189" x="1758950" y="3629025"/>
          <p14:tracePt t="15197" x="1751013" y="3629025"/>
          <p14:tracePt t="15204" x="1741488" y="3629025"/>
          <p14:tracePt t="15210" x="1725613" y="3619500"/>
          <p14:tracePt t="15226" x="1708150" y="3611563"/>
          <p14:tracePt t="15231" x="1700213" y="3611563"/>
          <p14:tracePt t="15248" x="1690688" y="3611563"/>
          <p14:tracePt t="15251" x="1682750" y="3611563"/>
          <p14:tracePt t="15265" x="1674813" y="3611563"/>
          <p14:tracePt t="15280" x="1665288" y="3611563"/>
          <p14:tracePt t="15299" x="1657350" y="3611563"/>
          <p14:tracePt t="15326" x="1649413" y="3611563"/>
          <p14:tracePt t="15340" x="1639888" y="3619500"/>
          <p14:tracePt t="15347" x="1639888" y="3629025"/>
          <p14:tracePt t="15356" x="1631950" y="3646488"/>
          <p14:tracePt t="15363" x="1622425" y="3671888"/>
          <p14:tracePt t="15368" x="1614488" y="3705225"/>
          <p14:tracePt t="15375" x="1614488" y="3748088"/>
          <p14:tracePt t="15381" x="1614488" y="3790950"/>
          <p14:tracePt t="15388" x="1622425" y="3832225"/>
          <p14:tracePt t="15396" x="1622425" y="3892550"/>
          <p14:tracePt t="15402" x="1639888" y="3925888"/>
          <p14:tracePt t="15409" x="1649413" y="3960813"/>
          <p14:tracePt t="15415" x="1649413" y="3976688"/>
          <p14:tracePt t="15423" x="1657350" y="3994150"/>
          <p14:tracePt t="15430" x="1665288" y="4002088"/>
          <p14:tracePt t="15436" x="1665288" y="4019550"/>
          <p14:tracePt t="15446" x="1674813" y="4019550"/>
          <p14:tracePt t="15449" x="1682750" y="4027488"/>
          <p14:tracePt t="15456" x="1690688" y="4037013"/>
          <p14:tracePt t="15464" x="1708150" y="4044950"/>
          <p14:tracePt t="15470" x="1733550" y="4044950"/>
          <p14:tracePt t="15479" x="1766888" y="4052888"/>
          <p14:tracePt t="15484" x="1801813" y="4052888"/>
          <p14:tracePt t="15491" x="1860550" y="4062413"/>
          <p14:tracePt t="15497" x="1963738" y="4062413"/>
          <p14:tracePt t="15506" x="2073275" y="4062413"/>
          <p14:tracePt t="15512" x="2174875" y="4062413"/>
          <p14:tracePt t="15518" x="2260600" y="4062413"/>
          <p14:tracePt t="15526" x="2344738" y="4062413"/>
          <p14:tracePt t="15531" x="2422525" y="4062413"/>
          <p14:tracePt t="15539" x="2473325" y="4062413"/>
          <p14:tracePt t="15547" x="2524125" y="4044950"/>
          <p14:tracePt t="15553" x="2557463" y="4044950"/>
          <p14:tracePt t="15560" x="2582863" y="4044950"/>
          <p14:tracePt t="15566" x="2617788" y="4044950"/>
          <p14:tracePt t="15574" x="2643188" y="4044950"/>
          <p14:tracePt t="15580" x="2676525" y="4044950"/>
          <p14:tracePt t="15586" x="2701925" y="4037013"/>
          <p14:tracePt t="15596" x="2736850" y="4037013"/>
          <p14:tracePt t="15600" x="2762250" y="4037013"/>
          <p14:tracePt t="15607" x="2770188" y="4037013"/>
          <p14:tracePt t="15614" x="2787650" y="4037013"/>
          <p14:tracePt t="15621" x="2805113" y="4037013"/>
          <p14:tracePt t="15638" x="2820988" y="4037013"/>
          <p14:tracePt t="15641" x="2830513" y="4037013"/>
          <p14:tracePt t="15656" x="2846388" y="4037013"/>
          <p14:tracePt t="15663" x="2846388" y="4027488"/>
          <p14:tracePt t="15669" x="2855913" y="4027488"/>
          <p14:tracePt t="15677" x="2871788" y="4027488"/>
          <p14:tracePt t="15689" x="2881313" y="4027488"/>
          <p14:tracePt t="15697" x="2889250" y="4027488"/>
          <p14:tracePt t="15704" x="2897188" y="4027488"/>
          <p14:tracePt t="15711" x="2897188" y="4019550"/>
          <p14:tracePt t="15716" x="2906713" y="4019550"/>
          <p14:tracePt t="15731" x="2914650" y="4019550"/>
          <p14:tracePt t="15746" x="2922588" y="4019550"/>
          <p14:tracePt t="15752" x="2932113" y="4019550"/>
          <p14:tracePt t="15758" x="2940050" y="4011613"/>
          <p14:tracePt t="15765" x="2957513" y="4002088"/>
          <p14:tracePt t="15772" x="2974975" y="4002088"/>
          <p14:tracePt t="15780" x="2982913" y="3994150"/>
          <p14:tracePt t="15786" x="2990850" y="3994150"/>
          <p14:tracePt t="15792" x="3000375" y="3986213"/>
          <p14:tracePt t="15799" x="3008313" y="3986213"/>
          <p14:tracePt t="15816" x="3016250" y="3986213"/>
          <p14:tracePt t="15820" x="3025775" y="3986213"/>
          <p14:tracePt t="15826" x="3025775" y="3976688"/>
          <p14:tracePt t="15841" x="3033713" y="3968750"/>
          <p14:tracePt t="15856" x="3041650" y="3968750"/>
          <p14:tracePt t="16595" x="3041650" y="3976688"/>
          <p14:tracePt t="16636" x="3051175" y="3986213"/>
          <p14:tracePt t="16773" x="3051175" y="3976688"/>
          <p14:tracePt t="16787" x="3051175" y="3968750"/>
          <p14:tracePt t="16806" x="3041650" y="3943350"/>
          <p14:tracePt t="16813" x="3041650" y="3917950"/>
          <p14:tracePt t="16820" x="3041650" y="3892550"/>
          <p14:tracePt t="16828" x="3033713" y="3867150"/>
          <p14:tracePt t="16833" x="3033713" y="3832225"/>
          <p14:tracePt t="16841" x="3025775" y="3798888"/>
          <p14:tracePt t="16847" x="3016250" y="3756025"/>
          <p14:tracePt t="16855" x="3008313" y="3730625"/>
          <p14:tracePt t="16862" x="3000375" y="3713163"/>
          <p14:tracePt t="16868" x="2990850" y="3687763"/>
          <p14:tracePt t="16875" x="2990850" y="3662363"/>
          <p14:tracePt t="16881" x="2982913" y="3636963"/>
          <p14:tracePt t="16898" x="2974975" y="3611563"/>
          <p14:tracePt t="16902" x="2974975" y="3603625"/>
          <p14:tracePt t="16909" x="2965450" y="3594100"/>
          <p14:tracePt t="16916" x="2957513" y="3578225"/>
          <p14:tracePt t="16923" x="2949575" y="3568700"/>
          <p14:tracePt t="16936" x="2940050" y="3552825"/>
          <p14:tracePt t="16947" x="2932113" y="3543300"/>
          <p14:tracePt t="16950" x="2922588" y="3543300"/>
          <p14:tracePt t="16957" x="2914650" y="3527425"/>
          <p14:tracePt t="16964" x="2906713" y="3517900"/>
          <p14:tracePt t="16971" x="2889250" y="3509963"/>
          <p14:tracePt t="16980" x="2889250" y="3502025"/>
          <p14:tracePt t="16984" x="2881313" y="3492500"/>
          <p14:tracePt t="16992" x="2863850" y="3484563"/>
          <p14:tracePt t="16998" x="2855913" y="3475038"/>
          <p14:tracePt t="17006" x="2838450" y="3467100"/>
          <p14:tracePt t="17012" x="2820988" y="3459163"/>
          <p14:tracePt t="17020" x="2805113" y="3449638"/>
          <p14:tracePt t="17028" x="2770188" y="3433763"/>
          <p14:tracePt t="17032" x="2727325" y="3416300"/>
          <p14:tracePt t="17040" x="2693988" y="3398838"/>
          <p14:tracePt t="17047" x="2676525" y="3390900"/>
          <p14:tracePt t="17054" x="2660650" y="3373438"/>
          <p14:tracePt t="17060" x="2625725" y="3365500"/>
          <p14:tracePt t="17066" x="2592388" y="3355975"/>
          <p14:tracePt t="17074" x="2549525" y="3348038"/>
          <p14:tracePt t="17081" x="2516188" y="3340100"/>
          <p14:tracePt t="17087" x="2481263" y="3330575"/>
          <p14:tracePt t="17096" x="2455863" y="3330575"/>
          <p14:tracePt t="17101" x="2438400" y="3322638"/>
          <p14:tracePt t="17108" x="2413000" y="3322638"/>
          <p14:tracePt t="17115" x="2379663" y="3322638"/>
          <p14:tracePt t="17122" x="2336800" y="3322638"/>
          <p14:tracePt t="17129" x="2293938" y="3322638"/>
          <p14:tracePt t="17136" x="2260600" y="3322638"/>
          <p14:tracePt t="17142" x="2243138" y="3322638"/>
          <p14:tracePt t="17149" x="2209800" y="3322638"/>
          <p14:tracePt t="17157" x="2149475" y="3322638"/>
          <p14:tracePt t="17164" x="2090738" y="3340100"/>
          <p14:tracePt t="17169" x="2047875" y="3348038"/>
          <p14:tracePt t="17179" x="2014538" y="3348038"/>
          <p14:tracePt t="17184" x="1989138" y="3355975"/>
          <p14:tracePt t="17190" x="1954213" y="3365500"/>
          <p14:tracePt t="17198" x="1895475" y="3373438"/>
          <p14:tracePt t="17205" x="1860550" y="3382963"/>
          <p14:tracePt t="17212" x="1827213" y="3390900"/>
          <p14:tracePt t="17217" x="1819275" y="3390900"/>
          <p14:tracePt t="17225" x="1801813" y="3390900"/>
          <p14:tracePt t="17231" x="1793875" y="3390900"/>
          <p14:tracePt t="17239" x="1784350" y="3398838"/>
          <p14:tracePt t="17246" x="1766888" y="3398838"/>
          <p14:tracePt t="17252" x="1758950" y="3398838"/>
          <p14:tracePt t="17259" x="1733550" y="3408363"/>
          <p14:tracePt t="17265" x="1725613" y="3408363"/>
          <p14:tracePt t="17273" x="1725613" y="3416300"/>
          <p14:tracePt t="17279" x="1708150" y="3416300"/>
          <p14:tracePt t="17286" x="1690688" y="3424238"/>
          <p14:tracePt t="17295" x="1682750" y="3424238"/>
          <p14:tracePt t="17299" x="1674813" y="3424238"/>
          <p14:tracePt t="17306" x="1657350" y="3433763"/>
          <p14:tracePt t="17314" x="1665288" y="3433763"/>
          <p14:tracePt t="17610" x="1504950" y="3517900"/>
          <p14:tracePt t="17616" x="1249363" y="3654425"/>
          <p14:tracePt t="17623" x="1096963" y="3763963"/>
          <p14:tracePt t="17629" x="935038" y="3867150"/>
          <p14:tracePt t="17636" x="866775" y="3917950"/>
          <p14:tracePt t="17647" x="833438" y="3935413"/>
          <p14:tracePt t="17649" x="823913" y="3943350"/>
          <p14:tracePt t="17656" x="815975" y="3943350"/>
          <p14:tracePt t="17665" x="815975" y="3960813"/>
          <p14:tracePt t="17670" x="808038" y="3960813"/>
          <p14:tracePt t="17679" x="798513" y="3968750"/>
          <p14:tracePt t="17691" x="798513" y="3976688"/>
          <p14:tracePt t="17705" x="798513" y="3986213"/>
          <p14:tracePt t="17718" x="798513" y="3994150"/>
          <p14:tracePt t="17754" x="798513" y="4002088"/>
          <p14:tracePt t="17768" x="798513" y="4011613"/>
          <p14:tracePt t="17821" x="808038" y="4011613"/>
          <p14:tracePt t="17835" x="815975" y="4011613"/>
          <p14:tracePt t="17842" x="833438" y="4011613"/>
          <p14:tracePt t="17848" x="849313" y="4019550"/>
          <p14:tracePt t="17855" x="874713" y="4019550"/>
          <p14:tracePt t="17863" x="900113" y="4019550"/>
          <p14:tracePt t="17869" x="917575" y="4019550"/>
          <p14:tracePt t="17876" x="942975" y="4019550"/>
          <p14:tracePt t="17882" x="977900" y="4019550"/>
          <p14:tracePt t="17901" x="1028700" y="4027488"/>
          <p14:tracePt t="17902" x="1054100" y="4027488"/>
          <p14:tracePt t="17910" x="1079500" y="4027488"/>
          <p14:tracePt t="17916" x="1104900" y="4037013"/>
          <p14:tracePt t="17924" x="1138238" y="4037013"/>
          <p14:tracePt t="17930" x="1163638" y="4044950"/>
          <p14:tracePt t="17937" x="1198563" y="4044950"/>
          <p14:tracePt t="17947" x="1223963" y="4044950"/>
          <p14:tracePt t="17951" x="1257300" y="4044950"/>
          <p14:tracePt t="17958" x="1292225" y="4044950"/>
          <p14:tracePt t="17966" x="1317625" y="4052888"/>
          <p14:tracePt t="17971" x="1343025" y="4052888"/>
          <p14:tracePt t="17980" x="1385888" y="4052888"/>
          <p14:tracePt t="17985" x="1419225" y="4052888"/>
          <p14:tracePt t="17992" x="1462088" y="4052888"/>
          <p14:tracePt t="17998" x="1520825" y="4052888"/>
          <p14:tracePt t="18006" x="1581150" y="4052888"/>
          <p14:tracePt t="18013" x="1639888" y="4052888"/>
          <p14:tracePt t="18019" x="1700213" y="4044950"/>
          <p14:tracePt t="18028" x="1741488" y="4044950"/>
          <p14:tracePt t="18033" x="1784350" y="4044950"/>
          <p14:tracePt t="18040" x="1844675" y="4044950"/>
          <p14:tracePt t="18047" x="1885950" y="4044950"/>
          <p14:tracePt t="18054" x="1920875" y="4052888"/>
          <p14:tracePt t="18062" x="1963738" y="4062413"/>
          <p14:tracePt t="18067" x="2014538" y="4070350"/>
          <p14:tracePt t="18075" x="2047875" y="4079875"/>
          <p14:tracePt t="18081" x="2090738" y="4087813"/>
          <p14:tracePt t="18088" x="2124075" y="4105275"/>
          <p14:tracePt t="18096" x="2159000" y="4113213"/>
          <p14:tracePt t="18103" x="2200275" y="4121150"/>
          <p14:tracePt t="18108" x="2235200" y="4130675"/>
          <p14:tracePt t="18116" x="2268538" y="4146550"/>
          <p14:tracePt t="18122" x="2319338" y="4156075"/>
          <p14:tracePt t="18129" x="2354263" y="4164013"/>
          <p14:tracePt t="18136" x="2397125" y="4181475"/>
          <p14:tracePt t="18146" x="2430463" y="4189413"/>
          <p14:tracePt t="18150" x="2463800" y="4197350"/>
          <p14:tracePt t="18156" x="2498725" y="4206875"/>
          <p14:tracePt t="18164" x="2541588" y="4214813"/>
          <p14:tracePt t="18170" x="2600325" y="4232275"/>
          <p14:tracePt t="18178" x="2651125" y="4240213"/>
          <p14:tracePt t="18183" x="2711450" y="4240213"/>
          <p14:tracePt t="18192" x="2752725" y="4249738"/>
          <p14:tracePt t="18198" x="2820988" y="4249738"/>
          <p14:tracePt t="18204" x="2881313" y="4249738"/>
          <p14:tracePt t="18213" x="2940050" y="4249738"/>
          <p14:tracePt t="18218" x="2982913" y="4249738"/>
          <p14:tracePt t="18227" x="3025775" y="4249738"/>
          <p14:tracePt t="18232" x="3059113" y="4249738"/>
          <p14:tracePt t="18239" x="3101975" y="4249738"/>
          <p14:tracePt t="18249" x="3144838" y="4249738"/>
          <p14:tracePt t="18252" x="3195638" y="4249738"/>
          <p14:tracePt t="18260" x="3238500" y="4240213"/>
          <p14:tracePt t="18266" x="3289300" y="4214813"/>
          <p14:tracePt t="18274" x="3330575" y="4206875"/>
          <p14:tracePt t="18280" x="3390900" y="4197350"/>
          <p14:tracePt t="18286" x="3424238" y="4181475"/>
          <p14:tracePt t="18297" x="3475038" y="4164013"/>
          <p14:tracePt t="18301" x="3509963" y="4156075"/>
          <p14:tracePt t="18308" x="3543300" y="4146550"/>
          <p14:tracePt t="18315" x="3560763" y="4130675"/>
          <p14:tracePt t="18320" x="3594100" y="4121150"/>
          <p14:tracePt t="18329" x="3619500" y="4113213"/>
          <p14:tracePt t="18334" x="3654425" y="4105275"/>
          <p14:tracePt t="18342" x="3679825" y="4087813"/>
          <p14:tracePt t="18349" x="3713163" y="4079875"/>
          <p14:tracePt t="18355" x="3722688" y="4070350"/>
          <p14:tracePt t="18363" x="3748088" y="4062413"/>
          <p14:tracePt t="18368" x="3763963" y="4052888"/>
          <p14:tracePt t="18377" x="3781425" y="4044950"/>
          <p14:tracePt t="18382" x="3798888" y="4037013"/>
          <p14:tracePt t="18389" x="3806825" y="4027488"/>
          <p14:tracePt t="18398" x="3816350" y="4019550"/>
          <p14:tracePt t="18402" x="3824288" y="4019550"/>
          <p14:tracePt t="18410" x="3832225" y="4019550"/>
          <p14:tracePt t="18416" x="3841750" y="4011613"/>
          <p14:tracePt t="18432" x="3841750" y="4002088"/>
          <p14:tracePt t="18437" x="3849688" y="4002088"/>
          <p14:tracePt t="18451" x="3857625" y="4002088"/>
          <p14:tracePt t="18459" x="3857625" y="3994150"/>
          <p14:tracePt t="18479" x="3857625" y="3986213"/>
          <p14:tracePt t="18493" x="3857625" y="3976688"/>
          <p14:tracePt t="18507" x="3857625" y="3960813"/>
          <p14:tracePt t="18519" x="3857625" y="3943350"/>
          <p14:tracePt t="18529" x="3857625" y="3925888"/>
          <p14:tracePt t="18533" x="3841750" y="3917950"/>
          <p14:tracePt t="18540" x="3824288" y="3892550"/>
          <p14:tracePt t="18547" x="3798888" y="3875088"/>
          <p14:tracePt t="18556" x="3773488" y="3849688"/>
          <p14:tracePt t="18561" x="3756025" y="3832225"/>
          <p14:tracePt t="18567" x="3730625" y="3816350"/>
          <p14:tracePt t="18575" x="3705225" y="3798888"/>
          <p14:tracePt t="18581" x="3679825" y="3773488"/>
          <p14:tracePt t="18588" x="3662363" y="3773488"/>
          <p14:tracePt t="18595" x="3646488" y="3756025"/>
          <p14:tracePt t="18602" x="3619500" y="3748088"/>
          <p14:tracePt t="18609" x="3603625" y="3738563"/>
          <p14:tracePt t="18615" x="3586163" y="3722688"/>
          <p14:tracePt t="18622" x="3578225" y="3722688"/>
          <p14:tracePt t="18630" x="3552825" y="3713163"/>
          <p14:tracePt t="18636" x="3527425" y="3705225"/>
          <p14:tracePt t="18643" x="3517900" y="3705225"/>
          <p14:tracePt t="18649" x="3492500" y="3697288"/>
          <p14:tracePt t="18657" x="3475038" y="3687763"/>
          <p14:tracePt t="18663" x="3449638" y="3679825"/>
          <p14:tracePt t="18671" x="3441700" y="3671888"/>
          <p14:tracePt t="18678" x="3416300" y="3671888"/>
          <p14:tracePt t="18685" x="3398838" y="3662363"/>
          <p14:tracePt t="18691" x="3390900" y="3654425"/>
          <p14:tracePt t="18698" x="3365500" y="3654425"/>
          <p14:tracePt t="18707" x="3355975" y="3654425"/>
          <p14:tracePt t="18712" x="3348038" y="3654425"/>
          <p14:tracePt t="18719" x="3330575" y="3646488"/>
          <p14:tracePt t="18729" x="3305175" y="3646488"/>
          <p14:tracePt t="18732" x="3289300" y="3636963"/>
          <p14:tracePt t="18740" x="3254375" y="3629025"/>
          <p14:tracePt t="18746" x="3203575" y="3603625"/>
          <p14:tracePt t="18755" x="3144838" y="3594100"/>
          <p14:tracePt t="18761" x="3059113" y="3560763"/>
          <p14:tracePt t="18767" x="2922588" y="3527425"/>
          <p14:tracePt t="18777" x="2795588" y="3492500"/>
          <p14:tracePt t="18781" x="2668588" y="3459163"/>
          <p14:tracePt t="18786" x="2524125" y="3424238"/>
          <p14:tracePt t="18795" x="2422525" y="3408363"/>
          <p14:tracePt t="18802" x="2354263" y="3398838"/>
          <p14:tracePt t="18808" x="2303463" y="3390900"/>
          <p14:tracePt t="18816" x="2243138" y="3382963"/>
          <p14:tracePt t="18822" x="2209800" y="3382963"/>
          <p14:tracePt t="18829" x="2184400" y="3382963"/>
          <p14:tracePt t="18836" x="2149475" y="3382963"/>
          <p14:tracePt t="18843" x="2108200" y="3373438"/>
          <p14:tracePt t="18849" x="2030413" y="3373438"/>
          <p14:tracePt t="18857" x="1979613" y="3373438"/>
          <p14:tracePt t="18863" x="1903413" y="3373438"/>
          <p14:tracePt t="18869" x="1819275" y="3373438"/>
          <p14:tracePt t="18878" x="1751013" y="3373438"/>
          <p14:tracePt t="18882" x="1708150" y="3373438"/>
          <p14:tracePt t="18889" x="1674813" y="3373438"/>
          <p14:tracePt t="18896" x="1649413" y="3373438"/>
          <p14:tracePt t="18903" x="1622425" y="3373438"/>
          <p14:tracePt t="18910" x="1606550" y="3373438"/>
          <p14:tracePt t="18917" x="1581150" y="3382963"/>
          <p14:tracePt t="18924" x="1563688" y="3382963"/>
          <p14:tracePt t="18930" x="1555750" y="3382963"/>
          <p14:tracePt t="18937" x="1546225" y="3382963"/>
          <p14:tracePt t="18945" x="1538288" y="3390900"/>
          <p14:tracePt t="18952" x="1530350" y="3390900"/>
          <p14:tracePt t="18958" x="1512888" y="3390900"/>
          <p14:tracePt t="18964" x="1495425" y="3398838"/>
          <p14:tracePt t="18972" x="1487488" y="3398838"/>
          <p14:tracePt t="18979" x="1477963" y="3408363"/>
          <p14:tracePt t="18986" x="1470025" y="3408363"/>
          <p14:tracePt t="18999" x="1462088" y="3408363"/>
          <p14:tracePt t="19006" x="1452563" y="3408363"/>
          <p14:tracePt t="19012" x="1444625" y="3408363"/>
          <p14:tracePt t="19019" x="1444625" y="3416300"/>
          <p14:tracePt t="19040" x="1436688" y="3424238"/>
          <p14:tracePt t="19054" x="1436688" y="3433763"/>
          <p14:tracePt t="19062" x="1427163" y="3433763"/>
          <p14:tracePt t="19068" x="1427163" y="3441700"/>
          <p14:tracePt t="19075" x="1427163" y="3459163"/>
          <p14:tracePt t="19081" x="1427163" y="3475038"/>
          <p14:tracePt t="19088" x="1427163" y="3502025"/>
          <p14:tracePt t="19096" x="1427163" y="3527425"/>
          <p14:tracePt t="19102" x="1427163" y="3552825"/>
          <p14:tracePt t="19109" x="1427163" y="3578225"/>
          <p14:tracePt t="19115" x="1427163" y="3603625"/>
          <p14:tracePt t="19123" x="1427163" y="3619500"/>
          <p14:tracePt t="19129" x="1436688" y="3646488"/>
          <p14:tracePt t="19136" x="1444625" y="3671888"/>
          <p14:tracePt t="19143" x="1452563" y="3687763"/>
          <p14:tracePt t="19149" x="1462088" y="3697288"/>
          <p14:tracePt t="19156" x="1470025" y="3722688"/>
          <p14:tracePt t="19163" x="1470025" y="3730625"/>
          <p14:tracePt t="19170" x="1477963" y="3738563"/>
          <p14:tracePt t="19179" x="1495425" y="3756025"/>
          <p14:tracePt t="19184" x="1512888" y="3773488"/>
          <p14:tracePt t="19191" x="1538288" y="3798888"/>
          <p14:tracePt t="19198" x="1555750" y="3816350"/>
          <p14:tracePt t="19205" x="1606550" y="3841750"/>
          <p14:tracePt t="19212" x="1657350" y="3883025"/>
          <p14:tracePt t="19219" x="1716088" y="3925888"/>
          <p14:tracePt t="19226" x="1766888" y="3951288"/>
          <p14:tracePt t="19231" x="1835150" y="3994150"/>
          <p14:tracePt t="19239" x="1878013" y="4027488"/>
          <p14:tracePt t="19246" x="1946275" y="4052888"/>
          <p14:tracePt t="19252" x="2005013" y="4095750"/>
          <p14:tracePt t="19259" x="2098675" y="4156075"/>
          <p14:tracePt t="19266" x="2192338" y="4197350"/>
          <p14:tracePt t="19273" x="2293938" y="4257675"/>
          <p14:tracePt t="19279" x="2397125" y="4316413"/>
          <p14:tracePt t="19287" x="2506663" y="4359275"/>
          <p14:tracePt t="19295" x="2592388" y="4394200"/>
          <p14:tracePt t="19301" x="2686050" y="4427538"/>
          <p14:tracePt t="19307" x="2787650" y="4460875"/>
          <p14:tracePt t="19315" x="2897188" y="4486275"/>
          <p14:tracePt t="19321" x="3041650" y="4521200"/>
          <p14:tracePt t="19328" x="3186113" y="4538663"/>
          <p14:tracePt t="19336" x="3314700" y="4554538"/>
          <p14:tracePt t="19343" x="3441700" y="4579938"/>
          <p14:tracePt t="19349" x="3552825" y="4579938"/>
          <p14:tracePt t="19356" x="3654425" y="4579938"/>
          <p14:tracePt t="19362" x="3738563" y="4579938"/>
          <p14:tracePt t="19369" x="3824288" y="4589463"/>
          <p14:tracePt t="19376" x="3900488" y="4589463"/>
          <p14:tracePt t="19383" x="3951288" y="4589463"/>
          <p14:tracePt t="19389" x="4011613" y="4605338"/>
          <p14:tracePt t="19397" x="4044950" y="4605338"/>
          <p14:tracePt t="19404" x="4079875" y="4605338"/>
          <p14:tracePt t="19412" x="4113213" y="4605338"/>
          <p14:tracePt t="19416" x="4138613" y="4605338"/>
          <p14:tracePt t="19425" x="4164013" y="4605338"/>
          <p14:tracePt t="19430" x="4189413" y="4605338"/>
          <p14:tracePt t="19438" x="4197350" y="4605338"/>
          <p14:tracePt t="19447" x="4214813" y="4605338"/>
          <p14:tracePt t="19452" x="4224338" y="4605338"/>
          <p14:tracePt t="19465" x="4232275" y="4605338"/>
          <p14:tracePt t="19472" x="4240213" y="4605338"/>
          <p14:tracePt t="19499" x="4249738" y="4605338"/>
          <p14:tracePt t="19512" x="4257675" y="4605338"/>
          <p14:tracePt t="19527" x="4265613" y="4605338"/>
          <p14:tracePt t="19637" x="4257675" y="4605338"/>
          <p14:tracePt t="19645" x="4232275" y="4605338"/>
          <p14:tracePt t="19649" x="4189413" y="4630738"/>
          <p14:tracePt t="19656" x="4113213" y="4640263"/>
          <p14:tracePt t="19663" x="4002088" y="4673600"/>
          <p14:tracePt t="19670" x="3781425" y="4699000"/>
          <p14:tracePt t="19678" x="3449638" y="4733925"/>
          <p14:tracePt t="19684" x="3152775" y="4749800"/>
          <p14:tracePt t="19691" x="2914650" y="4767263"/>
          <p14:tracePt t="19698" x="2686050" y="4767263"/>
          <p14:tracePt t="19705" x="2498725" y="4759325"/>
          <p14:tracePt t="19711" x="2362200" y="4749800"/>
          <p14:tracePt t="19718" x="2184400" y="4749800"/>
          <p14:tracePt t="19726" x="2047875" y="4749800"/>
          <p14:tracePt t="19732" x="1878013" y="4749800"/>
          <p14:tracePt t="19739" x="1716088" y="4749800"/>
          <p14:tracePt t="19746" x="1606550" y="4749800"/>
          <p14:tracePt t="19753" x="1504950" y="4767263"/>
          <p14:tracePt t="19759" x="1401763" y="4775200"/>
          <p14:tracePt t="19767" x="1317625" y="4784725"/>
          <p14:tracePt t="19774" x="1274763" y="4792663"/>
          <p14:tracePt t="19780" x="1249363" y="4802188"/>
          <p14:tracePt t="19786" x="1241425" y="4802188"/>
          <p14:tracePt t="19800" x="1231900" y="4802188"/>
          <p14:tracePt t="19903" x="1231900" y="4810125"/>
          <p14:tracePt t="19911" x="1249363" y="4818063"/>
          <p14:tracePt t="19917" x="1266825" y="4827588"/>
          <p14:tracePt t="19926" x="1282700" y="4835525"/>
          <p14:tracePt t="19930" x="1333500" y="4860925"/>
          <p14:tracePt t="19937" x="1436688" y="4894263"/>
          <p14:tracePt t="19947" x="1622425" y="4946650"/>
          <p14:tracePt t="19952" x="1903413" y="4997450"/>
          <p14:tracePt t="19959" x="2141538" y="5005388"/>
          <p14:tracePt t="19965" x="2278063" y="5005388"/>
          <p14:tracePt t="19972" x="2362200" y="5005388"/>
          <p14:tracePt t="19980" x="2455863" y="4997450"/>
          <p14:tracePt t="19986" x="2498725" y="4987925"/>
          <p14:tracePt t="19994" x="2532063" y="4979988"/>
          <p14:tracePt t="19999" x="2557463" y="4972050"/>
          <p14:tracePt t="20007" x="2574925" y="4972050"/>
          <p14:tracePt t="20014" x="2582863" y="4972050"/>
          <p14:tracePt t="20020" x="2600325" y="4972050"/>
          <p14:tracePt t="20041" x="2608263" y="4972050"/>
          <p14:tracePt t="20047" x="2617788" y="4972050"/>
          <p14:tracePt t="20081" x="2625725" y="4972050"/>
          <p14:tracePt t="20095" x="2633663" y="4972050"/>
          <p14:tracePt t="20109" x="2643188" y="4972050"/>
          <p14:tracePt t="20116" x="2660650" y="4972050"/>
          <p14:tracePt t="20123" x="2676525" y="4972050"/>
          <p14:tracePt t="20129" x="2693988" y="4972050"/>
          <p14:tracePt t="20136" x="2711450" y="4972050"/>
          <p14:tracePt t="20146" x="2736850" y="4972050"/>
          <p14:tracePt t="20150" x="2752725" y="4972050"/>
          <p14:tracePt t="20157" x="2778125" y="4972050"/>
          <p14:tracePt t="20163" x="2805113" y="4972050"/>
          <p14:tracePt t="20171" x="2820988" y="4972050"/>
          <p14:tracePt t="20179" x="2846388" y="4972050"/>
          <p14:tracePt t="20185" x="2871788" y="4972050"/>
          <p14:tracePt t="20192" x="2889250" y="4972050"/>
          <p14:tracePt t="20198" x="2914650" y="4972050"/>
          <p14:tracePt t="20208" x="2922588" y="4972050"/>
          <p14:tracePt t="20212" x="2932113" y="4972050"/>
          <p14:tracePt t="20218" x="2949575" y="4972050"/>
          <p14:tracePt t="20227" x="2957513" y="4972050"/>
          <p14:tracePt t="20232" x="2974975" y="4972050"/>
          <p14:tracePt t="20239" x="2982913" y="4972050"/>
          <p14:tracePt t="20247" x="2990850" y="4972050"/>
          <p14:tracePt t="20253" x="3000375" y="4972050"/>
          <p14:tracePt t="20260" x="3008313" y="4972050"/>
          <p14:tracePt t="20266" x="3016250" y="4972050"/>
          <p14:tracePt t="20274" x="3025775" y="4972050"/>
          <p14:tracePt t="20287" x="3033713" y="4972050"/>
          <p14:tracePt t="20295" x="3041650" y="4972050"/>
          <p14:tracePt t="20302" x="3051175" y="4972050"/>
          <p14:tracePt t="20321" x="3059113" y="4972050"/>
          <p14:tracePt t="20335" x="3067050" y="4972050"/>
          <p14:tracePt t="20369" x="3076575" y="4972050"/>
          <p14:tracePt t="20438" x="3084513" y="4972050"/>
          <p14:tracePt t="20466" x="3094038" y="4972050"/>
          <p14:tracePt t="20513" x="3101975" y="4972050"/>
          <p14:tracePt t="20527" x="3109913" y="4979988"/>
          <p14:tracePt t="20533" x="3109913" y="4987925"/>
          <p14:tracePt t="20547" x="3109913" y="4997450"/>
          <p14:tracePt t="20823" x="3076575" y="4979988"/>
          <p14:tracePt t="20829" x="3008313" y="4962525"/>
          <p14:tracePt t="20837" x="2949575" y="4937125"/>
          <p14:tracePt t="20845" x="2906713" y="4919663"/>
          <p14:tracePt t="20849" x="2846388" y="4911725"/>
          <p14:tracePt t="20856" x="2795588" y="4911725"/>
          <p14:tracePt t="20863" x="2778125" y="4903788"/>
          <p14:tracePt t="20869" x="2744788" y="4903788"/>
          <p14:tracePt t="20878" x="2719388" y="4903788"/>
          <p14:tracePt t="20895" x="2711450" y="4903788"/>
          <p14:tracePt t="20897" x="2701925" y="4903788"/>
          <p14:tracePt t="20904" x="2693988" y="4903788"/>
          <p14:tracePt t="20912" x="2693988" y="4911725"/>
          <p14:tracePt t="20918" x="2686050" y="4911725"/>
          <p14:tracePt t="20931" x="2676525" y="4911725"/>
          <p14:tracePt t="20938" x="2676525" y="4919663"/>
          <p14:tracePt t="20952" x="2676525" y="4929188"/>
          <p14:tracePt t="20959" x="2668588" y="4929188"/>
          <p14:tracePt t="20986" x="2668588" y="4937125"/>
          <p14:tracePt t="20993" x="2668588" y="4946650"/>
          <p14:tracePt t="20999" x="2668588" y="4954588"/>
          <p14:tracePt t="21007" x="2668588" y="4962525"/>
          <p14:tracePt t="21013" x="2676525" y="4972050"/>
          <p14:tracePt t="21020" x="2693988" y="4979988"/>
          <p14:tracePt t="21027" x="2711450" y="5005388"/>
          <p14:tracePt t="21034" x="2727325" y="5030788"/>
          <p14:tracePt t="21041" x="2770188" y="5056188"/>
          <p14:tracePt t="21048" x="2820988" y="5091113"/>
          <p14:tracePt t="21055" x="2881313" y="5106988"/>
          <p14:tracePt t="21062" x="2940050" y="5132388"/>
          <p14:tracePt t="21068" x="2982913" y="5141913"/>
          <p14:tracePt t="21076" x="3033713" y="5149850"/>
          <p14:tracePt t="21081" x="3094038" y="5149850"/>
          <p14:tracePt t="21089" x="3119438" y="5149850"/>
          <p14:tracePt t="21097" x="3144838" y="5149850"/>
          <p14:tracePt t="21102" x="3170238" y="5141913"/>
          <p14:tracePt t="21111" x="3195638" y="5132388"/>
          <p14:tracePt t="21116" x="3211513" y="5124450"/>
          <p14:tracePt t="21124" x="3228975" y="5116513"/>
          <p14:tracePt t="21130" x="3246438" y="5116513"/>
          <p14:tracePt t="21146" x="3263900" y="5116513"/>
          <p14:tracePt t="21151" x="3271838" y="5106988"/>
          <p14:tracePt t="21164" x="3279775" y="5099050"/>
          <p14:tracePt t="21172" x="3289300" y="5099050"/>
          <p14:tracePt t="21178" x="3289300" y="5091113"/>
          <p14:tracePt t="21439" x="3279775" y="5081588"/>
          <p14:tracePt t="21446" x="3254375" y="5056188"/>
          <p14:tracePt t="21452" x="3238500" y="5030788"/>
          <p14:tracePt t="21459" x="3211513" y="4997450"/>
          <p14:tracePt t="21466" x="3203575" y="4979988"/>
          <p14:tracePt t="21472" x="3195638" y="4954588"/>
          <p14:tracePt t="21479" x="3178175" y="4946650"/>
          <p14:tracePt t="21486" x="3160713" y="4919663"/>
          <p14:tracePt t="21495" x="3152775" y="4903788"/>
          <p14:tracePt t="21500" x="3127375" y="4886325"/>
          <p14:tracePt t="21507" x="3119438" y="4868863"/>
          <p14:tracePt t="21513" x="3101975" y="4860925"/>
          <p14:tracePt t="21521" x="3084513" y="4843463"/>
          <p14:tracePt t="21528" x="3067050" y="4835525"/>
          <p14:tracePt t="21534" x="3041650" y="4818063"/>
          <p14:tracePt t="21541" x="3025775" y="4810125"/>
          <p14:tracePt t="21548" x="3000375" y="4802188"/>
          <p14:tracePt t="21555" x="2974975" y="4802188"/>
          <p14:tracePt t="21561" x="2940050" y="4792663"/>
          <p14:tracePt t="21569" x="2914650" y="4792663"/>
          <p14:tracePt t="21576" x="2881313" y="4792663"/>
          <p14:tracePt t="21582" x="2846388" y="4792663"/>
          <p14:tracePt t="21589" x="2813050" y="4792663"/>
          <p14:tracePt t="21596" x="2787650" y="4792663"/>
          <p14:tracePt t="21602" x="2762250" y="4792663"/>
          <p14:tracePt t="21611" x="2744788" y="4802188"/>
          <p14:tracePt t="21624" x="2727325" y="4810125"/>
          <p14:tracePt t="21630" x="2719388" y="4810125"/>
          <p14:tracePt t="21645" x="2701925" y="4818063"/>
          <p14:tracePt t="21658" x="2693988" y="4818063"/>
          <p14:tracePt t="21671" x="2686050" y="4818063"/>
          <p14:tracePt t="21678" x="2676525" y="4827588"/>
          <p14:tracePt t="21692" x="2668588" y="4827588"/>
          <p14:tracePt t="21719" x="2660650" y="4827588"/>
          <p14:tracePt t="21739" x="2651125" y="4835525"/>
          <p14:tracePt t="21775" x="2651125" y="4843463"/>
          <p14:tracePt t="21795" x="2651125" y="4852988"/>
          <p14:tracePt t="21801" x="2643188" y="4860925"/>
          <p14:tracePt t="21808" x="2633663" y="4860925"/>
          <p14:tracePt t="21817" x="2625725" y="4868863"/>
          <p14:tracePt t="21829" x="2625725" y="4878388"/>
          <p14:tracePt t="21835" x="2625725" y="4886325"/>
          <p14:tracePt t="21849" x="2617788" y="4894263"/>
          <p14:tracePt t="21863" x="2608263" y="4903788"/>
          <p14:tracePt t="21897" x="2608263" y="4911725"/>
          <p14:tracePt t="21904" x="2608263" y="4929188"/>
          <p14:tracePt t="21912" x="2608263" y="4937125"/>
          <p14:tracePt t="21917" x="2608263" y="4954588"/>
          <p14:tracePt t="21927" x="2608263" y="4972050"/>
          <p14:tracePt t="21931" x="2600325" y="5005388"/>
          <p14:tracePt t="21938" x="2600325" y="5038725"/>
          <p14:tracePt t="21945" x="2592388" y="5064125"/>
          <p14:tracePt t="21952" x="2592388" y="5081588"/>
          <p14:tracePt t="21961" x="2592388" y="5099050"/>
          <p14:tracePt t="21966" x="2592388" y="5116513"/>
          <p14:tracePt t="21979" x="2592388" y="5124450"/>
          <p14:tracePt t="21987" x="2592388" y="5141913"/>
          <p14:tracePt t="22007" x="2592388" y="5149850"/>
          <p14:tracePt t="22014" x="2592388" y="5157788"/>
          <p14:tracePt t="22021" x="2592388" y="5167313"/>
          <p14:tracePt t="22048" x="2592388" y="5175250"/>
          <p14:tracePt t="22062" x="2592388" y="5183188"/>
          <p14:tracePt t="22193" x="2592388" y="5175250"/>
          <p14:tracePt t="22240" x="2592388" y="5167313"/>
          <p14:tracePt t="22276" x="2582863" y="5167313"/>
          <p14:tracePt t="22288" x="2582863" y="5157788"/>
          <p14:tracePt t="22323" x="2582863" y="5149850"/>
          <p14:tracePt t="22570" x="2608263" y="5149850"/>
          <p14:tracePt t="22577" x="2660650" y="5167313"/>
          <p14:tracePt t="22583" x="2693988" y="5167313"/>
          <p14:tracePt t="22589" x="2727325" y="5183188"/>
          <p14:tracePt t="22596" x="2752725" y="5192713"/>
          <p14:tracePt t="22605" x="2778125" y="5200650"/>
          <p14:tracePt t="22611" x="2805113" y="5218113"/>
          <p14:tracePt t="22617" x="2838450" y="5226050"/>
          <p14:tracePt t="22626" x="2871788" y="5226050"/>
          <p14:tracePt t="22630" x="2906713" y="5251450"/>
          <p14:tracePt t="22637" x="2965450" y="5260975"/>
          <p14:tracePt t="22646" x="3016250" y="5276850"/>
          <p14:tracePt t="22652" x="3059113" y="5286375"/>
          <p14:tracePt t="22660" x="3109913" y="5302250"/>
          <p14:tracePt t="22665" x="3152775" y="5311775"/>
          <p14:tracePt t="22672" x="3186113" y="5327650"/>
          <p14:tracePt t="22679" x="3221038" y="5337175"/>
          <p14:tracePt t="22685" x="3254375" y="5345113"/>
          <p14:tracePt t="22696" x="3279775" y="5353050"/>
          <p14:tracePt t="22699" x="3297238" y="5353050"/>
          <p14:tracePt t="22706" x="3322638" y="5353050"/>
          <p14:tracePt t="22713" x="3348038" y="5362575"/>
          <p14:tracePt t="22718" x="3365500" y="5362575"/>
          <p14:tracePt t="22726" x="3390900" y="5370513"/>
          <p14:tracePt t="22732" x="3416300" y="5370513"/>
          <p14:tracePt t="22740" x="3441700" y="5370513"/>
          <p14:tracePt t="22746" x="3459163" y="5370513"/>
          <p14:tracePt t="22753" x="3492500" y="5370513"/>
          <p14:tracePt t="22761" x="3517900" y="5370513"/>
          <p14:tracePt t="22767" x="3543300" y="5370513"/>
          <p14:tracePt t="22775" x="3568700" y="5370513"/>
          <p14:tracePt t="22780" x="3594100" y="5370513"/>
          <p14:tracePt t="22787" x="3619500" y="5370513"/>
          <p14:tracePt t="22796" x="3646488" y="5370513"/>
          <p14:tracePt t="22801" x="3671888" y="5370513"/>
          <p14:tracePt t="22811" x="3697288" y="5380038"/>
          <p14:tracePt t="22816" x="3705225" y="5380038"/>
          <p14:tracePt t="23756" x="3841750" y="5327650"/>
          <p14:tracePt t="23761" x="4095750" y="5268913"/>
          <p14:tracePt t="23768" x="4249738" y="5218113"/>
          <p14:tracePt t="23777" x="4376738" y="5192713"/>
          <p14:tracePt t="23781" x="4478338" y="5183188"/>
          <p14:tracePt t="23788" x="4564063" y="5175250"/>
          <p14:tracePt t="23796" x="4640263" y="5175250"/>
          <p14:tracePt t="23802" x="4699000" y="5175250"/>
          <p14:tracePt t="23810" x="4784725" y="5183188"/>
          <p14:tracePt t="23816" x="4827588" y="5200650"/>
          <p14:tracePt t="23822" x="4886325" y="5200650"/>
          <p14:tracePt t="23830" x="4919663" y="5208588"/>
          <p14:tracePt t="23836" x="4962525" y="5218113"/>
          <p14:tracePt t="23845" x="4997450" y="5226050"/>
          <p14:tracePt t="23849" x="5022850" y="5226050"/>
          <p14:tracePt t="23857" x="5048250" y="5226050"/>
          <p14:tracePt t="23864" x="5073650" y="5226050"/>
          <p14:tracePt t="23870" x="5132388" y="5226050"/>
          <p14:tracePt t="23878" x="5192713" y="5226050"/>
          <p14:tracePt t="23894" x="5337175" y="5192713"/>
          <p14:tracePt t="23898" x="5438775" y="5157788"/>
          <p14:tracePt t="23905" x="5540375" y="5116513"/>
          <p14:tracePt t="23912" x="5634038" y="5073650"/>
          <p14:tracePt t="23918" x="5727700" y="5022850"/>
          <p14:tracePt t="23926" x="5803900" y="4979988"/>
          <p14:tracePt t="23932" x="5854700" y="4954588"/>
          <p14:tracePt t="23939" x="5889625" y="4919663"/>
          <p14:tracePt t="23946" x="5915025" y="4903788"/>
          <p14:tracePt t="23952" x="5932488" y="4894263"/>
          <p14:tracePt t="23961" x="5932488" y="4878388"/>
          <p14:tracePt t="23966" x="5948363" y="4868863"/>
          <p14:tracePt t="23974" x="5948363" y="4860925"/>
          <p14:tracePt t="23980" x="5957888" y="4860925"/>
          <p14:tracePt t="23986" x="5965825" y="4852988"/>
          <p14:tracePt t="24000" x="5965825" y="4843463"/>
          <p14:tracePt t="24014" x="5973763" y="4843463"/>
          <p14:tracePt t="24028" x="5983288" y="4835525"/>
          <p14:tracePt t="24043" x="5983288" y="4827588"/>
          <p14:tracePt t="24049" x="5999163" y="4818063"/>
          <p14:tracePt t="24056" x="6008688" y="4818063"/>
          <p14:tracePt t="24062" x="6016625" y="4810125"/>
          <p14:tracePt t="24069" x="6042025" y="4802188"/>
          <p14:tracePt t="24078" x="6067425" y="4792663"/>
          <p14:tracePt t="24082" x="6102350" y="4775200"/>
          <p14:tracePt t="24089" x="6118225" y="4767263"/>
          <p14:tracePt t="24096" x="6153150" y="4759325"/>
          <p14:tracePt t="24103" x="6186488" y="4749800"/>
          <p14:tracePt t="24111" x="6211888" y="4749800"/>
          <p14:tracePt t="24117" x="6246813" y="4749800"/>
          <p14:tracePt t="24125" x="6262688" y="4749800"/>
          <p14:tracePt t="24130" x="6280150" y="4749800"/>
          <p14:tracePt t="24137" x="6288088" y="4749800"/>
          <p14:tracePt t="24146" x="6297613" y="4749800"/>
          <p14:tracePt t="24151" x="6305550" y="4749800"/>
          <p14:tracePt t="24159" x="6313488" y="4749800"/>
          <p14:tracePt t="24172" x="6313488" y="4759325"/>
          <p14:tracePt t="24179" x="6323013" y="4759325"/>
          <p14:tracePt t="24194" x="6323013" y="4767263"/>
          <p14:tracePt t="24199" x="6323013" y="4775200"/>
          <p14:tracePt t="24213" x="6305550" y="4784725"/>
          <p14:tracePt t="24220" x="6280150" y="4784725"/>
          <p14:tracePt t="24227" x="6246813" y="4792663"/>
          <p14:tracePt t="24234" x="6186488" y="4810125"/>
          <p14:tracePt t="24240" x="6118225" y="4818063"/>
          <p14:tracePt t="24247" x="5999163" y="4818063"/>
          <p14:tracePt t="24255" x="5889625" y="4818063"/>
          <p14:tracePt t="24262" x="5761038" y="4818063"/>
          <p14:tracePt t="24267" x="5634038" y="4818063"/>
          <p14:tracePt t="24277" x="5524500" y="4818063"/>
          <p14:tracePt t="24282" x="5456238" y="4818063"/>
          <p14:tracePt t="24288" x="5395913" y="4818063"/>
          <p14:tracePt t="24296" x="5337175" y="4818063"/>
          <p14:tracePt t="24303" x="5276850" y="4802188"/>
          <p14:tracePt t="24311" x="5192713" y="4784725"/>
          <p14:tracePt t="24316" x="5073650" y="4759325"/>
          <p14:tracePt t="24323" x="4954588" y="4724400"/>
          <p14:tracePt t="24330" x="4827588" y="4691063"/>
          <p14:tracePt t="24336" x="4640263" y="4640263"/>
          <p14:tracePt t="24344" x="4460875" y="4579938"/>
          <p14:tracePt t="24350" x="4265613" y="4538663"/>
          <p14:tracePt t="24357" x="4044950" y="4513263"/>
          <p14:tracePt t="24364" x="3917950" y="4486275"/>
          <p14:tracePt t="24371" x="3806825" y="4486275"/>
          <p14:tracePt t="24378" x="3722688" y="4503738"/>
          <p14:tracePt t="24385" x="3619500" y="4521200"/>
          <p14:tracePt t="24392" x="3527425" y="4554538"/>
          <p14:tracePt t="24398" x="3459163" y="4564063"/>
          <p14:tracePt t="24405" x="3365500" y="4589463"/>
          <p14:tracePt t="24626" x="3355975" y="4691063"/>
          <p14:tracePt t="24631" x="3330575" y="4802188"/>
          <p14:tracePt t="24638" x="3330575" y="4929188"/>
          <p14:tracePt t="24646" x="3340100" y="5048250"/>
          <p14:tracePt t="24652" x="3355975" y="5149850"/>
          <p14:tracePt t="24660" x="3365500" y="5218113"/>
          <p14:tracePt t="24665" x="3398838" y="5311775"/>
          <p14:tracePt t="24672" x="3441700" y="5370513"/>
          <p14:tracePt t="24679" x="3484563" y="5421313"/>
          <p14:tracePt t="24686" x="3535363" y="5481638"/>
          <p14:tracePt t="24697" x="3603625" y="5532438"/>
          <p14:tracePt t="24699" x="3679825" y="5583238"/>
          <p14:tracePt t="24706" x="3781425" y="5641975"/>
          <p14:tracePt t="24713" x="3892550" y="5694363"/>
          <p14:tracePt t="24720" x="3976688" y="5710238"/>
          <p14:tracePt t="24728" x="4079875" y="5735638"/>
          <p14:tracePt t="24734" x="4164013" y="5745163"/>
          <p14:tracePt t="24741" x="4240213" y="5745163"/>
          <p14:tracePt t="24747" x="4291013" y="5745163"/>
          <p14:tracePt t="24756" x="4368800" y="5745163"/>
          <p14:tracePt t="24761" x="4427538" y="5745163"/>
          <p14:tracePt t="24769" x="4495800" y="5745163"/>
          <p14:tracePt t="24777" x="4554538" y="5735638"/>
          <p14:tracePt t="24782" x="4614863" y="5727700"/>
          <p14:tracePt t="24789" x="4673600" y="5727700"/>
          <p14:tracePt t="24795" x="4749800" y="5710238"/>
          <p14:tracePt t="24802" x="4818063" y="5710238"/>
          <p14:tracePt t="24810" x="4903788" y="5702300"/>
          <p14:tracePt t="24816" x="5005388" y="5702300"/>
          <p14:tracePt t="24824" x="5106988" y="5702300"/>
          <p14:tracePt t="24830" x="5200650" y="5702300"/>
          <p14:tracePt t="24837" x="5319713" y="5719763"/>
          <p14:tracePt t="24844" x="5456238" y="5719763"/>
          <p14:tracePt t="24851" x="5583238" y="5719763"/>
          <p14:tracePt t="24857" x="5735638" y="5719763"/>
          <p14:tracePt t="24864" x="5880100" y="5719763"/>
          <p14:tracePt t="24871" x="6034088" y="5710238"/>
          <p14:tracePt t="24878" x="6221413" y="5676900"/>
          <p14:tracePt t="24885" x="6432550" y="5641975"/>
          <p14:tracePt t="24894" x="6654800" y="5616575"/>
          <p14:tracePt t="24913" x="7002463" y="5532438"/>
          <p14:tracePt t="24919" x="7104063" y="5514975"/>
          <p14:tracePt t="24927" x="7205663" y="5489575"/>
          <p14:tracePt t="24934" x="7291388" y="5472113"/>
          <p14:tracePt t="24939" x="7350125" y="5446713"/>
          <p14:tracePt t="24947" x="7410450" y="5430838"/>
          <p14:tracePt t="24953" x="7443788" y="5421313"/>
          <p14:tracePt t="24961" x="7478713" y="5413375"/>
          <p14:tracePt t="24967" x="7494588" y="5405438"/>
          <p14:tracePt t="24976" x="7512050" y="5395913"/>
          <p14:tracePt t="24980" x="7521575" y="5395913"/>
          <p14:tracePt t="24987" x="7529513" y="5395913"/>
          <p14:tracePt t="24996" x="7537450" y="5387975"/>
          <p14:tracePt t="25015" x="7546975" y="5387975"/>
          <p14:tracePt t="25029" x="7546975" y="5370513"/>
          <p14:tracePt t="25037" x="7546975" y="5353050"/>
          <p14:tracePt t="25044" x="7537450" y="5327650"/>
          <p14:tracePt t="25049" x="7521575" y="5268913"/>
          <p14:tracePt t="25056" x="7461250" y="5149850"/>
          <p14:tracePt t="25063" x="7334250" y="4946650"/>
          <p14:tracePt t="25069" x="7129463" y="4733925"/>
          <p14:tracePt t="25077" x="6916738" y="4529138"/>
          <p14:tracePt t="25083" x="6654800" y="4376738"/>
          <p14:tracePt t="25090" x="6381750" y="4240213"/>
          <p14:tracePt t="25097" x="6092825" y="4156075"/>
          <p14:tracePt t="25106" x="5889625" y="4095750"/>
          <p14:tracePt t="25112" x="5608638" y="4044950"/>
          <p14:tracePt t="25117" x="5353050" y="4002088"/>
          <p14:tracePt t="25127" x="5175250" y="3986213"/>
          <p14:tracePt t="25131" x="4954588" y="3960813"/>
          <p14:tracePt t="25138" x="4716463" y="3943350"/>
          <p14:tracePt t="25147" x="4538663" y="3925888"/>
          <p14:tracePt t="25153" x="4359275" y="3925888"/>
          <p14:tracePt t="25160" x="4214813" y="3925888"/>
          <p14:tracePt t="25166" x="4062413" y="3917950"/>
          <p14:tracePt t="25173" x="3951288" y="3917950"/>
          <p14:tracePt t="25179" x="3867150" y="3917950"/>
          <p14:tracePt t="25187" x="3781425" y="3917950"/>
          <p14:tracePt t="25195" x="3705225" y="3917950"/>
          <p14:tracePt t="25200" x="3646488" y="3917950"/>
          <p14:tracePt t="25206" x="3586163" y="3925888"/>
          <p14:tracePt t="25213" x="3543300" y="3925888"/>
          <p14:tracePt t="25220" x="3484563" y="3943350"/>
          <p14:tracePt t="25228" x="3408363" y="3960813"/>
          <p14:tracePt t="25235" x="3340100" y="3986213"/>
          <p14:tracePt t="25243" x="3263900" y="4002088"/>
          <p14:tracePt t="25247" x="3178175" y="4011613"/>
          <p14:tracePt t="25256" x="3101975" y="4037013"/>
          <p14:tracePt t="25261" x="3000375" y="4052888"/>
          <p14:tracePt t="25268" x="2897188" y="4079875"/>
          <p14:tracePt t="25277" x="2770188" y="4113213"/>
          <p14:tracePt t="25282" x="2676525" y="4138613"/>
          <p14:tracePt t="25289" x="2608263" y="4156075"/>
          <p14:tracePt t="25296" x="2557463" y="4181475"/>
          <p14:tracePt t="25303" x="2524125" y="4189413"/>
          <p14:tracePt t="25310" x="2498725" y="4197350"/>
          <p14:tracePt t="25324" x="2489200" y="4197350"/>
          <p14:tracePt t="25330" x="2481263" y="4197350"/>
          <p14:tracePt t="25337" x="2473325" y="4197350"/>
          <p14:tracePt t="25345" x="2473325" y="4206875"/>
          <p14:tracePt t="25372" x="2473325" y="4214813"/>
          <p14:tracePt t="25393" x="2473325" y="4240213"/>
          <p14:tracePt t="25398" x="2473325" y="4257675"/>
          <p14:tracePt t="25406" x="2463800" y="4316413"/>
          <p14:tracePt t="25412" x="2463800" y="4376738"/>
          <p14:tracePt t="25419" x="2463800" y="4445000"/>
          <p14:tracePt t="25427" x="2463800" y="4503738"/>
          <p14:tracePt t="25432" x="2463800" y="4564063"/>
          <p14:tracePt t="25440" x="2463800" y="4605338"/>
          <p14:tracePt t="25446" x="2473325" y="4657725"/>
          <p14:tracePt t="25454" x="2473325" y="4683125"/>
          <p14:tracePt t="25460" x="2481263" y="4708525"/>
          <p14:tracePt t="25467" x="2481263" y="4724400"/>
          <p14:tracePt t="25476" x="2489200" y="4733925"/>
          <p14:tracePt t="25480" x="2489200" y="4741863"/>
          <p14:tracePt t="25488" x="2489200" y="4759325"/>
          <p14:tracePt t="25510" x="2498725" y="4767263"/>
          <p14:tracePt t="25515" x="2506663" y="4775200"/>
          <p14:tracePt t="25529" x="2516188" y="4784725"/>
          <p14:tracePt t="25538" x="2524125" y="4792663"/>
          <p14:tracePt t="25544" x="2541588" y="4802188"/>
          <p14:tracePt t="25549" x="2566988" y="4810125"/>
          <p14:tracePt t="25556" x="2608263" y="4827588"/>
          <p14:tracePt t="25562" x="2660650" y="4835525"/>
          <p14:tracePt t="25570" x="2711450" y="4860925"/>
          <p14:tracePt t="25577" x="2778125" y="4886325"/>
          <p14:tracePt t="25584" x="2871788" y="4919663"/>
          <p14:tracePt t="25591" x="2949575" y="4954588"/>
          <p14:tracePt t="25597" x="3008313" y="4997450"/>
          <p14:tracePt t="25606" x="3076575" y="5022850"/>
          <p14:tracePt t="25611" x="3119438" y="5048250"/>
          <p14:tracePt t="25618" x="3160713" y="5064125"/>
          <p14:tracePt t="25627" x="3221038" y="5081588"/>
          <p14:tracePt t="25631" x="3263900" y="5099050"/>
          <p14:tracePt t="25638" x="3314700" y="5124450"/>
          <p14:tracePt t="25646" x="3373438" y="5132388"/>
          <p14:tracePt t="25653" x="3433763" y="5149850"/>
          <p14:tracePt t="25660" x="3509963" y="5157788"/>
          <p14:tracePt t="25667" x="3586163" y="5183188"/>
          <p14:tracePt t="25673" x="3671888" y="5192713"/>
          <p14:tracePt t="25679" x="3730625" y="5200650"/>
          <p14:tracePt t="25687" x="3816350" y="5218113"/>
          <p14:tracePt t="25696" x="3900488" y="5226050"/>
          <p14:tracePt t="25699" x="3986213" y="5226050"/>
          <p14:tracePt t="25707" x="4062413" y="5226050"/>
          <p14:tracePt t="25713" x="4130675" y="5226050"/>
          <p14:tracePt t="25721" x="4224338" y="5208588"/>
          <p14:tracePt t="25729" x="4283075" y="5192713"/>
          <p14:tracePt t="25734" x="4341813" y="5183188"/>
          <p14:tracePt t="25745" x="4384675" y="5157788"/>
          <p14:tracePt t="25748" x="4410075" y="5157788"/>
          <p14:tracePt t="25757" x="4435475" y="5149850"/>
          <p14:tracePt t="25761" x="4460875" y="5132388"/>
          <p14:tracePt t="25768" x="4470400" y="5124450"/>
          <p14:tracePt t="25777" x="4478338" y="5124450"/>
          <p14:tracePt t="25782" x="4495800" y="5116513"/>
          <p14:tracePt t="25802" x="4503738" y="5106988"/>
          <p14:tracePt t="25810" x="4513263" y="5106988"/>
          <p14:tracePt t="25816" x="4521200" y="5106988"/>
          <p14:tracePt t="25830" x="4538663" y="5099050"/>
          <p14:tracePt t="25839" x="4546600" y="5099050"/>
          <p14:tracePt t="25845" x="4564063" y="5099050"/>
          <p14:tracePt t="25851" x="4579938" y="5091113"/>
          <p14:tracePt t="25858" x="4597400" y="5091113"/>
          <p14:tracePt t="25864" x="4614863" y="5081588"/>
          <p14:tracePt t="25872" x="4630738" y="5081588"/>
          <p14:tracePt t="25894" x="4657725" y="5073650"/>
          <p14:tracePt t="25899" x="4665663" y="5073650"/>
          <p14:tracePt t="25904" x="4673600" y="5073650"/>
          <p14:tracePt t="25912" x="4683125" y="5073650"/>
          <p14:tracePt t="25932" x="4691063" y="5073650"/>
          <p14:tracePt t="25939" x="4699000" y="5073650"/>
          <p14:tracePt t="25952" x="4708525" y="5073650"/>
          <p14:tracePt t="25973" x="4708525" y="5064125"/>
          <p14:tracePt t="25987" x="4699000" y="5056188"/>
          <p14:tracePt t="25993" x="4691063" y="5056188"/>
          <p14:tracePt t="26000" x="4673600" y="5048250"/>
          <p14:tracePt t="26007" x="4648200" y="5038725"/>
          <p14:tracePt t="26014" x="4622800" y="5030788"/>
          <p14:tracePt t="26022" x="4597400" y="5022850"/>
          <p14:tracePt t="26029" x="4564063" y="5013325"/>
          <p14:tracePt t="26035" x="4529138" y="4997450"/>
          <p14:tracePt t="26044" x="4503738" y="4987925"/>
          <p14:tracePt t="26048" x="4478338" y="4979988"/>
          <p14:tracePt t="26056" x="4445000" y="4972050"/>
          <p14:tracePt t="26062" x="4427538" y="4962525"/>
          <p14:tracePt t="26069" x="4410075" y="4962525"/>
          <p14:tracePt t="26077" x="4394200" y="4954588"/>
          <p14:tracePt t="26082" x="4384675" y="4954588"/>
          <p14:tracePt t="26090" x="4359275" y="4954588"/>
          <p14:tracePt t="26096" x="4341813" y="4954588"/>
          <p14:tracePt t="26104" x="4333875" y="4954588"/>
          <p14:tracePt t="26392" x="3986213" y="4962525"/>
          <p14:tracePt t="26399" x="3492500" y="4997450"/>
          <p14:tracePt t="26406" x="3041650" y="5056188"/>
          <p14:tracePt t="26413" x="2838450" y="5056188"/>
          <p14:tracePt t="26420" x="2686050" y="5056188"/>
          <p14:tracePt t="26427" x="2600325" y="5048250"/>
          <p14:tracePt t="26433" x="2506663" y="5022850"/>
          <p14:tracePt t="26440" x="2447925" y="5005388"/>
          <p14:tracePt t="26447" x="2413000" y="4997450"/>
          <p14:tracePt t="26454" x="2405063" y="4979988"/>
          <p14:tracePt t="26460" x="2397125" y="4972050"/>
          <p14:tracePt t="26468" x="2397125" y="4962525"/>
          <p14:tracePt t="26479" x="2387600" y="4954588"/>
          <p14:tracePt t="26481" x="2387600" y="4946650"/>
          <p14:tracePt t="26488" x="2379663" y="4937125"/>
          <p14:tracePt t="26524" x="2379663" y="4929188"/>
          <p14:tracePt t="26537" x="2379663" y="4919663"/>
          <p14:tracePt t="26572" x="2379663" y="4911725"/>
          <p14:tracePt t="26585" x="2387600" y="4903788"/>
          <p14:tracePt t="26598" x="2397125" y="4903788"/>
          <p14:tracePt t="26605" x="2413000" y="4903788"/>
          <p14:tracePt t="26611" x="2422525" y="4903788"/>
          <p14:tracePt t="26618" x="2438400" y="4903788"/>
          <p14:tracePt t="26626" x="2463800" y="4903788"/>
          <p14:tracePt t="26633" x="2481263" y="4903788"/>
          <p14:tracePt t="26638" x="2516188" y="4903788"/>
          <p14:tracePt t="26645" x="2549525" y="4903788"/>
          <p14:tracePt t="26652" x="2592388" y="4911725"/>
          <p14:tracePt t="26660" x="2651125" y="4919663"/>
          <p14:tracePt t="26666" x="2693988" y="4929188"/>
          <p14:tracePt t="26673" x="2752725" y="4946650"/>
          <p14:tracePt t="26679" x="2805113" y="4962525"/>
          <p14:tracePt t="26687" x="2881313" y="4979988"/>
          <p14:tracePt t="26694" x="2965450" y="5013325"/>
          <p14:tracePt t="26700" x="3067050" y="5048250"/>
          <p14:tracePt t="26708" x="3228975" y="5073650"/>
          <p14:tracePt t="26714" x="3398838" y="5116513"/>
          <p14:tracePt t="26721" x="3629025" y="5157788"/>
          <p14:tracePt t="26728" x="3738563" y="5167313"/>
          <p14:tracePt t="26735" x="3824288" y="5192713"/>
          <p14:tracePt t="26743" x="3900488" y="5192713"/>
          <p14:tracePt t="26749" x="3943350" y="5200650"/>
          <p14:tracePt t="26755" x="3968750" y="5200650"/>
          <p14:tracePt t="26762" x="3976688" y="5200650"/>
          <p14:tracePt t="26769" x="3986213" y="5200650"/>
          <p14:tracePt t="26777" x="3994150" y="5200650"/>
          <p14:tracePt t="26796" x="4002088" y="5200650"/>
          <p14:tracePt t="26805" x="4011613" y="5200650"/>
          <p14:tracePt t="26819" x="4019550" y="5200650"/>
          <p14:tracePt t="26830" x="4027488" y="5200650"/>
          <p14:tracePt t="26844" x="4037013" y="5200650"/>
          <p14:tracePt t="26927" x="4037013" y="5192713"/>
          <p14:tracePt t="26934" x="4037013" y="5183188"/>
          <p14:tracePt t="26940" x="4037013" y="5175250"/>
          <p14:tracePt t="26947" x="4019550" y="5157788"/>
          <p14:tracePt t="26954" x="3994150" y="5132388"/>
          <p14:tracePt t="26962" x="3960813" y="5116513"/>
          <p14:tracePt t="26969" x="3925888" y="5091113"/>
          <p14:tracePt t="26977" x="3875088" y="5056188"/>
          <p14:tracePt t="26981" x="3824288" y="5030788"/>
          <p14:tracePt t="26989" x="3790950" y="4997450"/>
          <p14:tracePt t="26996" x="3763963" y="4987925"/>
          <p14:tracePt t="27002" x="3748088" y="4979988"/>
          <p14:tracePt t="27010" x="3748088" y="4972050"/>
          <p14:tracePt t="27016" x="3730625" y="4962525"/>
          <p14:tracePt t="27023" x="3722688" y="4962525"/>
          <p14:tracePt t="27029" x="3722688" y="4954588"/>
          <p14:tracePt t="27036" x="3713163" y="4954588"/>
          <p14:tracePt t="27044" x="3705225" y="4946650"/>
          <p14:tracePt t="27057" x="3705225" y="4937125"/>
          <p14:tracePt t="27064" x="3697288" y="4937125"/>
          <p14:tracePt t="27092" x="3687763" y="4929188"/>
          <p14:tracePt t="27105" x="3687763" y="4919663"/>
          <p14:tracePt t="27139" x="3687763" y="4911725"/>
          <p14:tracePt t="27153" x="3687763" y="4903788"/>
          <p14:tracePt t="27166" x="3687763" y="4894263"/>
          <p14:tracePt t="27209" x="3687763" y="4886325"/>
          <p14:tracePt t="27236" x="3687763" y="4878388"/>
          <p14:tracePt t="27304" x="3687763" y="4868863"/>
          <p14:tracePt t="27344" x="3679825" y="4868863"/>
          <p14:tracePt t="27365" x="3671888" y="4868863"/>
          <p14:tracePt t="27371" x="3646488" y="4868863"/>
          <p14:tracePt t="27378" x="3586163" y="4860925"/>
          <p14:tracePt t="27387" x="3459163" y="4860925"/>
          <p14:tracePt t="27394" x="3305175" y="4860925"/>
          <p14:tracePt t="27399" x="3109913" y="4860925"/>
          <p14:tracePt t="27407" x="2932113" y="4860925"/>
          <p14:tracePt t="27413" x="2813050" y="4878388"/>
          <p14:tracePt t="27420" x="2787650" y="4878388"/>
          <p14:tracePt t="27428" x="2770188" y="4886325"/>
          <p14:tracePt t="27434" x="2752725" y="4886325"/>
          <p14:tracePt t="27564" x="2752725" y="4894263"/>
          <p14:tracePt t="27585" x="2762250" y="4903788"/>
          <p14:tracePt t="27598" x="2770188" y="4903788"/>
          <p14:tracePt t="27612" x="2770188" y="4911725"/>
          <p14:tracePt t="27633" x="2778125" y="4911725"/>
          <p14:tracePt t="27639" x="2778125" y="4919663"/>
          <p14:tracePt t="27646" x="2787650" y="4919663"/>
          <p14:tracePt t="27674" x="2795588" y="4919663"/>
          <p14:tracePt t="27680" x="2805113" y="4919663"/>
          <p14:tracePt t="27714" x="2813050" y="4919663"/>
          <p14:tracePt t="27728" x="2820988" y="4919663"/>
          <p14:tracePt t="27743" x="2830513" y="4919663"/>
          <p14:tracePt t="27748" x="2846388" y="4919663"/>
          <p14:tracePt t="27756" x="2871788" y="4919663"/>
          <p14:tracePt t="27762" x="2914650" y="4919663"/>
          <p14:tracePt t="27769" x="2957513" y="4929188"/>
          <p14:tracePt t="27777" x="3016250" y="4937125"/>
          <p14:tracePt t="27783" x="3094038" y="4946650"/>
          <p14:tracePt t="27790" x="3160713" y="4962525"/>
          <p14:tracePt t="27796" x="3254375" y="4979988"/>
          <p14:tracePt t="27804" x="3322638" y="4987925"/>
          <p14:tracePt t="27810" x="3373438" y="4997450"/>
          <p14:tracePt t="27819" x="3408363" y="5005388"/>
          <p14:tracePt t="27826" x="3433763" y="5013325"/>
          <p14:tracePt t="27830" x="3484563" y="5013325"/>
          <p14:tracePt t="27838" x="3527425" y="5013325"/>
          <p14:tracePt t="27844" x="3568700" y="5013325"/>
          <p14:tracePt t="27852" x="3636963" y="5013325"/>
          <p14:tracePt t="27860" x="3705225" y="4997450"/>
          <p14:tracePt t="27865" x="3806825" y="4979988"/>
          <p14:tracePt t="27872" x="3917950" y="4972050"/>
          <p14:tracePt t="27878" x="4027488" y="4962525"/>
          <p14:tracePt t="27895" x="4214813" y="4946650"/>
          <p14:tracePt t="27900" x="4300538" y="4946650"/>
          <p14:tracePt t="27906" x="4384675" y="4946650"/>
          <p14:tracePt t="27912" x="4513263" y="4954588"/>
          <p14:tracePt t="27920" x="4640263" y="4979988"/>
          <p14:tracePt t="27927" x="4784725" y="4997450"/>
          <p14:tracePt t="27933" x="4886325" y="5022850"/>
          <p14:tracePt t="27940" x="4987925" y="5056188"/>
          <p14:tracePt t="27947" x="5106988" y="5081588"/>
          <p14:tracePt t="27955" x="5192713" y="5099050"/>
          <p14:tracePt t="27962" x="5286375" y="5132388"/>
          <p14:tracePt t="27969" x="5387975" y="5157788"/>
          <p14:tracePt t="27977" x="5472113" y="5183188"/>
          <p14:tracePt t="27981" x="5575300" y="5200650"/>
          <p14:tracePt t="27989" x="5651500" y="5208588"/>
          <p14:tracePt t="27995" x="5735638" y="5226050"/>
          <p14:tracePt t="28002" x="5838825" y="5235575"/>
          <p14:tracePt t="28010" x="5932488" y="5235575"/>
          <p14:tracePt t="28016" x="6034088" y="5235575"/>
          <p14:tracePt t="28022" x="6143625" y="5235575"/>
          <p14:tracePt t="28029" x="6262688" y="5243513"/>
          <p14:tracePt t="28036" x="6356350" y="5243513"/>
          <p14:tracePt t="28044" x="6457950" y="5243513"/>
          <p14:tracePt t="28049" x="6569075" y="5243513"/>
          <p14:tracePt t="28056" x="6670675" y="5235575"/>
          <p14:tracePt t="28063" x="6772275" y="5235575"/>
          <p14:tracePt t="28070" x="6858000" y="5235575"/>
          <p14:tracePt t="28077" x="6926263" y="5235575"/>
          <p14:tracePt t="28083" x="7002463" y="5243513"/>
          <p14:tracePt t="28093" x="7070725" y="5243513"/>
          <p14:tracePt t="28097" x="7146925" y="5243513"/>
          <p14:tracePt t="28105" x="7205663" y="5243513"/>
          <p14:tracePt t="28111" x="7273925" y="5243513"/>
          <p14:tracePt t="28119" x="7350125" y="5251450"/>
          <p14:tracePt t="28126" x="7418388" y="5251450"/>
          <p14:tracePt t="28132" x="7478713" y="5268913"/>
          <p14:tracePt t="28139" x="7521575" y="5268913"/>
          <p14:tracePt t="28145" x="7562850" y="5268913"/>
          <p14:tracePt t="28153" x="7597775" y="5268913"/>
          <p14:tracePt t="28161" x="7631113" y="5268913"/>
          <p14:tracePt t="28166" x="7673975" y="5268913"/>
          <p14:tracePt t="28175" x="7707313" y="5268913"/>
          <p14:tracePt t="28179" x="7750175" y="5268913"/>
          <p14:tracePt t="28188" x="7783513" y="5260975"/>
          <p14:tracePt t="28194" x="7818438" y="5251450"/>
          <p14:tracePt t="28200" x="7843838" y="5243513"/>
          <p14:tracePt t="28211" x="7869238" y="5243513"/>
          <p14:tracePt t="28214" x="7886700" y="5235575"/>
          <p14:tracePt t="28222" x="7894638" y="5226050"/>
          <p14:tracePt t="28228" x="7912100" y="5226050"/>
          <p14:tracePt t="28236" x="7927975" y="5226050"/>
          <p14:tracePt t="28249" x="7927975" y="5218113"/>
          <p14:tracePt t="28256" x="7937500" y="5218113"/>
          <p14:tracePt t="28262" x="7945438" y="5218113"/>
          <p14:tracePt t="28277" x="7954963" y="5208588"/>
          <p14:tracePt t="28290" x="7954963" y="5200650"/>
          <p14:tracePt t="28311" x="7954963" y="5192713"/>
          <p14:tracePt t="28330" x="7937500" y="5175250"/>
          <p14:tracePt t="28338" x="7912100" y="5157788"/>
          <p14:tracePt t="28345" x="7869238" y="5132388"/>
          <p14:tracePt t="28352" x="7793038" y="5091113"/>
          <p14:tracePt t="28360" x="7673975" y="5030788"/>
          <p14:tracePt t="28366" x="7537450" y="4979988"/>
          <p14:tracePt t="28373" x="7410450" y="4946650"/>
          <p14:tracePt t="28379" x="7308850" y="4911725"/>
          <p14:tracePt t="28387" x="7240588" y="4903788"/>
          <p14:tracePt t="28393" x="7180263" y="4894263"/>
          <p14:tracePt t="28400" x="7113588" y="4878388"/>
          <p14:tracePt t="28407" x="7061200" y="4878388"/>
          <p14:tracePt t="28413" x="6985000" y="4868863"/>
          <p14:tracePt t="28420" x="6926263" y="4860925"/>
          <p14:tracePt t="28428" x="6850063" y="4852988"/>
          <p14:tracePt t="28434" x="6789738" y="4843463"/>
          <p14:tracePt t="28440" x="6738938" y="4843463"/>
          <p14:tracePt t="28448" x="6680200" y="4827588"/>
          <p14:tracePt t="28455" x="6654800" y="4827588"/>
          <p14:tracePt t="28461" x="6619875" y="4827588"/>
          <p14:tracePt t="28468" x="6602413" y="4827588"/>
          <p14:tracePt t="28477" x="6577013" y="4827588"/>
          <p14:tracePt t="28481" x="6551613" y="4827588"/>
          <p14:tracePt t="28489" x="6526213" y="4827588"/>
          <p14:tracePt t="28495" x="6510338" y="4827588"/>
          <p14:tracePt t="28502" x="6483350" y="4835525"/>
          <p14:tracePt t="28511" x="6500813" y="4835525"/>
          <p14:tracePt t="28854" x="6143625" y="4775200"/>
          <p14:tracePt t="28859" x="5446713" y="4733925"/>
          <p14:tracePt t="28866" x="4868863" y="4733925"/>
          <p14:tracePt t="28873" x="4546600" y="4741863"/>
          <p14:tracePt t="28893" x="3671888" y="4759325"/>
          <p14:tracePt t="28900" x="3467100" y="4759325"/>
          <p14:tracePt t="28908" x="3305175" y="4741863"/>
          <p14:tracePt t="28913" x="3211513" y="4741863"/>
          <p14:tracePt t="28922" x="3152775" y="4733925"/>
          <p14:tracePt t="28929" x="3101975" y="4733925"/>
          <p14:tracePt t="28935" x="3076575" y="4733925"/>
          <p14:tracePt t="28944" x="3051175" y="4733925"/>
          <p14:tracePt t="28949" x="3033713" y="4733925"/>
          <p14:tracePt t="28956" x="3025775" y="4724400"/>
          <p14:tracePt t="28962" x="3008313" y="4724400"/>
          <p14:tracePt t="28970" x="3000375" y="4724400"/>
          <p14:tracePt t="28977" x="2974975" y="4716463"/>
          <p14:tracePt t="28984" x="2949575" y="4716463"/>
          <p14:tracePt t="28990" x="2922588" y="4716463"/>
          <p14:tracePt t="28996" x="2906713" y="4708525"/>
          <p14:tracePt t="29004" x="2881313" y="4699000"/>
          <p14:tracePt t="29012" x="2855913" y="4691063"/>
          <p14:tracePt t="29017" x="2830513" y="4683125"/>
          <p14:tracePt t="29024" x="2820988" y="4683125"/>
          <p14:tracePt t="29030" x="2805113" y="4683125"/>
          <p14:tracePt t="29039" x="2805113" y="4673600"/>
          <p14:tracePt t="29045" x="2795588" y="4673600"/>
          <p14:tracePt t="29060" x="2787650" y="4673600"/>
          <p14:tracePt t="29073" x="2778125" y="4673600"/>
          <p14:tracePt t="29100" x="2770188" y="4673600"/>
          <p14:tracePt t="29120" x="2762250" y="4673600"/>
          <p14:tracePt t="29127" x="2762250" y="4665663"/>
          <p14:tracePt t="29133" x="2752725" y="4665663"/>
          <p14:tracePt t="29230" x="2762250" y="4673600"/>
          <p14:tracePt t="29237" x="2770188" y="4683125"/>
          <p14:tracePt t="29243" x="2795588" y="4699000"/>
          <p14:tracePt t="29250" x="2813050" y="4724400"/>
          <p14:tracePt t="29260" x="2863850" y="4767263"/>
          <p14:tracePt t="29264" x="2949575" y="4827588"/>
          <p14:tracePt t="29270" x="3051175" y="4903788"/>
          <p14:tracePt t="29278" x="3170238" y="4987925"/>
          <p14:tracePt t="29285" x="3289300" y="5048250"/>
          <p14:tracePt t="29293" x="3382963" y="5091113"/>
          <p14:tracePt t="29298" x="3467100" y="5124450"/>
          <p14:tracePt t="29306" x="3552825" y="5149850"/>
          <p14:tracePt t="29312" x="3619500" y="5167313"/>
          <p14:tracePt t="29320" x="3671888" y="5167313"/>
          <p14:tracePt t="29326" x="3705225" y="5167313"/>
          <p14:tracePt t="29334" x="3748088" y="5167313"/>
          <p14:tracePt t="29340" x="3790950" y="5167313"/>
          <p14:tracePt t="29346" x="3832225" y="5167313"/>
          <p14:tracePt t="29354" x="3900488" y="5167313"/>
          <p14:tracePt t="29360" x="3943350" y="5157788"/>
          <p14:tracePt t="29368" x="4002088" y="5149850"/>
          <p14:tracePt t="29377" x="4062413" y="5141913"/>
          <p14:tracePt t="29380" x="4121150" y="5141913"/>
          <p14:tracePt t="29388" x="4181475" y="5141913"/>
          <p14:tracePt t="29394" x="4206875" y="5141913"/>
          <p14:tracePt t="29402" x="4240213" y="5141913"/>
          <p14:tracePt t="29409" x="4275138" y="5141913"/>
          <p14:tracePt t="29416" x="4300538" y="5141913"/>
          <p14:tracePt t="29423" x="4341813" y="5141913"/>
          <p14:tracePt t="29428" x="4376738" y="5141913"/>
          <p14:tracePt t="29436" x="4435475" y="5141913"/>
          <p14:tracePt t="29445" x="4478338" y="5141913"/>
          <p14:tracePt t="29450" x="4529138" y="5141913"/>
          <p14:tracePt t="29457" x="4589463" y="5132388"/>
          <p14:tracePt t="29463" x="4665663" y="5132388"/>
          <p14:tracePt t="29470" x="4733925" y="5116513"/>
          <p14:tracePt t="29478" x="4792663" y="5116513"/>
          <p14:tracePt t="29484" x="4852988" y="5116513"/>
          <p14:tracePt t="29490" x="4911725" y="5106988"/>
          <p14:tracePt t="29496" x="4972050" y="5106988"/>
          <p14:tracePt t="29505" x="5030788" y="5099050"/>
          <p14:tracePt t="29511" x="5091113" y="5099050"/>
          <p14:tracePt t="29517" x="5132388" y="5091113"/>
          <p14:tracePt t="29527" x="5175250" y="5091113"/>
          <p14:tracePt t="29531" x="5208588" y="5091113"/>
          <p14:tracePt t="29538" x="5243513" y="5091113"/>
          <p14:tracePt t="29545" x="5276850" y="5081588"/>
          <p14:tracePt t="29552" x="5302250" y="5081588"/>
          <p14:tracePt t="29561" x="5327650" y="5081588"/>
          <p14:tracePt t="29565" x="5362575" y="5073650"/>
          <p14:tracePt t="29573" x="5380038" y="5073650"/>
          <p14:tracePt t="29579" x="5413375" y="5064125"/>
          <p14:tracePt t="29586" x="5446713" y="5064125"/>
          <p14:tracePt t="29593" x="5472113" y="5056188"/>
          <p14:tracePt t="29599" x="5514975" y="5056188"/>
          <p14:tracePt t="29607" x="5540375" y="5056188"/>
          <p14:tracePt t="29613" x="5565775" y="5048250"/>
          <p14:tracePt t="29620" x="5608638" y="5048250"/>
          <p14:tracePt t="29627" x="5641975" y="5038725"/>
          <p14:tracePt t="29634" x="5702300" y="5022850"/>
          <p14:tracePt t="29643" x="5753100" y="5005388"/>
          <p14:tracePt t="29647" x="5795963" y="4987925"/>
          <p14:tracePt t="29655" x="5829300" y="4972050"/>
          <p14:tracePt t="29661" x="5864225" y="4962525"/>
          <p14:tracePt t="29668" x="5889625" y="4954588"/>
          <p14:tracePt t="29677" x="5915025" y="4946650"/>
          <p14:tracePt t="29680" x="5897563" y="4946650"/>
          <p14:tracePt t="30000" x="5991225" y="4937125"/>
          <p14:tracePt t="30004" x="6118225" y="4919663"/>
          <p14:tracePt t="30011" x="6221413" y="4886325"/>
          <p14:tracePt t="30019" x="6280150" y="4860925"/>
          <p14:tracePt t="30026" x="6330950" y="4843463"/>
          <p14:tracePt t="30031" x="6365875" y="4835525"/>
          <p14:tracePt t="30039" x="6391275" y="4827588"/>
          <p14:tracePt t="30045" x="6399213" y="4818063"/>
          <p14:tracePt t="30052" x="6407150" y="4818063"/>
          <p14:tracePt t="30059" x="6416675" y="4818063"/>
          <p14:tracePt t="30079" x="6416675" y="4810125"/>
          <p14:tracePt t="30100" x="6416675" y="4802188"/>
          <p14:tracePt t="30108" x="6407150" y="4792663"/>
          <p14:tracePt t="30113" x="6381750" y="4784725"/>
          <p14:tracePt t="30121" x="6348413" y="4767263"/>
          <p14:tracePt t="30128" x="6288088" y="4741863"/>
          <p14:tracePt t="30135" x="6186488" y="4708525"/>
          <p14:tracePt t="30143" x="6067425" y="4673600"/>
          <p14:tracePt t="30149" x="5940425" y="4630738"/>
          <p14:tracePt t="30155" x="5838825" y="4589463"/>
          <p14:tracePt t="30161" x="5753100" y="4564063"/>
          <p14:tracePt t="30169" x="5676900" y="4546600"/>
          <p14:tracePt t="30176" x="5626100" y="4538663"/>
          <p14:tracePt t="30182" x="5583238" y="4529138"/>
          <p14:tracePt t="30189" x="5557838" y="4529138"/>
          <p14:tracePt t="30196" x="5540375" y="4529138"/>
          <p14:tracePt t="30203" x="5514975" y="4529138"/>
          <p14:tracePt t="30210" x="5481638" y="4529138"/>
          <p14:tracePt t="30216" x="5507038" y="4529138"/>
          <p14:tracePt t="30594" x="5345113" y="4513263"/>
          <p14:tracePt t="30600" x="5022850" y="4513263"/>
          <p14:tracePt t="30609" x="4724400" y="4521200"/>
          <p14:tracePt t="30614" x="4300538" y="4622800"/>
          <p14:tracePt t="30622" x="4130675" y="4673600"/>
          <p14:tracePt t="30627" x="3925888" y="4733925"/>
          <p14:tracePt t="30635" x="3748088" y="4784725"/>
          <p14:tracePt t="30642" x="3629025" y="4818063"/>
          <p14:tracePt t="30649" x="3527425" y="4843463"/>
          <p14:tracePt t="30656" x="3459163" y="4843463"/>
          <p14:tracePt t="30661" x="3424238" y="4860925"/>
          <p14:tracePt t="30669" x="3408363" y="4860925"/>
          <p14:tracePt t="30676" x="3390900" y="4860925"/>
          <p14:tracePt t="30691" x="3382963" y="4860925"/>
          <p14:tracePt t="30696" x="3373438" y="4860925"/>
          <p14:tracePt t="30758" x="3365500" y="4860925"/>
          <p14:tracePt t="30771" x="3355975" y="4860925"/>
          <p14:tracePt t="30778" x="3348038" y="4860925"/>
          <p14:tracePt t="30799" x="3330575" y="4860925"/>
          <p14:tracePt t="30805" x="3340100" y="4860925"/>
          <p14:tracePt t="31600" x="3340100" y="4886325"/>
          <p14:tracePt t="31609" x="3348038" y="4911725"/>
          <p14:tracePt t="31614" x="3365500" y="4946650"/>
          <p14:tracePt t="31621" x="3390900" y="4962525"/>
          <p14:tracePt t="31627" x="3416300" y="5005388"/>
          <p14:tracePt t="31635" x="3449638" y="5038725"/>
          <p14:tracePt t="31643" x="3502025" y="5081588"/>
          <p14:tracePt t="31649" x="3543300" y="5106988"/>
          <p14:tracePt t="31655" x="3594100" y="5149850"/>
          <p14:tracePt t="31662" x="3629025" y="5167313"/>
          <p14:tracePt t="31669" x="3662363" y="5200650"/>
          <p14:tracePt t="31679" x="3697288" y="5218113"/>
          <p14:tracePt t="31684" x="3738563" y="5243513"/>
          <p14:tracePt t="31690" x="3763963" y="5251450"/>
          <p14:tracePt t="31697" x="3790950" y="5268913"/>
          <p14:tracePt t="31703" x="3816350" y="5276850"/>
          <p14:tracePt t="31711" x="3849688" y="5286375"/>
          <p14:tracePt t="31718" x="3883025" y="5294313"/>
          <p14:tracePt t="31725" x="3925888" y="5294313"/>
          <p14:tracePt t="31731" x="3968750" y="5294313"/>
          <p14:tracePt t="31739" x="4002088" y="5294313"/>
          <p14:tracePt t="31744" x="4044950" y="5294313"/>
          <p14:tracePt t="31751" x="4095750" y="5276850"/>
          <p14:tracePt t="31760" x="4121150" y="5276850"/>
          <p14:tracePt t="31765" x="4156075" y="5268913"/>
          <p14:tracePt t="31772" x="4189413" y="5260975"/>
          <p14:tracePt t="31778" x="4214813" y="5251450"/>
          <p14:tracePt t="31788" x="4240213" y="5243513"/>
          <p14:tracePt t="31794" x="4224338" y="5243513"/>
          <p14:tracePt t="32130" x="4037013" y="5157788"/>
          <p14:tracePt t="32137" x="3841750" y="5056188"/>
          <p14:tracePt t="32143" x="3713163" y="4954588"/>
          <p14:tracePt t="32149" x="3543300" y="4860925"/>
          <p14:tracePt t="32159" x="3441700" y="4784725"/>
          <p14:tracePt t="32163" x="3330575" y="4708525"/>
          <p14:tracePt t="32170" x="3254375" y="4657725"/>
          <p14:tracePt t="32177" x="3195638" y="4614863"/>
          <p14:tracePt t="32185" x="3160713" y="4597400"/>
          <p14:tracePt t="32192" x="3119438" y="4572000"/>
          <p14:tracePt t="32199" x="3101975" y="4564063"/>
          <p14:tracePt t="32205" x="3094038" y="4564063"/>
          <p14:tracePt t="32211" x="3084513" y="4564063"/>
          <p14:tracePt t="32218" x="3076575" y="4564063"/>
          <p14:tracePt t="32287" x="3067050" y="4572000"/>
          <p14:tracePt t="32294" x="3059113" y="4572000"/>
          <p14:tracePt t="32309" x="3041650" y="4579938"/>
          <p14:tracePt t="32314" x="3016250" y="4589463"/>
          <p14:tracePt t="32321" x="3000375" y="4597400"/>
          <p14:tracePt t="32328" x="2974975" y="4605338"/>
          <p14:tracePt t="32335" x="2940050" y="4622800"/>
          <p14:tracePt t="32342" x="2914650" y="4630738"/>
          <p14:tracePt t="32348" x="2897188" y="4640263"/>
          <p14:tracePt t="32357" x="2881313" y="4648200"/>
          <p14:tracePt t="32362" x="2863850" y="4648200"/>
          <p14:tracePt t="32369" x="2855913" y="4657725"/>
          <p14:tracePt t="32376" x="2846388" y="4657725"/>
          <p14:tracePt t="32390" x="2830513" y="4665663"/>
          <p14:tracePt t="32396" x="2820988" y="4665663"/>
          <p14:tracePt t="32404" x="2820988" y="4673600"/>
          <p14:tracePt t="32418" x="2813050" y="4673600"/>
          <p14:tracePt t="32425" x="2805113" y="4673600"/>
          <p14:tracePt t="32431" x="2805113" y="4683125"/>
          <p14:tracePt t="32438" x="2787650" y="4691063"/>
          <p14:tracePt t="32444" x="2762250" y="4699000"/>
          <p14:tracePt t="32452" x="2744788" y="4708525"/>
          <p14:tracePt t="32459" x="2711450" y="4716463"/>
          <p14:tracePt t="32466" x="2676525" y="4733925"/>
          <p14:tracePt t="32471" x="2625725" y="4741863"/>
          <p14:tracePt t="32478" x="2566988" y="4749800"/>
          <p14:tracePt t="32486" x="2524125" y="4767263"/>
          <p14:tracePt t="32493" x="2473325" y="4784725"/>
          <p14:tracePt t="32499" x="2413000" y="4802188"/>
          <p14:tracePt t="32508" x="2362200" y="4810125"/>
          <p14:tracePt t="32512" x="2336800" y="4818063"/>
          <p14:tracePt t="32520" x="2354263" y="4818063"/>
          <p14:tracePt t="32945" x="2227263" y="4894263"/>
          <p14:tracePt t="32952" x="2047875" y="5030788"/>
          <p14:tracePt t="32959" x="1844675" y="5175250"/>
          <p14:tracePt t="32966" x="1733550" y="5268913"/>
          <p14:tracePt t="32973" x="1674813" y="5337175"/>
          <p14:tracePt t="32979" x="1614488" y="5395913"/>
          <p14:tracePt t="32986" x="1589088" y="5438775"/>
          <p14:tracePt t="32994" x="1581150" y="5446713"/>
          <p14:tracePt t="33000" x="1571625" y="5456238"/>
          <p14:tracePt t="33009" x="1571625" y="5464175"/>
          <p14:tracePt t="33013" x="1571625" y="5472113"/>
          <p14:tracePt t="33020" x="1571625" y="5481638"/>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CC60333-AF6B-4E35-9E10-EB259FAC808D}"/>
              </a:ext>
            </a:extLst>
          </p:cNvPr>
          <p:cNvPicPr>
            <a:picLocks noGrp="1" noChangeAspect="1"/>
          </p:cNvPicPr>
          <p:nvPr>
            <p:ph sz="half" idx="2"/>
          </p:nvPr>
        </p:nvPicPr>
        <p:blipFill>
          <a:blip r:embed="rId5"/>
          <a:stretch>
            <a:fillRect/>
          </a:stretch>
        </p:blipFill>
        <p:spPr>
          <a:xfrm>
            <a:off x="2465797" y="1258228"/>
            <a:ext cx="4216741" cy="5102015"/>
          </a:xfrm>
        </p:spPr>
      </p:pic>
      <p:sp>
        <p:nvSpPr>
          <p:cNvPr id="3" name="Title 2">
            <a:extLst>
              <a:ext uri="{FF2B5EF4-FFF2-40B4-BE49-F238E27FC236}">
                <a16:creationId xmlns:a16="http://schemas.microsoft.com/office/drawing/2014/main" id="{84E79B98-1D5B-48E5-8305-1E4CC8F68E97}"/>
              </a:ext>
            </a:extLst>
          </p:cNvPr>
          <p:cNvSpPr>
            <a:spLocks noGrp="1"/>
          </p:cNvSpPr>
          <p:nvPr>
            <p:ph type="title"/>
          </p:nvPr>
        </p:nvSpPr>
        <p:spPr/>
        <p:txBody>
          <a:bodyPr/>
          <a:lstStyle/>
          <a:p>
            <a:r>
              <a:rPr lang="en-IN">
                <a:cs typeface="Calibri"/>
              </a:rPr>
              <a:t>Schematic of InvSubBytes</a:t>
            </a:r>
            <a:endParaRPr lang="en-IN"/>
          </a:p>
        </p:txBody>
      </p:sp>
      <p:pic>
        <p:nvPicPr>
          <p:cNvPr id="2" name="Audio 1">
            <a:hlinkClick r:id="" action="ppaction://media"/>
            <a:extLst>
              <a:ext uri="{FF2B5EF4-FFF2-40B4-BE49-F238E27FC236}">
                <a16:creationId xmlns:a16="http://schemas.microsoft.com/office/drawing/2014/main" id="{D2322910-83E4-4DAE-ADB5-608919A8FEC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703562989"/>
      </p:ext>
    </p:extLst>
  </p:cSld>
  <p:clrMapOvr>
    <a:masterClrMapping/>
  </p:clrMapOvr>
  <mc:AlternateContent xmlns:mc="http://schemas.openxmlformats.org/markup-compatibility/2006">
    <mc:Choice xmlns:p14="http://schemas.microsoft.com/office/powerpoint/2010/main" Requires="p14">
      <p:transition spd="slow" p14:dur="2000" advTm="12613"/>
    </mc:Choice>
    <mc:Fallback>
      <p:transition spd="slow" advTm="12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5942" x="187325" y="2030413"/>
          <p14:tracePt t="5949" x="271463" y="2030413"/>
          <p14:tracePt t="5957" x="374650" y="2030413"/>
          <p14:tracePt t="5963" x="450850" y="2039938"/>
          <p14:tracePt t="5970" x="501650" y="2039938"/>
          <p14:tracePt t="5977" x="552450" y="2039938"/>
          <p14:tracePt t="5984" x="595313" y="2047875"/>
          <p14:tracePt t="5991" x="628650" y="2047875"/>
          <p14:tracePt t="5998" x="654050" y="2047875"/>
          <p14:tracePt t="6005" x="671513" y="2047875"/>
          <p14:tracePt t="6012" x="688975" y="2055813"/>
          <p14:tracePt t="6020" x="696913" y="2055813"/>
          <p14:tracePt t="6026" x="704850" y="2055813"/>
          <p14:tracePt t="6032" x="714375" y="2055813"/>
          <p14:tracePt t="6040" x="722313" y="2055813"/>
          <p14:tracePt t="6054" x="730250" y="2055813"/>
          <p14:tracePt t="6085" x="739775" y="2055813"/>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DE5AA94-78A4-495A-BDE5-97ADBC3B1356}"/>
              </a:ext>
            </a:extLst>
          </p:cNvPr>
          <p:cNvPicPr>
            <a:picLocks noGrp="1" noChangeAspect="1"/>
          </p:cNvPicPr>
          <p:nvPr>
            <p:ph sz="half" idx="2"/>
          </p:nvPr>
        </p:nvPicPr>
        <p:blipFill>
          <a:blip r:embed="rId5"/>
          <a:stretch>
            <a:fillRect/>
          </a:stretch>
        </p:blipFill>
        <p:spPr>
          <a:xfrm>
            <a:off x="1501254" y="2144329"/>
            <a:ext cx="6136382" cy="2555219"/>
          </a:xfrm>
        </p:spPr>
      </p:pic>
      <p:sp>
        <p:nvSpPr>
          <p:cNvPr id="3" name="Title 2">
            <a:extLst>
              <a:ext uri="{FF2B5EF4-FFF2-40B4-BE49-F238E27FC236}">
                <a16:creationId xmlns:a16="http://schemas.microsoft.com/office/drawing/2014/main" id="{9F2E1530-2D88-45E1-A843-1788EE947561}"/>
              </a:ext>
            </a:extLst>
          </p:cNvPr>
          <p:cNvSpPr>
            <a:spLocks noGrp="1"/>
          </p:cNvSpPr>
          <p:nvPr>
            <p:ph type="title"/>
          </p:nvPr>
        </p:nvSpPr>
        <p:spPr/>
        <p:txBody>
          <a:bodyPr/>
          <a:lstStyle/>
          <a:p>
            <a:r>
              <a:rPr lang="en-US">
                <a:cs typeface="Calibri"/>
              </a:rPr>
              <a:t>Schematic of AddRoundKey</a:t>
            </a:r>
            <a:endParaRPr lang="en-US"/>
          </a:p>
        </p:txBody>
      </p:sp>
      <p:pic>
        <p:nvPicPr>
          <p:cNvPr id="2" name="Audio 1">
            <a:hlinkClick r:id="" action="ppaction://media"/>
            <a:extLst>
              <a:ext uri="{FF2B5EF4-FFF2-40B4-BE49-F238E27FC236}">
                <a16:creationId xmlns:a16="http://schemas.microsoft.com/office/drawing/2014/main" id="{8A34D556-D3DC-46B0-93BF-E3800E1BD13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488784909"/>
      </p:ext>
    </p:extLst>
  </p:cSld>
  <p:clrMapOvr>
    <a:masterClrMapping/>
  </p:clrMapOvr>
  <mc:AlternateContent xmlns:mc="http://schemas.openxmlformats.org/markup-compatibility/2006">
    <mc:Choice xmlns:p14="http://schemas.microsoft.com/office/powerpoint/2010/main" Requires="p14">
      <p:transition spd="slow" p14:dur="2000" advTm="6674"/>
    </mc:Choice>
    <mc:Fallback>
      <p:transition spd="slow" advTm="6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5B2738E-B1AA-494D-886D-A3312F2AB9DE}"/>
              </a:ext>
            </a:extLst>
          </p:cNvPr>
          <p:cNvPicPr>
            <a:picLocks noGrp="1" noChangeAspect="1"/>
          </p:cNvPicPr>
          <p:nvPr>
            <p:ph sz="half" idx="2"/>
          </p:nvPr>
        </p:nvPicPr>
        <p:blipFill>
          <a:blip r:embed="rId5"/>
          <a:stretch>
            <a:fillRect/>
          </a:stretch>
        </p:blipFill>
        <p:spPr>
          <a:xfrm>
            <a:off x="847373" y="1991063"/>
            <a:ext cx="7453588" cy="2880643"/>
          </a:xfrm>
        </p:spPr>
      </p:pic>
      <p:sp>
        <p:nvSpPr>
          <p:cNvPr id="3" name="Title 2">
            <a:extLst>
              <a:ext uri="{FF2B5EF4-FFF2-40B4-BE49-F238E27FC236}">
                <a16:creationId xmlns:a16="http://schemas.microsoft.com/office/drawing/2014/main" id="{6B502103-6EC4-4867-97D6-6E4DF1A6147D}"/>
              </a:ext>
            </a:extLst>
          </p:cNvPr>
          <p:cNvSpPr>
            <a:spLocks noGrp="1"/>
          </p:cNvSpPr>
          <p:nvPr>
            <p:ph type="title"/>
          </p:nvPr>
        </p:nvSpPr>
        <p:spPr/>
        <p:txBody>
          <a:bodyPr/>
          <a:lstStyle/>
          <a:p>
            <a:r>
              <a:rPr lang="en-US">
                <a:cs typeface="Calibri"/>
              </a:rPr>
              <a:t>Schematic of InvShiftRows</a:t>
            </a:r>
            <a:endParaRPr lang="en-US"/>
          </a:p>
        </p:txBody>
      </p:sp>
      <p:pic>
        <p:nvPicPr>
          <p:cNvPr id="5" name="Graphic 5" descr="Arrow Up with solid fill">
            <a:extLst>
              <a:ext uri="{FF2B5EF4-FFF2-40B4-BE49-F238E27FC236}">
                <a16:creationId xmlns:a16="http://schemas.microsoft.com/office/drawing/2014/main" id="{B6A910E8-5DFC-4EF2-A671-0939B44F87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4662684" y="2971801"/>
            <a:ext cx="319285" cy="319285"/>
          </a:xfrm>
          <a:prstGeom prst="rect">
            <a:avLst/>
          </a:prstGeom>
        </p:spPr>
      </p:pic>
      <p:pic>
        <p:nvPicPr>
          <p:cNvPr id="2" name="Audio 1">
            <a:hlinkClick r:id="" action="ppaction://media"/>
            <a:extLst>
              <a:ext uri="{FF2B5EF4-FFF2-40B4-BE49-F238E27FC236}">
                <a16:creationId xmlns:a16="http://schemas.microsoft.com/office/drawing/2014/main" id="{C83F3C97-5964-4A3C-AF83-173CE570DA0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676106935"/>
      </p:ext>
    </p:extLst>
  </p:cSld>
  <p:clrMapOvr>
    <a:masterClrMapping/>
  </p:clrMapOvr>
  <mc:AlternateContent xmlns:mc="http://schemas.openxmlformats.org/markup-compatibility/2006">
    <mc:Choice xmlns:p14="http://schemas.microsoft.com/office/powerpoint/2010/main" Requires="p14">
      <p:transition spd="slow" p14:dur="2000" advTm="6256"/>
    </mc:Choice>
    <mc:Fallback>
      <p:transition spd="slow" advTm="6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5827255-7B5C-4C53-988D-845A2A9F1A30}"/>
              </a:ext>
            </a:extLst>
          </p:cNvPr>
          <p:cNvPicPr>
            <a:picLocks noGrp="1" noChangeAspect="1"/>
          </p:cNvPicPr>
          <p:nvPr>
            <p:ph sz="half" idx="2"/>
          </p:nvPr>
        </p:nvPicPr>
        <p:blipFill>
          <a:blip r:embed="rId5"/>
          <a:stretch>
            <a:fillRect/>
          </a:stretch>
        </p:blipFill>
        <p:spPr>
          <a:xfrm>
            <a:off x="758264" y="1184468"/>
            <a:ext cx="7849072" cy="4947253"/>
          </a:xfrm>
        </p:spPr>
      </p:pic>
      <p:sp>
        <p:nvSpPr>
          <p:cNvPr id="3" name="Title 2">
            <a:extLst>
              <a:ext uri="{FF2B5EF4-FFF2-40B4-BE49-F238E27FC236}">
                <a16:creationId xmlns:a16="http://schemas.microsoft.com/office/drawing/2014/main" id="{68590534-B814-4C7A-82A7-19AC2DBAFF30}"/>
              </a:ext>
            </a:extLst>
          </p:cNvPr>
          <p:cNvSpPr>
            <a:spLocks noGrp="1"/>
          </p:cNvSpPr>
          <p:nvPr>
            <p:ph type="title"/>
          </p:nvPr>
        </p:nvSpPr>
        <p:spPr/>
        <p:txBody>
          <a:bodyPr/>
          <a:lstStyle/>
          <a:p>
            <a:r>
              <a:rPr lang="en-US">
                <a:cs typeface="Calibri"/>
              </a:rPr>
              <a:t>Schematic of InvMixColumns</a:t>
            </a:r>
            <a:endParaRPr lang="en-US"/>
          </a:p>
        </p:txBody>
      </p:sp>
      <p:pic>
        <p:nvPicPr>
          <p:cNvPr id="2" name="Audio 1">
            <a:hlinkClick r:id="" action="ppaction://media"/>
            <a:extLst>
              <a:ext uri="{FF2B5EF4-FFF2-40B4-BE49-F238E27FC236}">
                <a16:creationId xmlns:a16="http://schemas.microsoft.com/office/drawing/2014/main" id="{C3BA29F3-C788-4608-A471-02E5B2D6F8A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864624724"/>
      </p:ext>
    </p:extLst>
  </p:cSld>
  <p:clrMapOvr>
    <a:masterClrMapping/>
  </p:clrMapOvr>
  <mc:AlternateContent xmlns:mc="http://schemas.openxmlformats.org/markup-compatibility/2006">
    <mc:Choice xmlns:p14="http://schemas.microsoft.com/office/powerpoint/2010/main" Requires="p14">
      <p:transition spd="slow" p14:dur="2000" advTm="7881"/>
    </mc:Choice>
    <mc:Fallback>
      <p:transition spd="slow" advTm="7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8CD69F7-F8DB-48D8-BBC7-AE559B9DF4E7}"/>
              </a:ext>
            </a:extLst>
          </p:cNvPr>
          <p:cNvGraphicFramePr>
            <a:graphicFrameLocks noGrp="1"/>
          </p:cNvGraphicFramePr>
          <p:nvPr>
            <p:ph sz="half" idx="2"/>
            <p:extLst>
              <p:ext uri="{D42A27DB-BD31-4B8C-83A1-F6EECF244321}">
                <p14:modId xmlns:p14="http://schemas.microsoft.com/office/powerpoint/2010/main" val="2120722537"/>
              </p:ext>
            </p:extLst>
          </p:nvPr>
        </p:nvGraphicFramePr>
        <p:xfrm>
          <a:off x="180811" y="1856707"/>
          <a:ext cx="8691513" cy="2155443"/>
        </p:xfrm>
        <a:graphic>
          <a:graphicData uri="http://schemas.openxmlformats.org/drawingml/2006/table">
            <a:tbl>
              <a:tblPr firstRow="1" firstCol="1" bandRow="1">
                <a:tableStyleId>{F5AB1C69-6EDB-4FF4-983F-18BD219EF322}</a:tableStyleId>
              </a:tblPr>
              <a:tblGrid>
                <a:gridCol w="476198">
                  <a:extLst>
                    <a:ext uri="{9D8B030D-6E8A-4147-A177-3AD203B41FA5}">
                      <a16:colId xmlns:a16="http://schemas.microsoft.com/office/drawing/2014/main" val="1280605849"/>
                    </a:ext>
                  </a:extLst>
                </a:gridCol>
                <a:gridCol w="2662929">
                  <a:extLst>
                    <a:ext uri="{9D8B030D-6E8A-4147-A177-3AD203B41FA5}">
                      <a16:colId xmlns:a16="http://schemas.microsoft.com/office/drawing/2014/main" val="1550164738"/>
                    </a:ext>
                  </a:extLst>
                </a:gridCol>
                <a:gridCol w="2762053">
                  <a:extLst>
                    <a:ext uri="{9D8B030D-6E8A-4147-A177-3AD203B41FA5}">
                      <a16:colId xmlns:a16="http://schemas.microsoft.com/office/drawing/2014/main" val="2698542195"/>
                    </a:ext>
                  </a:extLst>
                </a:gridCol>
                <a:gridCol w="2790333">
                  <a:extLst>
                    <a:ext uri="{9D8B030D-6E8A-4147-A177-3AD203B41FA5}">
                      <a16:colId xmlns:a16="http://schemas.microsoft.com/office/drawing/2014/main" val="3898689041"/>
                    </a:ext>
                  </a:extLst>
                </a:gridCol>
              </a:tblGrid>
              <a:tr h="490936">
                <a:tc>
                  <a:txBody>
                    <a:bodyPr/>
                    <a:lstStyle/>
                    <a:p>
                      <a:pPr algn="ctr"/>
                      <a:r>
                        <a:rPr lang="en-US" sz="1200">
                          <a:effectLst/>
                        </a:rPr>
                        <a:t>S.No.</a:t>
                      </a:r>
                      <a:endParaRPr lang="en-IN" sz="105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600">
                          <a:effectLst/>
                        </a:rPr>
                        <a:t>Ciphertext</a:t>
                      </a:r>
                      <a:endParaRPr lang="en-IN" sz="12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600">
                          <a:effectLst/>
                        </a:rPr>
                        <a:t>Key</a:t>
                      </a:r>
                      <a:endParaRPr lang="en-IN" sz="1000" b="1">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r>
                        <a:rPr lang="en-US" sz="1600">
                          <a:effectLst/>
                        </a:rPr>
                        <a:t>Expected Plaintext</a:t>
                      </a:r>
                      <a:endParaRPr lang="en-IN" sz="1200" b="1">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286205291"/>
                  </a:ext>
                </a:extLst>
              </a:tr>
              <a:tr h="560329">
                <a:tc>
                  <a:txBody>
                    <a:bodyPr/>
                    <a:lstStyle/>
                    <a:p>
                      <a:pPr indent="182880" algn="ctr">
                        <a:spcAft>
                          <a:spcPts val="30"/>
                        </a:spcAft>
                      </a:pPr>
                      <a:r>
                        <a:rPr lang="en-US" sz="1100" spc="-5">
                          <a:effectLst/>
                        </a:rPr>
                        <a:t>1</a:t>
                      </a:r>
                      <a:endParaRPr lang="en-IN" sz="11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indent="182880" algn="ctr">
                        <a:spcAft>
                          <a:spcPts val="30"/>
                        </a:spcAft>
                      </a:pPr>
                      <a:r>
                        <a:rPr lang="en-US" sz="1100" b="0" i="0" spc="-5">
                          <a:effectLst/>
                        </a:rPr>
                        <a:t>29c3505F571420f6402299b31a02d73a</a:t>
                      </a:r>
                      <a:endParaRPr lang="en-IN" sz="1100" b="0" i="0" spc="-5">
                        <a:effectLst/>
                        <a:latin typeface="Times New Roman"/>
                        <a:ea typeface="SimSun"/>
                      </a:endParaRPr>
                    </a:p>
                  </a:txBody>
                  <a:tcPr marL="68580" marR="68580" marT="0" marB="0" anchor="ctr"/>
                </a:tc>
                <a:tc>
                  <a:txBody>
                    <a:bodyPr/>
                    <a:lstStyle/>
                    <a:p>
                      <a:pPr indent="182880" algn="ctr">
                        <a:spcAft>
                          <a:spcPts val="30"/>
                        </a:spcAft>
                      </a:pPr>
                      <a:r>
                        <a:rPr lang="en-US" sz="1100" spc="-5">
                          <a:effectLst/>
                        </a:rPr>
                        <a:t>5468617473206d79204b756e67204675</a:t>
                      </a:r>
                      <a:endParaRPr lang="en-IN" sz="11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indent="182880" algn="ctr">
                        <a:spcAft>
                          <a:spcPts val="30"/>
                        </a:spcAft>
                      </a:pPr>
                      <a:r>
                        <a:rPr lang="en-US" sz="1100" spc="-5">
                          <a:effectLst/>
                        </a:rPr>
                        <a:t>54776f204f665204e696e652054776f</a:t>
                      </a:r>
                      <a:endParaRPr lang="en-IN" sz="1100" spc="-5">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032950427"/>
                  </a:ext>
                </a:extLst>
              </a:tr>
              <a:tr h="552089">
                <a:tc>
                  <a:txBody>
                    <a:bodyPr/>
                    <a:lstStyle/>
                    <a:p>
                      <a:pPr indent="182880" algn="ctr">
                        <a:spcAft>
                          <a:spcPts val="30"/>
                        </a:spcAft>
                      </a:pPr>
                      <a:r>
                        <a:rPr lang="en-US" sz="1100" spc="-5">
                          <a:effectLst/>
                        </a:rPr>
                        <a:t>2</a:t>
                      </a:r>
                      <a:endParaRPr lang="en-IN" sz="11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indent="182880" algn="ctr">
                        <a:spcAft>
                          <a:spcPts val="30"/>
                        </a:spcAft>
                      </a:pPr>
                      <a:r>
                        <a:rPr lang="en-US" sz="1100" spc="-5">
                          <a:effectLst/>
                        </a:rPr>
                        <a:t>ff0b844a0853bf7c6934ab4364148fb9</a:t>
                      </a:r>
                      <a:endParaRPr lang="en-IN" sz="11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indent="182880" algn="ctr">
                        <a:spcAft>
                          <a:spcPts val="30"/>
                        </a:spcAft>
                      </a:pPr>
                      <a:r>
                        <a:rPr lang="en-US" sz="1100" spc="-5">
                          <a:effectLst/>
                        </a:rPr>
                        <a:t>0f1571c947d9e8590cb7add6af7f6798</a:t>
                      </a:r>
                      <a:endParaRPr lang="en-IN" sz="11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indent="182880" algn="ctr">
                        <a:spcAft>
                          <a:spcPts val="30"/>
                        </a:spcAft>
                      </a:pPr>
                      <a:r>
                        <a:rPr lang="en-US" sz="1100" spc="-5">
                          <a:effectLst/>
                        </a:rPr>
                        <a:t>0123456789abcedffedcba9876543210</a:t>
                      </a:r>
                      <a:endParaRPr lang="en-IN" sz="1100" spc="-5">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136213303"/>
                  </a:ext>
                </a:extLst>
              </a:tr>
              <a:tr h="552089">
                <a:tc>
                  <a:txBody>
                    <a:bodyPr/>
                    <a:lstStyle/>
                    <a:p>
                      <a:pPr indent="182880" algn="ctr">
                        <a:spcAft>
                          <a:spcPts val="30"/>
                        </a:spcAft>
                      </a:pPr>
                      <a:r>
                        <a:rPr lang="en-US" sz="1100" spc="-5">
                          <a:effectLst/>
                        </a:rPr>
                        <a:t>3</a:t>
                      </a:r>
                      <a:endParaRPr lang="en-IN" sz="11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indent="182880" algn="ctr">
                        <a:spcAft>
                          <a:spcPts val="30"/>
                        </a:spcAft>
                      </a:pPr>
                      <a:r>
                        <a:rPr lang="en-US" sz="1100" spc="-5">
                          <a:effectLst/>
                        </a:rPr>
                        <a:t>ae7614a563d5f29824182476369ffff</a:t>
                      </a:r>
                      <a:endParaRPr lang="en-IN" sz="11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indent="182880" algn="ctr">
                        <a:spcAft>
                          <a:spcPts val="30"/>
                        </a:spcAft>
                      </a:pPr>
                      <a:r>
                        <a:rPr lang="en-US" sz="1100" spc="-5">
                          <a:effectLst/>
                        </a:rPr>
                        <a:t>f1571c9546ae74863ef9752467983344</a:t>
                      </a:r>
                      <a:endParaRPr lang="en-IN" sz="11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indent="182880" algn="ctr">
                        <a:spcAft>
                          <a:spcPts val="30"/>
                        </a:spcAft>
                      </a:pPr>
                      <a:r>
                        <a:rPr lang="en-US" sz="1100" spc="-5">
                          <a:effectLst/>
                        </a:rPr>
                        <a:t>63881d081750d77786fc1c42c0717c93</a:t>
                      </a:r>
                      <a:endParaRPr lang="en-IN" sz="1100" spc="-5">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948894673"/>
                  </a:ext>
                </a:extLst>
              </a:tr>
            </a:tbl>
          </a:graphicData>
        </a:graphic>
      </p:graphicFrame>
      <p:sp>
        <p:nvSpPr>
          <p:cNvPr id="3" name="Title 2">
            <a:extLst>
              <a:ext uri="{FF2B5EF4-FFF2-40B4-BE49-F238E27FC236}">
                <a16:creationId xmlns:a16="http://schemas.microsoft.com/office/drawing/2014/main" id="{67D81559-3284-4EAD-9CB6-F4EB6D6CCBE0}"/>
              </a:ext>
            </a:extLst>
          </p:cNvPr>
          <p:cNvSpPr>
            <a:spLocks noGrp="1"/>
          </p:cNvSpPr>
          <p:nvPr>
            <p:ph type="title"/>
          </p:nvPr>
        </p:nvSpPr>
        <p:spPr/>
        <p:txBody>
          <a:bodyPr/>
          <a:lstStyle/>
          <a:p>
            <a:r>
              <a:rPr lang="en-US"/>
              <a:t>Simulation Results</a:t>
            </a:r>
            <a:endParaRPr lang="en-IN"/>
          </a:p>
        </p:txBody>
      </p:sp>
      <p:sp>
        <p:nvSpPr>
          <p:cNvPr id="5" name="TextBox 4">
            <a:extLst>
              <a:ext uri="{FF2B5EF4-FFF2-40B4-BE49-F238E27FC236}">
                <a16:creationId xmlns:a16="http://schemas.microsoft.com/office/drawing/2014/main" id="{3371507B-89F6-4E4F-8683-2565F5E9525F}"/>
              </a:ext>
            </a:extLst>
          </p:cNvPr>
          <p:cNvSpPr txBox="1"/>
          <p:nvPr/>
        </p:nvSpPr>
        <p:spPr>
          <a:xfrm>
            <a:off x="626031" y="4817795"/>
            <a:ext cx="8012784" cy="101566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a:latin typeface="Calibri"/>
                <a:cs typeface="Calibri"/>
              </a:rPr>
              <a:t>We have used Xilinx Vivado v2020.2 (64-bit) for running our simulations.</a:t>
            </a:r>
          </a:p>
          <a:p>
            <a:pPr marL="285750" indent="-285750">
              <a:buFont typeface="Arial" panose="020B0604020202020204" pitchFamily="34" charset="0"/>
              <a:buChar char="•"/>
            </a:pPr>
            <a:r>
              <a:rPr lang="en-US" sz="2000">
                <a:latin typeface="Calibri"/>
                <a:cs typeface="Calibri"/>
              </a:rPr>
              <a:t>The ciphertext-key-plaintext triplets required for validation have been generated using an online tool that can be found </a:t>
            </a:r>
            <a:r>
              <a:rPr lang="en-US" sz="2000">
                <a:latin typeface="Calibri"/>
                <a:cs typeface="Calibri"/>
                <a:hlinkClick r:id="rId5"/>
              </a:rPr>
              <a:t>here</a:t>
            </a:r>
            <a:r>
              <a:rPr lang="en-US" sz="2000">
                <a:latin typeface="Calibri"/>
                <a:cs typeface="Calibri"/>
              </a:rPr>
              <a:t>. </a:t>
            </a:r>
            <a:endParaRPr lang="en-IN" sz="2000"/>
          </a:p>
        </p:txBody>
      </p:sp>
      <p:pic>
        <p:nvPicPr>
          <p:cNvPr id="9" name="Audio 8">
            <a:hlinkClick r:id="" action="ppaction://media"/>
            <a:extLst>
              <a:ext uri="{FF2B5EF4-FFF2-40B4-BE49-F238E27FC236}">
                <a16:creationId xmlns:a16="http://schemas.microsoft.com/office/drawing/2014/main" id="{0065C8A8-2699-4E70-88F9-076246AEA0D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129477856"/>
      </p:ext>
    </p:extLst>
  </p:cSld>
  <p:clrMapOvr>
    <a:masterClrMapping/>
  </p:clrMapOvr>
  <mc:AlternateContent xmlns:mc="http://schemas.openxmlformats.org/markup-compatibility/2006">
    <mc:Choice xmlns:p14="http://schemas.microsoft.com/office/powerpoint/2010/main" Requires="p14">
      <p:transition spd="med" p14:dur="700" advTm="31960">
        <p:fade/>
      </p:transition>
    </mc:Choice>
    <mc:Fallback>
      <p:transition spd="med" advTm="319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3053" x="280988" y="2354263"/>
          <p14:tracePt t="3075" x="288925" y="2354263"/>
          <p14:tracePt t="3082" x="288925" y="2344738"/>
          <p14:tracePt t="3087" x="296863" y="2344738"/>
          <p14:tracePt t="3095" x="314325" y="2336800"/>
          <p14:tracePt t="3102" x="322263" y="2336800"/>
          <p14:tracePt t="3109" x="339725" y="2336800"/>
          <p14:tracePt t="3117" x="347663" y="2336800"/>
          <p14:tracePt t="3123" x="357188" y="2336800"/>
          <p14:tracePt t="3131" x="390525" y="2319338"/>
          <p14:tracePt t="3137" x="407988" y="2311400"/>
          <p14:tracePt t="3144" x="433388" y="2303463"/>
          <p14:tracePt t="3151" x="450850" y="2303463"/>
          <p14:tracePt t="3157" x="476250" y="2303463"/>
          <p14:tracePt t="3167" x="484188" y="2293938"/>
          <p14:tracePt t="3171" x="501650" y="2293938"/>
          <p14:tracePt t="3179" x="519113" y="2286000"/>
          <p14:tracePt t="3186" x="527050" y="2286000"/>
          <p14:tracePt t="3192" x="544513" y="2278063"/>
          <p14:tracePt t="3207" x="560388" y="2278063"/>
          <p14:tracePt t="3213" x="577850" y="2278063"/>
          <p14:tracePt t="3220" x="585788" y="2278063"/>
          <p14:tracePt t="3228" x="595313" y="2268538"/>
          <p14:tracePt t="3234" x="603250" y="2268538"/>
          <p14:tracePt t="3242" x="620713" y="2260600"/>
          <p14:tracePt t="3249" x="628650" y="2260600"/>
          <p14:tracePt t="3256" x="636588" y="2252663"/>
          <p14:tracePt t="3262" x="646113" y="2252663"/>
          <p14:tracePt t="3269" x="663575" y="2252663"/>
          <p14:tracePt t="3277" x="671513" y="2252663"/>
          <p14:tracePt t="3284" x="688975" y="2243138"/>
          <p14:tracePt t="3291" x="696913" y="2243138"/>
          <p14:tracePt t="3296" x="704850" y="2243138"/>
          <p14:tracePt t="3304" x="714375" y="2235200"/>
          <p14:tracePt t="3312" x="739775" y="2235200"/>
          <p14:tracePt t="3319" x="755650" y="2227263"/>
          <p14:tracePt t="3325" x="781050" y="2227263"/>
          <p14:tracePt t="3334" x="823913" y="2217738"/>
          <p14:tracePt t="3339" x="866775" y="2209800"/>
          <p14:tracePt t="3347" x="900113" y="2200275"/>
          <p14:tracePt t="3354" x="935038" y="2184400"/>
          <p14:tracePt t="3361" x="968375" y="2174875"/>
          <p14:tracePt t="3368" x="1003300" y="2166938"/>
          <p14:tracePt t="3374" x="1036638" y="2159000"/>
          <p14:tracePt t="3383" x="1062038" y="2159000"/>
          <p14:tracePt t="3388" x="1096963" y="2149475"/>
          <p14:tracePt t="3396" x="1122363" y="2141538"/>
          <p14:tracePt t="3403" x="1147763" y="2141538"/>
          <p14:tracePt t="3410" x="1163638" y="2133600"/>
          <p14:tracePt t="3419" x="1181100" y="2133600"/>
          <p14:tracePt t="3423" x="1189038" y="2133600"/>
          <p14:tracePt t="3431" x="1198563" y="2133600"/>
          <p14:tracePt t="3437" x="1206500" y="2133600"/>
          <p14:tracePt t="3444" x="1216025" y="2133600"/>
          <p14:tracePt t="3452" x="1223963" y="2133600"/>
          <p14:tracePt t="3458" x="1231900" y="2133600"/>
          <p14:tracePt t="3465" x="1241425" y="2133600"/>
          <p14:tracePt t="3471" x="1249363" y="2133600"/>
          <p14:tracePt t="3485" x="1257300" y="2133600"/>
          <p14:tracePt t="3493" x="1266825" y="2133600"/>
          <p14:tracePt t="3514" x="1274763" y="2133600"/>
          <p14:tracePt t="3521" x="1282700" y="2133600"/>
          <p14:tracePt t="3528" x="1292225" y="2133600"/>
          <p14:tracePt t="3535" x="1300163" y="2133600"/>
          <p14:tracePt t="3552" x="1308100" y="2133600"/>
          <p14:tracePt t="3555" x="1317625" y="2133600"/>
          <p14:tracePt t="3570" x="1317625" y="2124075"/>
          <p14:tracePt t="3577" x="1325563" y="2124075"/>
          <p14:tracePt t="3585" x="1333500" y="2116138"/>
          <p14:tracePt t="3590" x="1343025" y="2116138"/>
          <p14:tracePt t="3597" x="1350963" y="2108200"/>
          <p14:tracePt t="3604" x="1360488" y="2108200"/>
          <p14:tracePt t="3611" x="1376363" y="2098675"/>
          <p14:tracePt t="3626" x="1385888" y="2098675"/>
          <p14:tracePt t="3634" x="1401763" y="2090738"/>
          <p14:tracePt t="3640" x="1411288" y="2090738"/>
          <p14:tracePt t="3647" x="1427163" y="2082800"/>
          <p14:tracePt t="3653" x="1444625" y="2082800"/>
          <p14:tracePt t="3661" x="1462088" y="2073275"/>
          <p14:tracePt t="3668" x="1470025" y="2073275"/>
          <p14:tracePt t="3675" x="1487488" y="2065338"/>
          <p14:tracePt t="3682" x="1504950" y="2055813"/>
          <p14:tracePt t="3689" x="1520825" y="2047875"/>
          <p14:tracePt t="3695" x="1530350" y="2039938"/>
          <p14:tracePt t="3703" x="1538288" y="2030413"/>
          <p14:tracePt t="3710" x="1555750" y="2030413"/>
          <p14:tracePt t="3717" x="1563688" y="2022475"/>
          <p14:tracePt t="3723" x="1571625" y="2014538"/>
          <p14:tracePt t="3731" x="1581150" y="2005013"/>
          <p14:tracePt t="3738" x="1589088" y="2005013"/>
          <p14:tracePt t="3745" x="1597025" y="2005013"/>
          <p14:tracePt t="3755" x="1597025" y="1997075"/>
          <p14:tracePt t="3758" x="1606550" y="1997075"/>
          <p14:tracePt t="3767" x="1614488" y="1989138"/>
          <p14:tracePt t="3779" x="1622425" y="1989138"/>
          <p14:tracePt t="3793" x="1631950" y="1989138"/>
          <p14:tracePt t="3814" x="1639888" y="1989138"/>
          <p14:tracePt t="4666" x="1657350" y="1989138"/>
          <p14:tracePt t="4673" x="1674813" y="1989138"/>
          <p14:tracePt t="4681" x="1708150" y="1989138"/>
          <p14:tracePt t="4687" x="1751013" y="1997075"/>
          <p14:tracePt t="4694" x="1801813" y="1997075"/>
          <p14:tracePt t="4702" x="1852613" y="2005013"/>
          <p14:tracePt t="4708" x="1920875" y="2005013"/>
          <p14:tracePt t="4718" x="2014538" y="2005013"/>
          <p14:tracePt t="4722" x="2133600" y="2005013"/>
          <p14:tracePt t="4729" x="2268538" y="2005013"/>
          <p14:tracePt t="4736" x="2447925" y="2005013"/>
          <p14:tracePt t="4743" x="2617788" y="2005013"/>
          <p14:tracePt t="4751" x="2752725" y="2005013"/>
          <p14:tracePt t="4757" x="2922588" y="2005013"/>
          <p14:tracePt t="4764" x="3127375" y="2005013"/>
          <p14:tracePt t="4771" x="3408363" y="2005013"/>
          <p14:tracePt t="4779" x="3594100" y="2005013"/>
          <p14:tracePt t="4785" x="3748088" y="2005013"/>
          <p14:tracePt t="4792" x="3849688" y="2022475"/>
          <p14:tracePt t="4800" x="3925888" y="2047875"/>
          <p14:tracePt t="4806" x="3994150" y="2055813"/>
          <p14:tracePt t="4812" x="4062413" y="2065338"/>
          <p14:tracePt t="4820" x="4121150" y="2065338"/>
          <p14:tracePt t="4826" x="4171950" y="2082800"/>
          <p14:tracePt t="4835" x="4240213" y="2082800"/>
          <p14:tracePt t="4840" x="4308475" y="2082800"/>
          <p14:tracePt t="4851" x="4368800" y="2082800"/>
          <p14:tracePt t="4855" x="4419600" y="2082800"/>
          <p14:tracePt t="4861" x="4445000" y="2082800"/>
          <p14:tracePt t="4869" x="4470400" y="2082800"/>
          <p14:tracePt t="4875" x="4495800" y="2082800"/>
          <p14:tracePt t="4882" x="4529138" y="2090738"/>
          <p14:tracePt t="4890" x="4546600" y="2090738"/>
          <p14:tracePt t="4897" x="4554538" y="2090738"/>
          <p14:tracePt t="4903" x="4572000" y="2090738"/>
          <p14:tracePt t="4911" x="4579938" y="2090738"/>
          <p14:tracePt t="4918" x="4597400" y="2098675"/>
          <p14:tracePt t="4924" x="4605338" y="2098675"/>
          <p14:tracePt t="4932" x="4614863" y="2098675"/>
          <p14:tracePt t="4939" x="4622800" y="2098675"/>
          <p14:tracePt t="4945" x="4630738" y="2098675"/>
          <p14:tracePt t="4974" x="4640263" y="2098675"/>
          <p14:tracePt t="4987" x="4640263" y="2108200"/>
          <p14:tracePt t="4994" x="4648200" y="2108200"/>
          <p14:tracePt t="5008" x="4657725" y="2108200"/>
          <p14:tracePt t="5023" x="4665663" y="2108200"/>
          <p14:tracePt t="7258" x="4673600" y="2108200"/>
          <p14:tracePt t="7656" x="4683125" y="2116138"/>
          <p14:tracePt t="7669" x="4699000" y="2116138"/>
          <p14:tracePt t="7676" x="4708525" y="2116138"/>
          <p14:tracePt t="7684" x="4716463" y="2116138"/>
          <p14:tracePt t="7690" x="4733925" y="2116138"/>
          <p14:tracePt t="7698" x="4741863" y="2124075"/>
          <p14:tracePt t="7711" x="4749800" y="2124075"/>
          <p14:tracePt t="7718" x="4767263" y="2124075"/>
          <p14:tracePt t="7726" x="4784725" y="2133600"/>
          <p14:tracePt t="7733" x="4810125" y="2133600"/>
          <p14:tracePt t="7739" x="4843463" y="2133600"/>
          <p14:tracePt t="7747" x="4860925" y="2141538"/>
          <p14:tracePt t="7753" x="4894263" y="2141538"/>
          <p14:tracePt t="7761" x="4937125" y="2149475"/>
          <p14:tracePt t="7767" x="4972050" y="2159000"/>
          <p14:tracePt t="7774" x="5013325" y="2159000"/>
          <p14:tracePt t="7783" x="5081588" y="2174875"/>
          <p14:tracePt t="7788" x="5132388" y="2184400"/>
          <p14:tracePt t="7794" x="5192713" y="2192338"/>
          <p14:tracePt t="7802" x="5260975" y="2209800"/>
          <p14:tracePt t="7808" x="5311775" y="2209800"/>
          <p14:tracePt t="7816" x="5353050" y="2209800"/>
          <p14:tracePt t="7826" x="5405438" y="2217738"/>
          <p14:tracePt t="7829" x="5438775" y="2217738"/>
          <p14:tracePt t="7836" x="5481638" y="2217738"/>
          <p14:tracePt t="7843" x="5507038" y="2217738"/>
          <p14:tracePt t="7851" x="5557838" y="2217738"/>
          <p14:tracePt t="7858" x="5591175" y="2217738"/>
          <p14:tracePt t="7867" x="5659438" y="2217738"/>
          <p14:tracePt t="7871" x="5761038" y="2217738"/>
          <p14:tracePt t="7879" x="5864225" y="2217738"/>
          <p14:tracePt t="7902" x="6143625" y="2217738"/>
          <p14:tracePt t="7906" x="6211888" y="2217738"/>
          <p14:tracePt t="7914" x="6280150" y="2217738"/>
          <p14:tracePt t="7920" x="6348413" y="2200275"/>
          <p14:tracePt t="7928" x="6416675" y="2200275"/>
          <p14:tracePt t="7935" x="6492875" y="2200275"/>
          <p14:tracePt t="7941" x="6561138" y="2192338"/>
          <p14:tracePt t="7949" x="6627813" y="2192338"/>
          <p14:tracePt t="7954" x="6670675" y="2184400"/>
          <p14:tracePt t="7962" x="6705600" y="2184400"/>
          <p14:tracePt t="7969" x="6746875" y="2166938"/>
          <p14:tracePt t="7976" x="6772275" y="2166938"/>
          <p14:tracePt t="7983" x="6789738" y="2166938"/>
          <p14:tracePt t="7990" x="6815138" y="2166938"/>
          <p14:tracePt t="7997" x="6824663" y="2166938"/>
          <p14:tracePt t="8003" x="6840538" y="2166938"/>
          <p14:tracePt t="8011" x="6850063" y="2166938"/>
          <p14:tracePt t="8018" x="6858000" y="2166938"/>
          <p14:tracePt t="8025" x="6865938" y="2166938"/>
          <p14:tracePt t="8032" x="6875463" y="2166938"/>
          <p14:tracePt t="8038" x="6883400" y="2166938"/>
          <p14:tracePt t="8053" x="6891338" y="2166938"/>
          <p14:tracePt t="8060" x="6900863" y="2166938"/>
          <p14:tracePt t="8073" x="6908800" y="2166938"/>
          <p14:tracePt t="8151" x="6916738" y="2166938"/>
          <p14:tracePt t="8542" x="6926263" y="2166938"/>
          <p14:tracePt t="8555" x="6934200" y="2166938"/>
          <p14:tracePt t="8569" x="6943725" y="2166938"/>
          <p14:tracePt t="8591" x="6951663" y="2166938"/>
          <p14:tracePt t="8605" x="6959600" y="2166938"/>
          <p14:tracePt t="8632" x="6969125" y="2166938"/>
          <p14:tracePt t="8696" x="6977063" y="2166938"/>
          <p14:tracePt t="8709" x="6985000" y="2166938"/>
          <p14:tracePt t="8731" x="6994525" y="2166938"/>
          <p14:tracePt t="8989" x="7002463" y="2166938"/>
          <p14:tracePt t="11720" x="6994525" y="2166938"/>
          <p14:tracePt t="11733" x="6985000" y="2166938"/>
          <p14:tracePt t="11772" x="6977063" y="2166938"/>
          <p14:tracePt t="27455" x="6985000" y="2227263"/>
          <p14:tracePt t="27463" x="7010400" y="2336800"/>
          <p14:tracePt t="27470" x="7053263" y="2438400"/>
          <p14:tracePt t="27476" x="7078663" y="2532063"/>
          <p14:tracePt t="27483" x="7104063" y="2600325"/>
          <p14:tracePt t="27491" x="7129463" y="2693988"/>
          <p14:tracePt t="27497" x="7172325" y="2787650"/>
          <p14:tracePt t="27504" x="7205663" y="2906713"/>
          <p14:tracePt t="27510" x="7240588" y="3025775"/>
          <p14:tracePt t="27518" x="7273925" y="3135313"/>
          <p14:tracePt t="27524" x="7299325" y="3211513"/>
          <p14:tracePt t="27531" x="7316788" y="3297238"/>
          <p14:tracePt t="27539" x="7324725" y="3365500"/>
          <p14:tracePt t="27546" x="7342188" y="3459163"/>
          <p14:tracePt t="27553" x="7342188" y="3543300"/>
          <p14:tracePt t="27560" x="7342188" y="3629025"/>
          <p14:tracePt t="27566" x="7342188" y="3713163"/>
          <p14:tracePt t="27573" x="7342188" y="3798888"/>
          <p14:tracePt t="27581" x="7342188" y="3849688"/>
          <p14:tracePt t="27588" x="7342188" y="3900488"/>
          <p14:tracePt t="27595" x="7334250" y="3943350"/>
          <p14:tracePt t="27601" x="7334250" y="3968750"/>
          <p14:tracePt t="27609" x="7324725" y="4002088"/>
          <p14:tracePt t="27615" x="7316788" y="4027488"/>
          <p14:tracePt t="27622" x="7308850" y="4062413"/>
          <p14:tracePt t="27630" x="7299325" y="4095750"/>
          <p14:tracePt t="27636" x="7291388" y="4146550"/>
          <p14:tracePt t="27644" x="7273925" y="4197350"/>
          <p14:tracePt t="27651" x="7258050" y="4275138"/>
          <p14:tracePt t="27658" x="7232650" y="4351338"/>
          <p14:tracePt t="27664" x="7215188" y="4402138"/>
          <p14:tracePt t="27672" x="7189788" y="4478338"/>
          <p14:tracePt t="27680" x="7172325" y="4521200"/>
          <p14:tracePt t="27685" x="7164388" y="4554538"/>
          <p14:tracePt t="27694" x="7154863" y="4589463"/>
          <p14:tracePt t="27700" x="7146925" y="4614863"/>
          <p14:tracePt t="27707" x="7138988" y="4630738"/>
          <p14:tracePt t="27713" x="7113588" y="4657725"/>
          <p14:tracePt t="27721" x="7113588" y="4665663"/>
          <p14:tracePt t="27729" x="7104063" y="4683125"/>
          <p14:tracePt t="27734" x="7096125" y="4699000"/>
          <p14:tracePt t="27742" x="7070725" y="4716463"/>
          <p14:tracePt t="27748" x="7061200" y="4749800"/>
          <p14:tracePt t="27755" x="7045325" y="4784725"/>
          <p14:tracePt t="27763" x="6977063" y="4911725"/>
          <p14:tracePt t="27770" x="6832600" y="5200650"/>
          <p14:tracePt t="27777" x="6619875" y="5702300"/>
          <p14:tracePt t="27783" x="6475413" y="6024563"/>
          <p14:tracePt t="27790" x="6432550" y="6178550"/>
          <p14:tracePt t="27797" x="6391275" y="6272213"/>
          <p14:tracePt t="27804" x="6373813" y="6313488"/>
          <p14:tracePt t="27811" x="6365875" y="6356350"/>
          <p14:tracePt t="27819" x="6356350" y="6381750"/>
          <p14:tracePt t="27828" x="6348413" y="6399213"/>
          <p14:tracePt t="27832" x="6348413" y="6407150"/>
          <p14:tracePt t="27840" x="6348413" y="6416675"/>
          <p14:tracePt t="27853" x="6348413" y="6424613"/>
          <p14:tracePt t="27867" x="6338888" y="6424613"/>
          <p14:tracePt t="27895" x="6330950" y="6424613"/>
          <p14:tracePt t="27902" x="6323013" y="6424613"/>
          <p14:tracePt t="27923" x="6313488" y="6424613"/>
          <p14:tracePt t="27972" x="6305550" y="6424613"/>
          <p14:tracePt t="27986" x="6297613" y="6424613"/>
          <p14:tracePt t="28014" x="6288088" y="6424613"/>
          <p14:tracePt t="28029" x="6280150" y="6416675"/>
          <p14:tracePt t="28036" x="6272213" y="6407150"/>
          <p14:tracePt t="28043" x="6272213" y="6391275"/>
          <p14:tracePt t="28049" x="6262688" y="6365875"/>
          <p14:tracePt t="28056" x="6254750" y="6348413"/>
          <p14:tracePt t="28063" x="6246813" y="6323013"/>
          <p14:tracePt t="28070" x="6237288" y="6288088"/>
          <p14:tracePt t="28079" x="6237288" y="6262688"/>
          <p14:tracePt t="28084" x="6237288" y="6237288"/>
          <p14:tracePt t="28091" x="6237288" y="6194425"/>
          <p14:tracePt t="28098" x="6237288" y="6143625"/>
          <p14:tracePt t="28105" x="6237288" y="6110288"/>
          <p14:tracePt t="28112" x="6237288" y="6084888"/>
          <p14:tracePt t="28119" x="6246813" y="6042025"/>
          <p14:tracePt t="28130" x="6254750" y="6016625"/>
          <p14:tracePt t="28132" x="6254750" y="5983288"/>
          <p14:tracePt t="28141" x="6262688" y="5965825"/>
          <p14:tracePt t="28153" x="6262688" y="5957888"/>
          <p14:tracePt t="28161" x="6272213" y="5940425"/>
          <p14:tracePt t="28168" x="6272213" y="5932488"/>
          <p14:tracePt t="28176" x="6272213" y="5922963"/>
          <p14:tracePt t="28182" x="6280150" y="5915025"/>
          <p14:tracePt t="28196" x="6280150" y="5905500"/>
          <p14:tracePt t="28217" x="6280150" y="5897563"/>
          <p14:tracePt t="28223" x="6280150" y="5889625"/>
          <p14:tracePt t="28238" x="6288088" y="5880100"/>
          <p14:tracePt t="28244" x="6288088" y="5864225"/>
          <p14:tracePt t="28252" x="6288088" y="5854700"/>
          <p14:tracePt t="28261" x="6297613" y="5846763"/>
          <p14:tracePt t="28273" x="6297613" y="5829300"/>
          <p14:tracePt t="28280" x="6305550" y="5821363"/>
          <p14:tracePt t="28286" x="6305550" y="5813425"/>
          <p14:tracePt t="28294" x="6305550" y="5795963"/>
          <p14:tracePt t="28301" x="6305550" y="5778500"/>
          <p14:tracePt t="28308" x="6313488" y="5761038"/>
          <p14:tracePt t="28315" x="6313488" y="5753100"/>
          <p14:tracePt t="28322" x="6313488" y="5745163"/>
          <p14:tracePt t="28329" x="6313488" y="5735638"/>
          <p14:tracePt t="28334" x="6313488" y="5719763"/>
          <p14:tracePt t="28343" x="6313488" y="5710238"/>
          <p14:tracePt t="28350" x="6313488" y="5702300"/>
          <p14:tracePt t="28356" x="6313488" y="5694363"/>
          <p14:tracePt t="28371" x="6313488" y="5684838"/>
          <p14:tracePt t="28378" x="6313488" y="5676900"/>
          <p14:tracePt t="28392" x="6313488" y="5668963"/>
          <p14:tracePt t="28441" x="6323013" y="5668963"/>
          <p14:tracePt t="28454" x="6330950" y="5668963"/>
          <p14:tracePt t="30808" x="6135688" y="5540375"/>
          <p14:tracePt t="30815" x="5880100" y="5353050"/>
          <p14:tracePt t="30821" x="5549900" y="5013325"/>
          <p14:tracePt t="30829" x="5243513" y="4683125"/>
          <p14:tracePt t="30836" x="4903788" y="4351338"/>
          <p14:tracePt t="30843" x="4630738" y="4052888"/>
          <p14:tracePt t="30850" x="4351338" y="3730625"/>
          <p14:tracePt t="30857" x="4037013" y="3398838"/>
          <p14:tracePt t="30863" x="3671888" y="3059113"/>
          <p14:tracePt t="30872" x="3416300" y="2838450"/>
          <p14:tracePt t="30878" x="3144838" y="2549525"/>
          <p14:tracePt t="30885" x="2813050" y="2235200"/>
          <p14:tracePt t="30894" x="2516188" y="1938338"/>
          <p14:tracePt t="30898" x="2293938" y="1682750"/>
          <p14:tracePt t="30906" x="2108200" y="1504950"/>
          <p14:tracePt t="30913" x="1895475" y="1282700"/>
          <p14:tracePt t="30920" x="1708150" y="1028700"/>
          <p14:tracePt t="30927" x="1487488" y="841375"/>
          <p14:tracePt t="30935" x="1300163" y="696913"/>
          <p14:tracePt t="30940" x="1173163" y="577850"/>
          <p14:tracePt t="30948" x="1044575" y="509588"/>
          <p14:tracePt t="30955" x="935038" y="458788"/>
          <p14:tracePt t="30962" x="841375" y="400050"/>
          <p14:tracePt t="30969" x="765175" y="365125"/>
          <p14:tracePt t="30978" x="704850" y="314325"/>
          <p14:tracePt t="30983" x="646113" y="280988"/>
          <p14:tracePt t="30991" x="603250" y="246063"/>
          <p14:tracePt t="30997" x="560388" y="230188"/>
          <p14:tracePt t="31004" x="534988" y="203200"/>
          <p14:tracePt t="31011" x="492125" y="177800"/>
          <p14:tracePt t="31017" x="476250" y="144463"/>
          <p14:tracePt t="31028" x="450850" y="127000"/>
          <p14:tracePt t="31032" x="425450" y="111125"/>
          <p14:tracePt t="31039" x="407988" y="93663"/>
          <p14:tracePt t="31046" x="390525" y="76200"/>
          <p14:tracePt t="31052" x="374650" y="68263"/>
          <p14:tracePt t="31060" x="357188" y="42863"/>
          <p14:tracePt t="31067" x="339725" y="33338"/>
          <p14:tracePt t="31073" x="296863" y="25400"/>
          <p14:tracePt t="31080" x="255588" y="17463"/>
          <p14:tracePt t="31088" x="203200" y="7938"/>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02662D6-B621-4EAD-BBA4-7F5AC8D95254}"/>
              </a:ext>
            </a:extLst>
          </p:cNvPr>
          <p:cNvPicPr>
            <a:picLocks noChangeAspect="1"/>
          </p:cNvPicPr>
          <p:nvPr/>
        </p:nvPicPr>
        <p:blipFill>
          <a:blip r:embed="rId4"/>
          <a:stretch>
            <a:fillRect/>
          </a:stretch>
        </p:blipFill>
        <p:spPr>
          <a:xfrm>
            <a:off x="177590" y="1156466"/>
            <a:ext cx="8788819" cy="5092952"/>
          </a:xfrm>
          <a:prstGeom prst="rect">
            <a:avLst/>
          </a:prstGeom>
        </p:spPr>
      </p:pic>
      <p:sp>
        <p:nvSpPr>
          <p:cNvPr id="3" name="Title 2">
            <a:extLst>
              <a:ext uri="{FF2B5EF4-FFF2-40B4-BE49-F238E27FC236}">
                <a16:creationId xmlns:a16="http://schemas.microsoft.com/office/drawing/2014/main" id="{D65B05FA-46E3-483F-B49B-75C6E87847A0}"/>
              </a:ext>
            </a:extLst>
          </p:cNvPr>
          <p:cNvSpPr txBox="1">
            <a:spLocks/>
          </p:cNvSpPr>
          <p:nvPr/>
        </p:nvSpPr>
        <p:spPr>
          <a:xfrm>
            <a:off x="177590" y="274727"/>
            <a:ext cx="7042080" cy="554587"/>
          </a:xfrm>
          <a:prstGeom prst="rect">
            <a:avLst/>
          </a:prstGeom>
        </p:spPr>
        <p:txBody>
          <a:bodyPr lIns="91440" tIns="45720" rIns="91440" bIns="45720" anchor="t"/>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US" sz="3200" b="1"/>
              <a:t>Simulation Result 1 </a:t>
            </a:r>
            <a:endParaRPr lang="en-IN" sz="3200" b="1"/>
          </a:p>
        </p:txBody>
      </p:sp>
      <p:pic>
        <p:nvPicPr>
          <p:cNvPr id="4" name="Audio 3">
            <a:hlinkClick r:id="" action="ppaction://media"/>
            <a:extLst>
              <a:ext uri="{FF2B5EF4-FFF2-40B4-BE49-F238E27FC236}">
                <a16:creationId xmlns:a16="http://schemas.microsoft.com/office/drawing/2014/main" id="{47322E12-1A78-4F9C-B723-C81205BF84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910959109"/>
      </p:ext>
    </p:extLst>
  </p:cSld>
  <p:clrMapOvr>
    <a:masterClrMapping/>
  </p:clrMapOvr>
  <mc:AlternateContent xmlns:mc="http://schemas.openxmlformats.org/markup-compatibility/2006">
    <mc:Choice xmlns:p14="http://schemas.microsoft.com/office/powerpoint/2010/main" Requires="p14">
      <p:transition spd="slow" advTm="18911">
        <p14:reveal/>
      </p:transition>
    </mc:Choice>
    <mc:Fallback>
      <p:transition spd="slow" advTm="189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95D23580-ED4F-48EF-9D73-1C0DFFB7E555}"/>
              </a:ext>
            </a:extLst>
          </p:cNvPr>
          <p:cNvPicPr>
            <a:picLocks noChangeAspect="1"/>
          </p:cNvPicPr>
          <p:nvPr/>
        </p:nvPicPr>
        <p:blipFill>
          <a:blip r:embed="rId4"/>
          <a:stretch>
            <a:fillRect/>
          </a:stretch>
        </p:blipFill>
        <p:spPr>
          <a:xfrm>
            <a:off x="275732" y="1178351"/>
            <a:ext cx="8592536" cy="5067769"/>
          </a:xfrm>
          <a:prstGeom prst="rect">
            <a:avLst/>
          </a:prstGeom>
        </p:spPr>
      </p:pic>
      <p:sp>
        <p:nvSpPr>
          <p:cNvPr id="4" name="Title 2">
            <a:extLst>
              <a:ext uri="{FF2B5EF4-FFF2-40B4-BE49-F238E27FC236}">
                <a16:creationId xmlns:a16="http://schemas.microsoft.com/office/drawing/2014/main" id="{F1C73E8A-8A5F-4ED8-AFFE-A2D4B5525F92}"/>
              </a:ext>
            </a:extLst>
          </p:cNvPr>
          <p:cNvSpPr txBox="1">
            <a:spLocks/>
          </p:cNvSpPr>
          <p:nvPr/>
        </p:nvSpPr>
        <p:spPr>
          <a:xfrm>
            <a:off x="275732" y="249744"/>
            <a:ext cx="7042080" cy="554587"/>
          </a:xfrm>
          <a:prstGeom prst="rect">
            <a:avLst/>
          </a:prstGeom>
        </p:spPr>
        <p:txBody>
          <a:bodyPr lIns="91440" tIns="45720" rIns="91440" bIns="45720" anchor="t"/>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US" sz="3200" b="1"/>
              <a:t>Simulation Result 2 </a:t>
            </a:r>
            <a:endParaRPr lang="en-IN" sz="3200" b="1"/>
          </a:p>
        </p:txBody>
      </p:sp>
      <p:pic>
        <p:nvPicPr>
          <p:cNvPr id="2" name="Audio 1">
            <a:hlinkClick r:id="" action="ppaction://media"/>
            <a:extLst>
              <a:ext uri="{FF2B5EF4-FFF2-40B4-BE49-F238E27FC236}">
                <a16:creationId xmlns:a16="http://schemas.microsoft.com/office/drawing/2014/main" id="{302012AF-4E35-4FD5-89FE-B4B940ABF0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501087299"/>
      </p:ext>
    </p:extLst>
  </p:cSld>
  <p:clrMapOvr>
    <a:masterClrMapping/>
  </p:clrMapOvr>
  <p:transition spd="slow" advTm="6395">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E011C50-08A3-4C9B-8470-F220EA33715C}"/>
              </a:ext>
            </a:extLst>
          </p:cNvPr>
          <p:cNvPicPr>
            <a:picLocks noChangeAspect="1"/>
          </p:cNvPicPr>
          <p:nvPr/>
        </p:nvPicPr>
        <p:blipFill>
          <a:blip r:embed="rId4"/>
          <a:stretch>
            <a:fillRect/>
          </a:stretch>
        </p:blipFill>
        <p:spPr>
          <a:xfrm>
            <a:off x="168144" y="1129776"/>
            <a:ext cx="8807712" cy="5316365"/>
          </a:xfrm>
          <a:prstGeom prst="rect">
            <a:avLst/>
          </a:prstGeom>
        </p:spPr>
      </p:pic>
      <p:sp>
        <p:nvSpPr>
          <p:cNvPr id="3" name="Title 2">
            <a:extLst>
              <a:ext uri="{FF2B5EF4-FFF2-40B4-BE49-F238E27FC236}">
                <a16:creationId xmlns:a16="http://schemas.microsoft.com/office/drawing/2014/main" id="{FE4401CE-1852-40FB-8D80-2DDC9820DEC0}"/>
              </a:ext>
            </a:extLst>
          </p:cNvPr>
          <p:cNvSpPr txBox="1">
            <a:spLocks/>
          </p:cNvSpPr>
          <p:nvPr/>
        </p:nvSpPr>
        <p:spPr>
          <a:xfrm>
            <a:off x="262743" y="249745"/>
            <a:ext cx="7042080" cy="554587"/>
          </a:xfrm>
          <a:prstGeom prst="rect">
            <a:avLst/>
          </a:prstGeom>
        </p:spPr>
        <p:txBody>
          <a:bodyPr lIns="91440" tIns="45720" rIns="91440" bIns="45720" anchor="t"/>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US" sz="3200" b="1"/>
              <a:t>Simulation Result 3  </a:t>
            </a:r>
            <a:endParaRPr lang="en-IN" sz="3200" b="1"/>
          </a:p>
        </p:txBody>
      </p:sp>
      <p:pic>
        <p:nvPicPr>
          <p:cNvPr id="4" name="Audio 3">
            <a:hlinkClick r:id="" action="ppaction://media"/>
            <a:extLst>
              <a:ext uri="{FF2B5EF4-FFF2-40B4-BE49-F238E27FC236}">
                <a16:creationId xmlns:a16="http://schemas.microsoft.com/office/drawing/2014/main" id="{320CFF59-7221-4633-AD00-AAFA52DA7C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299768943"/>
      </p:ext>
    </p:extLst>
  </p:cSld>
  <p:clrMapOvr>
    <a:masterClrMapping/>
  </p:clrMapOvr>
  <p:transition spd="slow" advTm="530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B2EC7-D6EF-4FA9-9789-8C5A83D5E2AD}"/>
              </a:ext>
            </a:extLst>
          </p:cNvPr>
          <p:cNvSpPr>
            <a:spLocks noGrp="1"/>
          </p:cNvSpPr>
          <p:nvPr>
            <p:ph type="title"/>
          </p:nvPr>
        </p:nvSpPr>
        <p:spPr/>
        <p:txBody>
          <a:bodyPr/>
          <a:lstStyle/>
          <a:p>
            <a:r>
              <a:rPr lang="en-US"/>
              <a:t>Summary</a:t>
            </a:r>
            <a:endParaRPr lang="en-IN"/>
          </a:p>
        </p:txBody>
      </p:sp>
      <p:sp>
        <p:nvSpPr>
          <p:cNvPr id="3" name="Content Placeholder 2">
            <a:extLst>
              <a:ext uri="{FF2B5EF4-FFF2-40B4-BE49-F238E27FC236}">
                <a16:creationId xmlns:a16="http://schemas.microsoft.com/office/drawing/2014/main" id="{480394AC-00D5-4667-B8C4-1EDA2E2DB338}"/>
              </a:ext>
            </a:extLst>
          </p:cNvPr>
          <p:cNvSpPr>
            <a:spLocks noGrp="1"/>
          </p:cNvSpPr>
          <p:nvPr>
            <p:ph sz="half" idx="2"/>
          </p:nvPr>
        </p:nvSpPr>
        <p:spPr/>
        <p:txBody>
          <a:bodyPr/>
          <a:lstStyle/>
          <a:p>
            <a:r>
              <a:rPr lang="en-US" sz="1800">
                <a:latin typeface="Arial"/>
                <a:cs typeface="Arial"/>
              </a:rPr>
              <a:t>The Advanced Encryption Standard (AES) algorithm makes vast improvements over its predecessors in both security and speed. </a:t>
            </a:r>
          </a:p>
          <a:p>
            <a:r>
              <a:rPr lang="en-US" sz="1800">
                <a:latin typeface="Arial"/>
                <a:cs typeface="Arial"/>
              </a:rPr>
              <a:t>In this project, we have seen how this algorithm can be implemented on hardware (using Verilog).</a:t>
            </a:r>
          </a:p>
          <a:p>
            <a:r>
              <a:rPr lang="en-US" sz="1800">
                <a:latin typeface="Arial"/>
                <a:cs typeface="Arial"/>
              </a:rPr>
              <a:t>The four stages involved in encryption are entirely reversible with the help of the key. Thus, we can obtain the desired plaintext from ciphertext easily. </a:t>
            </a:r>
          </a:p>
          <a:p>
            <a:pPr marL="0" indent="0">
              <a:buNone/>
            </a:pPr>
            <a:endParaRPr lang="en-US" sz="1800" b="1">
              <a:latin typeface="Arial"/>
              <a:cs typeface="Arial"/>
            </a:endParaRPr>
          </a:p>
          <a:p>
            <a:pPr marL="0" indent="0" algn="ctr">
              <a:buNone/>
            </a:pPr>
            <a:r>
              <a:rPr lang="en-US" sz="1800" b="1">
                <a:latin typeface="Arial"/>
                <a:cs typeface="Arial"/>
              </a:rPr>
              <a:t>With no apparent mathematical weakness discovered yet, we can be reasonably confident that AES will keep our data secure for the years to come.</a:t>
            </a:r>
          </a:p>
          <a:p>
            <a:endParaRPr lang="en-IN"/>
          </a:p>
        </p:txBody>
      </p:sp>
      <p:pic>
        <p:nvPicPr>
          <p:cNvPr id="4" name="Audio 3">
            <a:hlinkClick r:id="" action="ppaction://media"/>
            <a:extLst>
              <a:ext uri="{FF2B5EF4-FFF2-40B4-BE49-F238E27FC236}">
                <a16:creationId xmlns:a16="http://schemas.microsoft.com/office/drawing/2014/main" id="{D17A7627-3C7A-41C0-86C4-6E144A763B8B}"/>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56157" y="5903566"/>
            <a:ext cx="487362" cy="487362"/>
          </a:xfrm>
          <a:prstGeom prst="rect">
            <a:avLst/>
          </a:prstGeom>
        </p:spPr>
      </p:pic>
    </p:spTree>
    <p:custDataLst>
      <p:tags r:id="rId1"/>
    </p:custDataLst>
    <p:extLst>
      <p:ext uri="{BB962C8B-B14F-4D97-AF65-F5344CB8AC3E}">
        <p14:creationId xmlns:p14="http://schemas.microsoft.com/office/powerpoint/2010/main" val="2837008018"/>
      </p:ext>
    </p:extLst>
  </p:cSld>
  <p:clrMapOvr>
    <a:masterClrMapping/>
  </p:clrMapOvr>
  <mc:AlternateContent xmlns:mc="http://schemas.openxmlformats.org/markup-compatibility/2006">
    <mc:Choice xmlns:p14="http://schemas.microsoft.com/office/powerpoint/2010/main" Requires="p14">
      <p:transition spd="slow" p14:dur="2000" advTm="49071"/>
    </mc:Choice>
    <mc:Fallback>
      <p:transition spd="slow" advTm="49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a:xfrm>
            <a:off x="180654" y="1183410"/>
            <a:ext cx="8768136" cy="5223272"/>
          </a:xfrm>
        </p:spPr>
        <p:txBody>
          <a:bodyPr/>
          <a:lstStyle/>
          <a:p>
            <a:pPr>
              <a:buFont typeface="Courier New" charset="0"/>
              <a:buChar char="o"/>
            </a:pPr>
            <a:r>
              <a:rPr lang="en-US" sz="1800">
                <a:latin typeface="Arial"/>
                <a:cs typeface="Arial"/>
              </a:rPr>
              <a:t>Maintaining confidentiality and ensuring security of sensitive data is an open problem in today’s age of information technology.</a:t>
            </a:r>
            <a:endParaRPr lang="en-US">
              <a:latin typeface="Arial"/>
              <a:cs typeface="Arial"/>
            </a:endParaRPr>
          </a:p>
          <a:p>
            <a:pPr>
              <a:buFont typeface="Courier New" charset="0"/>
              <a:buChar char="o"/>
            </a:pPr>
            <a:r>
              <a:rPr lang="en-US" sz="1800">
                <a:latin typeface="Arial"/>
                <a:cs typeface="Arial"/>
              </a:rPr>
              <a:t>It is also necessary to make sure that the transmitted data is not modified, intentionally or unintentionally, and that the authenticity of the sender is verified correctly. </a:t>
            </a:r>
            <a:endParaRPr lang="en-US" sz="1800"/>
          </a:p>
          <a:p>
            <a:pPr>
              <a:buFont typeface="Courier New" charset="0"/>
              <a:buChar char="o"/>
            </a:pPr>
            <a:r>
              <a:rPr lang="en-US" sz="1800">
                <a:latin typeface="Arial"/>
                <a:cs typeface="Arial"/>
              </a:rPr>
              <a:t>In this context, various cryptographic specifications have been developed to protect data from being accessed by anyone other than the sender and the intended receiver.</a:t>
            </a:r>
          </a:p>
          <a:p>
            <a:pPr>
              <a:buFont typeface="Courier New" charset="0"/>
              <a:buChar char="o"/>
            </a:pPr>
            <a:r>
              <a:rPr lang="en-US" sz="1800">
                <a:latin typeface="Arial"/>
                <a:cs typeface="Arial"/>
              </a:rPr>
              <a:t>The AES (Advanced Encryption Standard) is a block-cipher algorithm known for its considerable improvements over its predecessors especially with respect to portability and security.</a:t>
            </a:r>
          </a:p>
          <a:p>
            <a:pPr marL="0" indent="0">
              <a:buNone/>
            </a:pPr>
            <a:endParaRPr lang="en-US" sz="1800"/>
          </a:p>
          <a:p>
            <a:pPr marL="0" indent="0">
              <a:buNone/>
            </a:pPr>
            <a:r>
              <a:rPr lang="en-US" sz="1800" b="1">
                <a:latin typeface="Arial"/>
                <a:cs typeface="Arial"/>
              </a:rPr>
              <a:t>In this project, we aim to implement 128-bit AES algorithm on an FPGA board using Verilog hardware coding (only decryption).</a:t>
            </a:r>
            <a:endParaRPr lang="en-IN" sz="1800" b="1">
              <a:latin typeface="Arial"/>
              <a:cs typeface="Arial"/>
            </a:endParaRPr>
          </a:p>
        </p:txBody>
      </p:sp>
      <p:sp>
        <p:nvSpPr>
          <p:cNvPr id="3" name="Title 2"/>
          <p:cNvSpPr>
            <a:spLocks noGrp="1"/>
          </p:cNvSpPr>
          <p:nvPr>
            <p:ph type="title"/>
          </p:nvPr>
        </p:nvSpPr>
        <p:spPr/>
        <p:txBody>
          <a:bodyPr/>
          <a:lstStyle/>
          <a:p>
            <a:r>
              <a:rPr lang="en-IN"/>
              <a:t>Problem Statement</a:t>
            </a:r>
          </a:p>
        </p:txBody>
      </p:sp>
      <p:pic>
        <p:nvPicPr>
          <p:cNvPr id="5" name="Audio 4">
            <a:hlinkClick r:id="" action="ppaction://media"/>
            <a:extLst>
              <a:ext uri="{FF2B5EF4-FFF2-40B4-BE49-F238E27FC236}">
                <a16:creationId xmlns:a16="http://schemas.microsoft.com/office/drawing/2014/main" id="{99C4A25F-6A85-45A1-8C80-86563DFFAC6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272974419"/>
      </p:ext>
    </p:extLst>
  </p:cSld>
  <p:clrMapOvr>
    <a:masterClrMapping/>
  </p:clrMapOvr>
  <mc:AlternateContent xmlns:mc="http://schemas.openxmlformats.org/markup-compatibility/2006">
    <mc:Choice xmlns:p14="http://schemas.microsoft.com/office/powerpoint/2010/main" Requires="p14">
      <p:transition spd="slow" p14:dur="2000" advTm="43291"/>
    </mc:Choice>
    <mc:Fallback>
      <p:transition spd="slow" advTm="43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animEffect transition="in" filter="fade">
                                      <p:cBhvr>
                                        <p:cTn id="9" dur="500"/>
                                        <p:tgtEl>
                                          <p:spTgt spid="2">
                                            <p:txEl>
                                              <p:pRg st="0" end="0"/>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5"/>
                </p:tgtEl>
              </p:cMediaNode>
            </p:audio>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29A019F1-9255-4DAF-BE9C-503CFCA83F3F}"/>
              </a:ext>
            </a:extLst>
          </p:cNvPr>
          <p:cNvPicPr>
            <a:picLocks noGrp="1" noChangeAspect="1"/>
          </p:cNvPicPr>
          <p:nvPr>
            <p:ph sz="half" idx="2"/>
          </p:nvPr>
        </p:nvPicPr>
        <p:blipFill>
          <a:blip r:embed="rId5"/>
          <a:stretch>
            <a:fillRect/>
          </a:stretch>
        </p:blipFill>
        <p:spPr>
          <a:xfrm>
            <a:off x="2463792" y="1052604"/>
            <a:ext cx="4040019" cy="5506492"/>
          </a:xfrm>
        </p:spPr>
      </p:pic>
      <p:sp>
        <p:nvSpPr>
          <p:cNvPr id="3" name="Title 2"/>
          <p:cNvSpPr>
            <a:spLocks noGrp="1"/>
          </p:cNvSpPr>
          <p:nvPr>
            <p:ph type="title"/>
          </p:nvPr>
        </p:nvSpPr>
        <p:spPr/>
        <p:txBody>
          <a:bodyPr/>
          <a:lstStyle/>
          <a:p>
            <a:r>
              <a:rPr lang="en-IN"/>
              <a:t>Block Diagram</a:t>
            </a:r>
          </a:p>
        </p:txBody>
      </p:sp>
      <p:sp>
        <p:nvSpPr>
          <p:cNvPr id="8" name="Rectangle 7">
            <a:extLst>
              <a:ext uri="{FF2B5EF4-FFF2-40B4-BE49-F238E27FC236}">
                <a16:creationId xmlns:a16="http://schemas.microsoft.com/office/drawing/2014/main" id="{B9117D1D-1AB6-4266-BF84-D564CA9EC0E4}"/>
              </a:ext>
            </a:extLst>
          </p:cNvPr>
          <p:cNvSpPr/>
          <p:nvPr/>
        </p:nvSpPr>
        <p:spPr>
          <a:xfrm>
            <a:off x="4913380" y="1104310"/>
            <a:ext cx="1673283" cy="55025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6F53C85-DA2B-472D-AA87-7534023DAC14}"/>
              </a:ext>
            </a:extLst>
          </p:cNvPr>
          <p:cNvSpPr/>
          <p:nvPr/>
        </p:nvSpPr>
        <p:spPr>
          <a:xfrm>
            <a:off x="2349318" y="1104309"/>
            <a:ext cx="1673282" cy="55025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9CFD1BB-16DF-4203-A31E-E4DEDF5D91D4}"/>
              </a:ext>
            </a:extLst>
          </p:cNvPr>
          <p:cNvCxnSpPr/>
          <p:nvPr/>
        </p:nvCxnSpPr>
        <p:spPr>
          <a:xfrm flipH="1">
            <a:off x="6591974" y="3856866"/>
            <a:ext cx="744467" cy="40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68F9EA96-F537-4908-87A5-5FB3F0A05BDC}"/>
              </a:ext>
            </a:extLst>
          </p:cNvPr>
          <p:cNvCxnSpPr>
            <a:cxnSpLocks/>
          </p:cNvCxnSpPr>
          <p:nvPr/>
        </p:nvCxnSpPr>
        <p:spPr>
          <a:xfrm flipV="1">
            <a:off x="1570866" y="3850797"/>
            <a:ext cx="782904" cy="60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8C798C5B-FBF1-419E-AA10-32AC7C3E4856}"/>
              </a:ext>
            </a:extLst>
          </p:cNvPr>
          <p:cNvSpPr txBox="1"/>
          <p:nvPr/>
        </p:nvSpPr>
        <p:spPr>
          <a:xfrm>
            <a:off x="344164" y="3672014"/>
            <a:ext cx="1225944"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0000CC"/>
                </a:solidFill>
                <a:latin typeface="Calibri"/>
                <a:cs typeface="Calibri"/>
              </a:rPr>
              <a:t>Encryption</a:t>
            </a:r>
            <a:endParaRPr lang="en-US" b="1">
              <a:solidFill>
                <a:srgbClr val="0000CC"/>
              </a:solidFill>
              <a:cs typeface="Calibri"/>
            </a:endParaRPr>
          </a:p>
        </p:txBody>
      </p:sp>
      <p:sp>
        <p:nvSpPr>
          <p:cNvPr id="13" name="TextBox 12">
            <a:extLst>
              <a:ext uri="{FF2B5EF4-FFF2-40B4-BE49-F238E27FC236}">
                <a16:creationId xmlns:a16="http://schemas.microsoft.com/office/drawing/2014/main" id="{231CC6EE-63D1-410D-A3C4-B4E9679EE6FC}"/>
              </a:ext>
            </a:extLst>
          </p:cNvPr>
          <p:cNvSpPr txBox="1"/>
          <p:nvPr/>
        </p:nvSpPr>
        <p:spPr>
          <a:xfrm>
            <a:off x="7333659" y="3672013"/>
            <a:ext cx="1256289"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0000CC"/>
                </a:solidFill>
                <a:ea typeface="+mn-lt"/>
                <a:cs typeface="+mn-lt"/>
              </a:rPr>
              <a:t>Decryption</a:t>
            </a:r>
            <a:endParaRPr lang="en-US" b="1">
              <a:solidFill>
                <a:srgbClr val="0000CC"/>
              </a:solidFill>
            </a:endParaRPr>
          </a:p>
        </p:txBody>
      </p:sp>
      <p:pic>
        <p:nvPicPr>
          <p:cNvPr id="2" name="Audio 1">
            <a:hlinkClick r:id="" action="ppaction://media"/>
            <a:extLst>
              <a:ext uri="{FF2B5EF4-FFF2-40B4-BE49-F238E27FC236}">
                <a16:creationId xmlns:a16="http://schemas.microsoft.com/office/drawing/2014/main" id="{7DD34462-D912-4D42-A47A-15D984F95C1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4086867361"/>
      </p:ext>
    </p:extLst>
  </p:cSld>
  <p:clrMapOvr>
    <a:masterClrMapping/>
  </p:clrMapOvr>
  <mc:AlternateContent xmlns:mc="http://schemas.openxmlformats.org/markup-compatibility/2006">
    <mc:Choice xmlns:p14="http://schemas.microsoft.com/office/powerpoint/2010/main" Requires="p14">
      <p:transition spd="slow" p14:dur="2000" advTm="55319"/>
    </mc:Choice>
    <mc:Fallback>
      <p:transition spd="slow" advTm="55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2"/>
                </p:tgtEl>
              </p:cMediaNode>
            </p:audio>
          </p:childTnLst>
        </p:cTn>
      </p:par>
    </p:tnLst>
    <p:bldLst>
      <p:bldP spid="8" grpId="0" animBg="1"/>
      <p:bldP spid="9" grpId="0" animBg="1"/>
      <p:bldP spid="12" grpId="0" animBg="1"/>
      <p:bldP spid="13" grpId="0" animBg="1"/>
    </p:bldLst>
  </p:timing>
  <p:extLst>
    <p:ext uri="{3A86A75C-4F4B-4683-9AE1-C65F6400EC91}">
      <p14:laserTraceLst xmlns:p14="http://schemas.microsoft.com/office/powerpoint/2010/main">
        <p14:tracePtLst>
          <p14:tracePt t="7268" x="2203450" y="6299200"/>
          <p14:tracePt t="7667" x="2719388" y="6815138"/>
          <p14:tracePt t="7674" x="2813050" y="6799263"/>
          <p14:tracePt t="7681" x="2914650" y="6772275"/>
          <p14:tracePt t="7688" x="3016250" y="6764338"/>
          <p14:tracePt t="7696" x="3127375" y="6738938"/>
          <p14:tracePt t="7702" x="3246438" y="6721475"/>
          <p14:tracePt t="7710" x="3390900" y="6696075"/>
          <p14:tracePt t="7717" x="3502025" y="6680200"/>
          <p14:tracePt t="7724" x="3619500" y="6662738"/>
          <p14:tracePt t="7731" x="3730625" y="6645275"/>
          <p14:tracePt t="7737" x="3841750" y="6619875"/>
          <p14:tracePt t="7745" x="3917950" y="6611938"/>
          <p14:tracePt t="7751" x="3994150" y="6602413"/>
          <p14:tracePt t="7759" x="4062413" y="6594475"/>
          <p14:tracePt t="7765" x="4130675" y="6594475"/>
          <p14:tracePt t="7773" x="4189413" y="6594475"/>
          <p14:tracePt t="7780" x="4232275" y="6594475"/>
          <p14:tracePt t="7787" x="4275138" y="6594475"/>
          <p14:tracePt t="7794" x="4291013" y="6594475"/>
          <p14:tracePt t="7801" x="4308475" y="6594475"/>
          <p14:tracePt t="7817" x="4325938" y="6594475"/>
          <p14:tracePt t="7824" x="4333875" y="6594475"/>
          <p14:tracePt t="7829" x="4341813" y="6594475"/>
          <p14:tracePt t="7871" x="4351338" y="6594475"/>
          <p14:tracePt t="7907" x="4351338" y="6602413"/>
          <p14:tracePt t="7935" x="4359275" y="6602413"/>
          <p14:tracePt t="8006" x="4376738" y="6611938"/>
          <p14:tracePt t="8027" x="4384675" y="6611938"/>
          <p14:tracePt t="8034" x="4394200" y="6611938"/>
          <p14:tracePt t="8042" x="4402138" y="6627813"/>
          <p14:tracePt t="8062" x="4410075" y="6627813"/>
          <p14:tracePt t="8090" x="4427538" y="6627813"/>
          <p14:tracePt t="8112" x="4427538" y="6637338"/>
          <p14:tracePt t="8231" x="4435475" y="6637338"/>
          <p14:tracePt t="8344" x="4435475" y="6645275"/>
          <p14:tracePt t="8450" x="4435475" y="6654800"/>
          <p14:tracePt t="8485" x="4435475" y="6662738"/>
          <p14:tracePt t="8556" x="4435475" y="6670675"/>
          <p14:tracePt t="8598" x="4435475" y="6680200"/>
          <p14:tracePt t="8654" x="4435475" y="6688138"/>
          <p14:tracePt t="8661" x="4419600" y="6688138"/>
          <p14:tracePt t="8668" x="4410075" y="6696075"/>
          <p14:tracePt t="8675" x="4402138" y="6696075"/>
          <p14:tracePt t="8682" x="4394200" y="6705600"/>
          <p14:tracePt t="8690" x="4384675" y="6713538"/>
          <p14:tracePt t="8696" x="4359275" y="6713538"/>
          <p14:tracePt t="8703" x="4341813" y="6731000"/>
          <p14:tracePt t="8711" x="4325938" y="6738938"/>
          <p14:tracePt t="8717" x="4300538" y="6738938"/>
          <p14:tracePt t="8726" x="4291013" y="6738938"/>
          <p14:tracePt t="8732" x="4275138" y="6738938"/>
          <p14:tracePt t="8738" x="4257675" y="6738938"/>
          <p14:tracePt t="8746" x="4240213" y="6738938"/>
          <p14:tracePt t="8753" x="4232275" y="6738938"/>
          <p14:tracePt t="8761" x="4224338" y="6738938"/>
          <p14:tracePt t="8767" x="4206875" y="6738938"/>
          <p14:tracePt t="8775" x="4197350" y="6738938"/>
          <p14:tracePt t="8781" x="4181475" y="6738938"/>
          <p14:tracePt t="8788" x="4164013" y="6721475"/>
          <p14:tracePt t="8795" x="4156075" y="6721475"/>
          <p14:tracePt t="8803" x="4146550" y="6721475"/>
          <p14:tracePt t="8809" x="4121150" y="6713538"/>
          <p14:tracePt t="8816" x="4105275" y="6713538"/>
          <p14:tracePt t="8824" x="4095750" y="6705600"/>
          <p14:tracePt t="8831" x="4079875" y="6705600"/>
          <p14:tracePt t="8838" x="4062413" y="6705600"/>
          <p14:tracePt t="8846" x="4044950" y="6705600"/>
          <p14:tracePt t="8852" x="4011613" y="6696075"/>
          <p14:tracePt t="8859" x="3968750" y="6688138"/>
          <p14:tracePt t="8866" x="3908425" y="6680200"/>
          <p14:tracePt t="8873" x="3832225" y="6670675"/>
          <p14:tracePt t="8892" x="3662363" y="6627813"/>
          <p14:tracePt t="8895" x="3568700" y="6602413"/>
          <p14:tracePt t="8901" x="3484563" y="6586538"/>
          <p14:tracePt t="8909" x="3390900" y="6561138"/>
          <p14:tracePt t="8915" x="3297238" y="6543675"/>
          <p14:tracePt t="8922" x="3203575" y="6526213"/>
          <p14:tracePt t="8929" x="3119438" y="6500813"/>
          <p14:tracePt t="8936" x="3051175" y="6475413"/>
          <p14:tracePt t="8944" x="2982913" y="6450013"/>
          <p14:tracePt t="8950" x="2897188" y="6432550"/>
          <p14:tracePt t="8959" x="2838450" y="6407150"/>
          <p14:tracePt t="8965" x="2752725" y="6373813"/>
          <p14:tracePt t="8972" x="2660650" y="6338888"/>
          <p14:tracePt t="8979" x="2566988" y="6313488"/>
          <p14:tracePt t="8986" x="2463800" y="6262688"/>
          <p14:tracePt t="8993" x="2362200" y="6229350"/>
          <p14:tracePt t="9000" x="2235200" y="6153150"/>
          <p14:tracePt t="9008" x="2116138" y="6067425"/>
          <p14:tracePt t="9014" x="2014538" y="5999163"/>
          <p14:tracePt t="9021" x="1954213" y="5940425"/>
          <p14:tracePt t="9028" x="1878013" y="5864225"/>
          <p14:tracePt t="9035" x="1827213" y="5788025"/>
          <p14:tracePt t="9042" x="1784350" y="5719763"/>
          <p14:tracePt t="9049" x="1733550" y="5591175"/>
          <p14:tracePt t="9057" x="1716088" y="5489575"/>
          <p14:tracePt t="9064" x="1708150" y="5387975"/>
          <p14:tracePt t="9070" x="1700213" y="5286375"/>
          <p14:tracePt t="9078" x="1700213" y="5175250"/>
          <p14:tracePt t="9084" x="1700213" y="5073650"/>
          <p14:tracePt t="9092" x="1700213" y="4962525"/>
          <p14:tracePt t="9098" x="1700213" y="4868863"/>
          <p14:tracePt t="9107" x="1690688" y="4792663"/>
          <p14:tracePt t="9113" x="1682750" y="4708525"/>
          <p14:tracePt t="9120" x="1657350" y="4630738"/>
          <p14:tracePt t="9127" x="1631950" y="4546600"/>
          <p14:tracePt t="9134" x="1597025" y="4452938"/>
          <p14:tracePt t="9142" x="1581150" y="4368800"/>
          <p14:tracePt t="9148" x="1546225" y="4308475"/>
          <p14:tracePt t="9155" x="1530350" y="4232275"/>
          <p14:tracePt t="9162" x="1512888" y="4156075"/>
          <p14:tracePt t="9169" x="1495425" y="4087813"/>
          <p14:tracePt t="9176" x="1487488" y="4011613"/>
          <p14:tracePt t="9184" x="1477963" y="3925888"/>
          <p14:tracePt t="9192" x="1470025" y="3857625"/>
          <p14:tracePt t="9198" x="1462088" y="3798888"/>
          <p14:tracePt t="9205" x="1462088" y="3756025"/>
          <p14:tracePt t="9216" x="1462088" y="3713163"/>
          <p14:tracePt t="9218" x="1462088" y="3671888"/>
          <p14:tracePt t="9225" x="1462088" y="3619500"/>
          <p14:tracePt t="9232" x="1470025" y="3568700"/>
          <p14:tracePt t="9240" x="1487488" y="3509963"/>
          <p14:tracePt t="9247" x="1495425" y="3449638"/>
          <p14:tracePt t="9254" x="1512888" y="3390900"/>
          <p14:tracePt t="9261" x="1530350" y="3330575"/>
          <p14:tracePt t="9268" x="1546225" y="3289300"/>
          <p14:tracePt t="9275" x="1571625" y="3228975"/>
          <p14:tracePt t="9282" x="1597025" y="3195638"/>
          <p14:tracePt t="9289" x="1614488" y="3170238"/>
          <p14:tracePt t="9296" x="1622425" y="3152775"/>
          <p14:tracePt t="9303" x="1639888" y="3135313"/>
          <p14:tracePt t="9311" x="1657350" y="3101975"/>
          <p14:tracePt t="9317" x="1674813" y="3094038"/>
          <p14:tracePt t="9325" x="1674813" y="3076575"/>
          <p14:tracePt t="9338" x="1674813" y="3067050"/>
          <p14:tracePt t="9345" x="1682750" y="3067050"/>
          <p14:tracePt t="9408" x="1674813" y="3067050"/>
          <p14:tracePt t="9719" x="1657350" y="3000375"/>
          <p14:tracePt t="9726" x="1639888" y="2897188"/>
          <p14:tracePt t="9733" x="1614488" y="2787650"/>
          <p14:tracePt t="9740" x="1606550" y="2660650"/>
          <p14:tracePt t="9747" x="1597025" y="2549525"/>
          <p14:tracePt t="9754" x="1597025" y="2397125"/>
          <p14:tracePt t="9761" x="1597025" y="2268538"/>
          <p14:tracePt t="9768" x="1597025" y="2159000"/>
          <p14:tracePt t="9775" x="1597025" y="2030413"/>
          <p14:tracePt t="9782" x="1606550" y="1946275"/>
          <p14:tracePt t="9790" x="1614488" y="1895475"/>
          <p14:tracePt t="9796" x="1622425" y="1835150"/>
          <p14:tracePt t="9803" x="1631950" y="1809750"/>
          <p14:tracePt t="9811" x="1631950" y="1784350"/>
          <p14:tracePt t="9817" x="1639888" y="1776413"/>
          <p14:tracePt t="9824" x="1639888" y="1766888"/>
          <p14:tracePt t="9831" x="1639888" y="1758950"/>
          <p14:tracePt t="9839" x="1649413" y="1751013"/>
          <p14:tracePt t="9847" x="1674813" y="1725613"/>
          <p14:tracePt t="9853" x="1716088" y="1682750"/>
          <p14:tracePt t="9860" x="1784350" y="1622425"/>
          <p14:tracePt t="9867" x="1870075" y="1571625"/>
          <p14:tracePt t="9875" x="1946275" y="1512888"/>
          <p14:tracePt t="9881" x="2014538" y="1462088"/>
          <p14:tracePt t="9891" x="2082800" y="1427163"/>
          <p14:tracePt t="9895" x="2149475" y="1385888"/>
          <p14:tracePt t="9902" x="2227263" y="1350963"/>
          <p14:tracePt t="9909" x="2293938" y="1325563"/>
          <p14:tracePt t="9917" x="2371725" y="1300163"/>
          <p14:tracePt t="9924" x="2430463" y="1266825"/>
          <p14:tracePt t="9930" x="2506663" y="1249363"/>
          <p14:tracePt t="9937" x="2582863" y="1223963"/>
          <p14:tracePt t="9945" x="2643188" y="1206500"/>
          <p14:tracePt t="9951" x="2701925" y="1181100"/>
          <p14:tracePt t="9959" x="2762250" y="1163638"/>
          <p14:tracePt t="9965" x="2830513" y="1147763"/>
          <p14:tracePt t="9973" x="2897188" y="1130300"/>
          <p14:tracePt t="9980" x="2982913" y="1112838"/>
          <p14:tracePt t="9987" x="3051175" y="1087438"/>
          <p14:tracePt t="9994" x="3135313" y="1079500"/>
          <p14:tracePt t="10001" x="3195638" y="1069975"/>
          <p14:tracePt t="10007" x="3246438" y="1069975"/>
          <p14:tracePt t="10015" x="3297238" y="1069975"/>
          <p14:tracePt t="10022" x="3340100" y="1069975"/>
          <p14:tracePt t="10029" x="3365500" y="1069975"/>
          <p14:tracePt t="10036" x="3408363" y="1069975"/>
          <p14:tracePt t="10043" x="3449638" y="1079500"/>
          <p14:tracePt t="10050" x="3484563" y="1096963"/>
          <p14:tracePt t="10058" x="3509963" y="1096963"/>
          <p14:tracePt t="10064" x="3552825" y="1112838"/>
          <p14:tracePt t="10071" x="3578225" y="1122363"/>
          <p14:tracePt t="10078" x="3603625" y="1130300"/>
          <p14:tracePt t="10086" x="3629025" y="1138238"/>
          <p14:tracePt t="10092" x="3662363" y="1155700"/>
          <p14:tracePt t="10099" x="3687763" y="1181100"/>
          <p14:tracePt t="10107" x="3722688" y="1198563"/>
          <p14:tracePt t="10113" x="3738563" y="1216025"/>
          <p14:tracePt t="10120" x="3763963" y="1241425"/>
          <p14:tracePt t="10127" x="3781425" y="1257300"/>
          <p14:tracePt t="10135" x="3806825" y="1274763"/>
          <p14:tracePt t="10143" x="3824288" y="1282700"/>
          <p14:tracePt t="10149" x="3841750" y="1308100"/>
          <p14:tracePt t="10156" x="3857625" y="1317625"/>
          <p14:tracePt t="10163" x="3875088" y="1343025"/>
          <p14:tracePt t="10170" x="3908425" y="1368425"/>
          <p14:tracePt t="10177" x="3925888" y="1411288"/>
          <p14:tracePt t="10184" x="3951288" y="1436688"/>
          <p14:tracePt t="10191" x="3986213" y="1487488"/>
          <p14:tracePt t="10202" x="4019550" y="1520825"/>
          <p14:tracePt t="10206" x="4052888" y="1563688"/>
          <p14:tracePt t="10212" x="4070350" y="1589088"/>
          <p14:tracePt t="10219" x="4095750" y="1631950"/>
          <p14:tracePt t="10227" x="4130675" y="1657350"/>
          <p14:tracePt t="10233" x="4146550" y="1700213"/>
          <p14:tracePt t="10241" x="4181475" y="1741488"/>
          <p14:tracePt t="10247" x="4214813" y="1793875"/>
          <p14:tracePt t="10255" x="4249738" y="1844675"/>
          <p14:tracePt t="10262" x="4275138" y="1920875"/>
          <p14:tracePt t="10269" x="4325938" y="1997075"/>
          <p14:tracePt t="10276" x="4341813" y="2055813"/>
          <p14:tracePt t="10283" x="4368800" y="2116138"/>
          <p14:tracePt t="10291" x="4402138" y="2174875"/>
          <p14:tracePt t="10297" x="4427538" y="2243138"/>
          <p14:tracePt t="10305" x="4452938" y="2319338"/>
          <p14:tracePt t="10312" x="4495800" y="2405063"/>
          <p14:tracePt t="10320" x="4513263" y="2473325"/>
          <p14:tracePt t="10325" x="4529138" y="2557463"/>
          <p14:tracePt t="10332" x="4538663" y="2625725"/>
          <p14:tracePt t="10340" x="4546600" y="2701925"/>
          <p14:tracePt t="10348" x="4546600" y="2787650"/>
          <p14:tracePt t="10353" x="4546600" y="2871788"/>
          <p14:tracePt t="10360" x="4546600" y="2957513"/>
          <p14:tracePt t="10367" x="4546600" y="3041650"/>
          <p14:tracePt t="10375" x="4529138" y="3135313"/>
          <p14:tracePt t="10382" x="4521200" y="3238500"/>
          <p14:tracePt t="10389" x="4495800" y="3340100"/>
          <p14:tracePt t="10397" x="4478338" y="3459163"/>
          <p14:tracePt t="10404" x="4452938" y="3568700"/>
          <p14:tracePt t="10409" x="4435475" y="3679825"/>
          <p14:tracePt t="10416" x="4402138" y="3806825"/>
          <p14:tracePt t="10423" x="4384675" y="3917950"/>
          <p14:tracePt t="10431" x="4341813" y="4052888"/>
          <p14:tracePt t="10438" x="4325938" y="4181475"/>
          <p14:tracePt t="10446" x="4300538" y="4359275"/>
          <p14:tracePt t="10453" x="4249738" y="4546600"/>
          <p14:tracePt t="10459" x="4240213" y="4733925"/>
          <p14:tracePt t="10466" x="4214813" y="4929188"/>
          <p14:tracePt t="10474" x="4189413" y="5081588"/>
          <p14:tracePt t="10481" x="4181475" y="5192713"/>
          <p14:tracePt t="10488" x="4181475" y="5260975"/>
          <p14:tracePt t="10494" x="4171950" y="5302250"/>
          <p14:tracePt t="10501" x="4171950" y="5311775"/>
          <p14:tracePt t="10967" x="4206875" y="5218113"/>
          <p14:tracePt t="10973" x="4265613" y="5106988"/>
          <p14:tracePt t="10980" x="4300538" y="4972050"/>
          <p14:tracePt t="10987" x="4333875" y="4852988"/>
          <p14:tracePt t="10995" x="4359275" y="4741863"/>
          <p14:tracePt t="11002" x="4368800" y="4597400"/>
          <p14:tracePt t="11009" x="4376738" y="4486275"/>
          <p14:tracePt t="11016" x="4384675" y="4376738"/>
          <p14:tracePt t="11023" x="4384675" y="4275138"/>
          <p14:tracePt t="11030" x="4384675" y="4181475"/>
          <p14:tracePt t="11037" x="4384675" y="4087813"/>
          <p14:tracePt t="11044" x="4384675" y="4011613"/>
          <p14:tracePt t="11051" x="4384675" y="3943350"/>
          <p14:tracePt t="11058" x="4384675" y="3883025"/>
          <p14:tracePt t="11066" x="4376738" y="3849688"/>
          <p14:tracePt t="11073" x="4376738" y="3798888"/>
          <p14:tracePt t="11080" x="4359275" y="3781425"/>
          <p14:tracePt t="11087" x="4351338" y="3773488"/>
          <p14:tracePt t="11093" x="4351338" y="3756025"/>
          <p14:tracePt t="11101" x="4351338" y="3748088"/>
          <p14:tracePt t="11114" x="4351338" y="3738563"/>
          <p14:tracePt t="11136" x="4341813" y="3748088"/>
          <p14:tracePt t="11143" x="4333875" y="3763963"/>
          <p14:tracePt t="11150" x="4333875" y="3781425"/>
          <p14:tracePt t="11157" x="4325938" y="3798888"/>
          <p14:tracePt t="11164" x="4316413" y="3824288"/>
          <p14:tracePt t="11172" x="4308475" y="3849688"/>
          <p14:tracePt t="11178" x="4308475" y="3883025"/>
          <p14:tracePt t="11185" x="4300538" y="3925888"/>
          <p14:tracePt t="11192" x="4300538" y="3986213"/>
          <p14:tracePt t="11199" x="4308475" y="4052888"/>
          <p14:tracePt t="11207" x="4308475" y="4138613"/>
          <p14:tracePt t="11213" x="4308475" y="4232275"/>
          <p14:tracePt t="11222" x="4316413" y="4325938"/>
          <p14:tracePt t="11228" x="4316413" y="4410075"/>
          <p14:tracePt t="11234" x="4316413" y="4513263"/>
          <p14:tracePt t="11242" x="4316413" y="4614863"/>
          <p14:tracePt t="11248" x="4316413" y="4724400"/>
          <p14:tracePt t="11257" x="4316413" y="4843463"/>
          <p14:tracePt t="11262" x="4316413" y="4946650"/>
          <p14:tracePt t="11269" x="4325938" y="5030788"/>
          <p14:tracePt t="11276" x="4341813" y="5124450"/>
          <p14:tracePt t="11284" x="4351338" y="5218113"/>
          <p14:tracePt t="11291" x="4368800" y="5286375"/>
          <p14:tracePt t="11298" x="4394200" y="5370513"/>
          <p14:tracePt t="11305" x="4410075" y="5438775"/>
          <p14:tracePt t="11312" x="4427538" y="5489575"/>
          <p14:tracePt t="11319" x="4445000" y="5549900"/>
          <p14:tracePt t="11326" x="4486275" y="5616575"/>
          <p14:tracePt t="11333" x="4513263" y="5694363"/>
          <p14:tracePt t="11340" x="4538663" y="5753100"/>
          <p14:tracePt t="11347" x="4579938" y="5813425"/>
          <p14:tracePt t="11354" x="4605338" y="5880100"/>
          <p14:tracePt t="11361" x="4640263" y="5915025"/>
          <p14:tracePt t="11368" x="4683125" y="5983288"/>
          <p14:tracePt t="11375" x="4724400" y="6042025"/>
          <p14:tracePt t="11382" x="4775200" y="6102350"/>
          <p14:tracePt t="11389" x="4818063" y="6178550"/>
          <p14:tracePt t="11396" x="4860925" y="6254750"/>
          <p14:tracePt t="11403" x="4894263" y="6305550"/>
          <p14:tracePt t="11410" x="4946650" y="6365875"/>
          <p14:tracePt t="11417" x="4987925" y="6416675"/>
          <p14:tracePt t="11425" x="5048250" y="6457950"/>
          <p14:tracePt t="11431" x="5124450" y="6518275"/>
          <p14:tracePt t="11440" x="5218113" y="6561138"/>
          <p14:tracePt t="11446" x="5311775" y="6611938"/>
          <p14:tracePt t="11453" x="5413375" y="6645275"/>
          <p14:tracePt t="11460" x="5532438" y="6696075"/>
          <p14:tracePt t="11467" x="5668963" y="6721475"/>
          <p14:tracePt t="11474" x="5821363" y="6738938"/>
          <p14:tracePt t="11481" x="5922963" y="6746875"/>
          <p14:tracePt t="11489" x="6024563" y="6746875"/>
          <p14:tracePt t="11496" x="6102350" y="6756400"/>
          <p14:tracePt t="11502" x="6161088" y="6756400"/>
          <p14:tracePt t="11509" x="6221413" y="6746875"/>
          <p14:tracePt t="11516" x="6280150" y="6738938"/>
          <p14:tracePt t="11523" x="6323013" y="6731000"/>
          <p14:tracePt t="11531" x="6373813" y="6731000"/>
          <p14:tracePt t="11537" x="6399213" y="6713538"/>
          <p14:tracePt t="11544" x="6450013" y="6680200"/>
          <p14:tracePt t="11552" x="6500813" y="6645275"/>
          <p14:tracePt t="11559" x="6577013" y="6586538"/>
          <p14:tracePt t="11566" x="6680200" y="6510338"/>
          <p14:tracePt t="11574" x="6840538" y="6381750"/>
          <p14:tracePt t="11580" x="7010400" y="6237288"/>
          <p14:tracePt t="11587" x="7205663" y="6067425"/>
          <p14:tracePt t="11594" x="7427913" y="5880100"/>
          <p14:tracePt t="11601" x="7623175" y="5719763"/>
          <p14:tracePt t="11608" x="7818438" y="5514975"/>
          <p14:tracePt t="11615" x="7970838" y="5362575"/>
          <p14:tracePt t="11623" x="8099425" y="5192713"/>
          <p14:tracePt t="11629" x="8208963" y="5048250"/>
          <p14:tracePt t="11636" x="8320088" y="4886325"/>
          <p14:tracePt t="11643" x="8404225" y="4749800"/>
          <p14:tracePt t="11650" x="8472488" y="4640263"/>
          <p14:tracePt t="11657" x="8548688" y="4521200"/>
          <p14:tracePt t="11664" x="8583613" y="4419600"/>
          <p14:tracePt t="11671" x="8634413" y="4300538"/>
          <p14:tracePt t="11678" x="8667750" y="4164013"/>
          <p14:tracePt t="11686" x="8685213" y="4044950"/>
          <p14:tracePt t="11693" x="8693150" y="3935413"/>
          <p14:tracePt t="11699" x="8693150" y="3824288"/>
          <p14:tracePt t="11707" x="8693150" y="3722688"/>
          <p14:tracePt t="11714" x="8693150" y="3629025"/>
          <p14:tracePt t="11721" x="8685213" y="3527425"/>
          <p14:tracePt t="11728" x="8659813" y="3441700"/>
          <p14:tracePt t="11735" x="8624888" y="3365500"/>
          <p14:tracePt t="11742" x="8566150" y="3263900"/>
          <p14:tracePt t="11749" x="8497888" y="3178175"/>
          <p14:tracePt t="11756" x="8429625" y="3094038"/>
          <p14:tracePt t="11763" x="8378825" y="3016250"/>
          <p14:tracePt t="11771" x="8320088" y="2932113"/>
          <p14:tracePt t="11777" x="8285163" y="2881313"/>
          <p14:tracePt t="11784" x="8243888" y="2813050"/>
          <p14:tracePt t="11792" x="8218488" y="2752725"/>
          <p14:tracePt t="11799" x="8191500" y="2701925"/>
          <p14:tracePt t="11806" x="8158163" y="2651125"/>
          <p14:tracePt t="11813" x="8124825" y="2608263"/>
          <p14:tracePt t="11820" x="8099425" y="2574925"/>
          <p14:tracePt t="11827" x="8056563" y="2532063"/>
          <p14:tracePt t="11834" x="8013700" y="2489200"/>
          <p14:tracePt t="11841" x="7962900" y="2447925"/>
          <p14:tracePt t="11848" x="7912100" y="2405063"/>
          <p14:tracePt t="11855" x="7869238" y="2371725"/>
          <p14:tracePt t="11862" x="7818438" y="2328863"/>
          <p14:tracePt t="11869" x="7783513" y="2286000"/>
          <p14:tracePt t="11876" x="7742238" y="2243138"/>
          <p14:tracePt t="11891" x="7699375" y="2149475"/>
          <p14:tracePt t="11897" x="7666038" y="2124075"/>
          <p14:tracePt t="11904" x="7656513" y="2082800"/>
          <p14:tracePt t="11911" x="7648575" y="2073275"/>
          <p14:tracePt t="11918" x="7648575" y="2065338"/>
          <p14:tracePt t="11926" x="7648575" y="2055813"/>
          <p14:tracePt t="20441" x="7639050" y="2055813"/>
          <p14:tracePt t="20470" x="7631113" y="2055813"/>
          <p14:tracePt t="20498" x="7623175" y="2055813"/>
          <p14:tracePt t="21062" x="7631113" y="2055813"/>
          <p14:tracePt t="21083" x="7631113" y="2047875"/>
          <p14:tracePt t="21090" x="7631113" y="2039938"/>
          <p14:tracePt t="21097" x="7631113" y="2030413"/>
          <p14:tracePt t="21105" x="7623175" y="2022475"/>
          <p14:tracePt t="21111" x="7623175" y="2014538"/>
          <p14:tracePt t="21118" x="7623175" y="1989138"/>
          <p14:tracePt t="21125" x="7605713" y="1971675"/>
          <p14:tracePt t="21132" x="7597775" y="1954213"/>
          <p14:tracePt t="21139" x="7597775" y="1928813"/>
          <p14:tracePt t="21146" x="7572375" y="1895475"/>
          <p14:tracePt t="21154" x="7562850" y="1878013"/>
          <p14:tracePt t="21160" x="7562850" y="1852613"/>
          <p14:tracePt t="21168" x="7554913" y="1827213"/>
          <p14:tracePt t="21174" x="7546975" y="1809750"/>
          <p14:tracePt t="21181" x="7546975" y="1784350"/>
          <p14:tracePt t="21188" x="7537450" y="1766888"/>
          <p14:tracePt t="21195" x="7537450" y="1751013"/>
          <p14:tracePt t="21202" x="7537450" y="1733550"/>
          <p14:tracePt t="21210" x="7537450" y="1725613"/>
          <p14:tracePt t="21217" x="7537450" y="1716088"/>
          <p14:tracePt t="21231" x="7537450" y="1708150"/>
          <p14:tracePt t="21238" x="7537450" y="1700213"/>
          <p14:tracePt t="21252" x="7529513" y="1690688"/>
          <p14:tracePt t="21280" x="7521575" y="1682750"/>
          <p14:tracePt t="21294" x="7512050" y="1682750"/>
          <p14:tracePt t="21301" x="7504113" y="1674813"/>
          <p14:tracePt t="21308" x="7504113" y="1665288"/>
          <p14:tracePt t="21316" x="7486650" y="1649413"/>
          <p14:tracePt t="21322" x="7469188" y="1614488"/>
          <p14:tracePt t="21329" x="7453313" y="1597025"/>
          <p14:tracePt t="21337" x="7435850" y="1571625"/>
          <p14:tracePt t="21344" x="7418388" y="1538288"/>
          <p14:tracePt t="21351" x="7402513" y="1520825"/>
          <p14:tracePt t="21357" x="7377113" y="1487488"/>
          <p14:tracePt t="21365" x="7359650" y="1444625"/>
          <p14:tracePt t="21372" x="7334250" y="1401763"/>
          <p14:tracePt t="21379" x="7316788" y="1343025"/>
          <p14:tracePt t="21387" x="7283450" y="1282700"/>
          <p14:tracePt t="21393" x="7258050" y="1231900"/>
          <p14:tracePt t="21401" x="7232650" y="1173163"/>
          <p14:tracePt t="21408" x="7205663" y="1104900"/>
          <p14:tracePt t="21415" x="7180263" y="1069975"/>
          <p14:tracePt t="21421" x="7164388" y="1019175"/>
          <p14:tracePt t="21428" x="7154863" y="985838"/>
          <p14:tracePt t="21435" x="7129463" y="935038"/>
          <p14:tracePt t="21442" x="7121525" y="909638"/>
          <p14:tracePt t="21449" x="7113588" y="874713"/>
          <p14:tracePt t="21456" x="7113588" y="858838"/>
          <p14:tracePt t="21463" x="7104063" y="849313"/>
          <p14:tracePt t="21471" x="7096125" y="833438"/>
          <p14:tracePt t="21477" x="7096125" y="815975"/>
          <p14:tracePt t="21484" x="7088188" y="808038"/>
          <p14:tracePt t="21492" x="7088188" y="798513"/>
          <p14:tracePt t="21499" x="7088188" y="790575"/>
          <p14:tracePt t="21513" x="7088188" y="773113"/>
          <p14:tracePt t="21527" x="7088188" y="765175"/>
          <p14:tracePt t="21535" x="7088188" y="755650"/>
          <p14:tracePt t="21541" x="7078663" y="747713"/>
          <p14:tracePt t="21548" x="7078663" y="722313"/>
          <p14:tracePt t="21556" x="7070725" y="696913"/>
          <p14:tracePt t="21562" x="7061200" y="688975"/>
          <p14:tracePt t="21569" x="7053263" y="654050"/>
          <p14:tracePt t="21576" x="7045325" y="636588"/>
          <p14:tracePt t="21584" x="7035800" y="620713"/>
          <p14:tracePt t="21590" x="7019925" y="577850"/>
          <p14:tracePt t="21597" x="7010400" y="560388"/>
          <p14:tracePt t="21604" x="6994525" y="544513"/>
          <p14:tracePt t="21611" x="6994525" y="527050"/>
          <p14:tracePt t="21619" x="6985000" y="519113"/>
          <p14:tracePt t="21625" x="6977063" y="509588"/>
          <p14:tracePt t="21640" x="6969125" y="501650"/>
          <p14:tracePt t="21654" x="6951663" y="492125"/>
          <p14:tracePt t="21661" x="6934200" y="492125"/>
          <p14:tracePt t="21667" x="6926263" y="484188"/>
          <p14:tracePt t="21674" x="6916738" y="476250"/>
          <p14:tracePt t="21682" x="6908800" y="476250"/>
          <p14:tracePt t="21689" x="6900863" y="476250"/>
          <p14:tracePt t="21696" x="6883400" y="466725"/>
          <p14:tracePt t="21704" x="6875463" y="466725"/>
          <p14:tracePt t="21710" x="6865938" y="458788"/>
          <p14:tracePt t="21717" x="6850063" y="458788"/>
          <p14:tracePt t="21725" x="6815138" y="450850"/>
          <p14:tracePt t="21731" x="6789738" y="441325"/>
          <p14:tracePt t="21738" x="6772275" y="433388"/>
          <p14:tracePt t="21746" x="6746875" y="425450"/>
          <p14:tracePt t="21752" x="6721475" y="415925"/>
          <p14:tracePt t="21759" x="6670675" y="390525"/>
          <p14:tracePt t="21767" x="6619875" y="374650"/>
          <p14:tracePt t="21773" x="6543675" y="357188"/>
          <p14:tracePt t="21781" x="6457950" y="339725"/>
          <p14:tracePt t="21787" x="6381750" y="322263"/>
          <p14:tracePt t="21794" x="6313488" y="288925"/>
          <p14:tracePt t="21802" x="6272213" y="288925"/>
          <p14:tracePt t="21809" x="6211888" y="280988"/>
          <p14:tracePt t="21816" x="6153150" y="280988"/>
          <p14:tracePt t="21823" x="6076950" y="271463"/>
          <p14:tracePt t="21830" x="6008688" y="271463"/>
          <p14:tracePt t="21837" x="5915025" y="271463"/>
          <p14:tracePt t="21845" x="5838825" y="271463"/>
          <p14:tracePt t="21852" x="5753100" y="271463"/>
          <p14:tracePt t="21859" x="5694363" y="280988"/>
          <p14:tracePt t="21867" x="5641975" y="288925"/>
          <p14:tracePt t="21873" x="5600700" y="288925"/>
          <p14:tracePt t="21880" x="5557838" y="288925"/>
          <p14:tracePt t="21886" x="5524500" y="306388"/>
          <p14:tracePt t="21894" x="5507038" y="306388"/>
          <p14:tracePt t="21900" x="5481638" y="314325"/>
          <p14:tracePt t="21907" x="5472113" y="314325"/>
          <p14:tracePt t="21914" x="5456238" y="322263"/>
          <p14:tracePt t="21922" x="5430838" y="322263"/>
          <p14:tracePt t="21928" x="5413375" y="322263"/>
          <p14:tracePt t="21936" x="5387975" y="331788"/>
          <p14:tracePt t="21943" x="5362575" y="331788"/>
          <p14:tracePt t="21951" x="5353050" y="339725"/>
          <p14:tracePt t="21957" x="5337175" y="339725"/>
          <p14:tracePt t="21965" x="5302250" y="357188"/>
          <p14:tracePt t="21971" x="5260975" y="382588"/>
          <p14:tracePt t="21979" x="5200650" y="407988"/>
          <p14:tracePt t="22000" x="5013325" y="484188"/>
          <p14:tracePt t="22007" x="4954588" y="501650"/>
          <p14:tracePt t="22014" x="4929188" y="509588"/>
          <p14:tracePt t="22022" x="4894263" y="527050"/>
          <p14:tracePt t="22028" x="4860925" y="544513"/>
          <p14:tracePt t="22035" x="4835525" y="552450"/>
          <p14:tracePt t="22041" x="4810125" y="560388"/>
          <p14:tracePt t="22049" x="4792663" y="569913"/>
          <p14:tracePt t="22056" x="4784725" y="569913"/>
          <p14:tracePt t="22063" x="4759325" y="569913"/>
          <p14:tracePt t="22077" x="4749800" y="569913"/>
          <p14:tracePt t="22098" x="4741863" y="577850"/>
          <p14:tracePt t="22162" x="4733925" y="577850"/>
          <p14:tracePt t="22204" x="4724400" y="577850"/>
          <p14:tracePt t="22303" x="4716463" y="577850"/>
          <p14:tracePt t="22310" x="4716463" y="585788"/>
          <p14:tracePt t="22338" x="4708525" y="585788"/>
          <p14:tracePt t="22358" x="4699000" y="585788"/>
          <p14:tracePt t="22366" x="4691063" y="595313"/>
          <p14:tracePt t="22373" x="4665663" y="611188"/>
          <p14:tracePt t="22380" x="4622800" y="636588"/>
          <p14:tracePt t="22387" x="4597400" y="646113"/>
          <p14:tracePt t="22394" x="4572000" y="663575"/>
          <p14:tracePt t="22402" x="4546600" y="671513"/>
          <p14:tracePt t="22408" x="4529138" y="679450"/>
          <p14:tracePt t="22415" x="4521200" y="688975"/>
          <p14:tracePt t="22422" x="4503738" y="696913"/>
          <p14:tracePt t="22437" x="4495800" y="696913"/>
          <p14:tracePt t="22486" x="4486275" y="696913"/>
          <p14:tracePt t="22557" x="4478338" y="696913"/>
          <p14:tracePt t="22621" x="4478338" y="704850"/>
          <p14:tracePt t="22720" x="4470400" y="704850"/>
          <p14:tracePt t="22727" x="4470400" y="714375"/>
          <p14:tracePt t="22733" x="4460875" y="714375"/>
          <p14:tracePt t="22741" x="4445000" y="722313"/>
          <p14:tracePt t="22747" x="4435475" y="739775"/>
          <p14:tracePt t="22754" x="4419600" y="739775"/>
          <p14:tracePt t="22761" x="4410075" y="747713"/>
          <p14:tracePt t="22768" x="4402138" y="755650"/>
          <p14:tracePt t="22775" x="4394200" y="755650"/>
          <p14:tracePt t="22791" x="4384675" y="755650"/>
          <p14:tracePt t="22796" x="4376738" y="765175"/>
          <p14:tracePt t="22810" x="4376738" y="773113"/>
          <p14:tracePt t="22832" x="4368800" y="773113"/>
          <p14:tracePt t="22838" x="4368800" y="781050"/>
          <p14:tracePt t="22860" x="4368800" y="790575"/>
          <p14:tracePt t="22874" x="4359275" y="790575"/>
          <p14:tracePt t="22902" x="4359275" y="798513"/>
          <p14:tracePt t="22909" x="4351338" y="798513"/>
          <p14:tracePt t="22937" x="4351338" y="808038"/>
          <p14:tracePt t="22945" x="4341813" y="808038"/>
          <p14:tracePt t="22986" x="4341813" y="815975"/>
          <p14:tracePt t="23052" x="4341813" y="823913"/>
          <p14:tracePt t="23122" x="4341813" y="841375"/>
          <p14:tracePt t="23184" x="4333875" y="849313"/>
          <p14:tracePt t="23212" x="4325938" y="858838"/>
          <p14:tracePt t="23219" x="4325938" y="866775"/>
          <p14:tracePt t="23254" x="4325938" y="874713"/>
          <p14:tracePt t="23263" x="4316413" y="874713"/>
          <p14:tracePt t="23282" x="4308475" y="884238"/>
          <p14:tracePt t="23304" x="4308475" y="892175"/>
          <p14:tracePt t="23310" x="4300538" y="892175"/>
          <p14:tracePt t="23317" x="4300538" y="900113"/>
          <p14:tracePt t="23339" x="4300538" y="909638"/>
          <p14:tracePt t="23353" x="4291013" y="909638"/>
          <p14:tracePt t="23360" x="4291013" y="917575"/>
          <p14:tracePt t="23367" x="4283075" y="917575"/>
          <p14:tracePt t="23374" x="4283075" y="925513"/>
          <p14:tracePt t="23381" x="4283075" y="935038"/>
          <p14:tracePt t="23388" x="4275138" y="942975"/>
          <p14:tracePt t="23402" x="4275138" y="952500"/>
          <p14:tracePt t="23409" x="4275138" y="960438"/>
          <p14:tracePt t="23432" x="4265613" y="968375"/>
          <p14:tracePt t="23453" x="4265613" y="977900"/>
          <p14:tracePt t="23458" x="4265613" y="985838"/>
          <p14:tracePt t="23466" x="4265613" y="993775"/>
          <p14:tracePt t="23488" x="4265613" y="1003300"/>
          <p14:tracePt t="23508" x="4249738" y="1003300"/>
          <p14:tracePt t="23522" x="4249738" y="1011238"/>
          <p14:tracePt t="23536" x="4249738" y="1019175"/>
          <p14:tracePt t="23559" x="4249738" y="1028700"/>
          <p14:tracePt t="23565" x="4249738" y="1036638"/>
          <p14:tracePt t="23586" x="4249738" y="1044575"/>
          <p14:tracePt t="23603" x="4249738" y="1054100"/>
          <p14:tracePt t="23607" x="4240213" y="1054100"/>
          <p14:tracePt t="23614" x="4240213" y="1062038"/>
          <p14:tracePt t="23628" x="4240213" y="1069975"/>
          <p14:tracePt t="23636" x="4240213" y="1087438"/>
          <p14:tracePt t="23650" x="4232275" y="1087438"/>
          <p14:tracePt t="23656" x="4232275" y="1096963"/>
          <p14:tracePt t="23671" x="4232275" y="1104900"/>
          <p14:tracePt t="23685" x="4232275" y="1112838"/>
          <p14:tracePt t="23748" x="4232275" y="1122363"/>
          <p14:tracePt t="23945" x="4240213" y="1112838"/>
          <p14:tracePt t="23953" x="4240213" y="1104900"/>
          <p14:tracePt t="23959" x="4240213" y="1096963"/>
          <p14:tracePt t="23966" x="4257675" y="1096963"/>
          <p14:tracePt t="23974" x="4257675" y="1079500"/>
          <p14:tracePt t="23981" x="4265613" y="1079500"/>
          <p14:tracePt t="23988" x="4275138" y="1069975"/>
          <p14:tracePt t="23995" x="4275138" y="1062038"/>
          <p14:tracePt t="24009" x="4283075" y="1062038"/>
          <p14:tracePt t="24030" x="4283075" y="1054100"/>
          <p14:tracePt t="24107" x="4275138" y="1054100"/>
          <p14:tracePt t="24122" x="4265613" y="1054100"/>
          <p14:tracePt t="24150" x="4257675" y="1054100"/>
          <p14:tracePt t="24156" x="4249738" y="1062038"/>
          <p14:tracePt t="24170" x="4240213" y="1062038"/>
          <p14:tracePt t="24178" x="4240213" y="1069975"/>
          <p14:tracePt t="24206" x="4232275" y="1079500"/>
          <p14:tracePt t="24220" x="4232275" y="1087438"/>
          <p14:tracePt t="24241" x="4232275" y="1096963"/>
          <p14:tracePt t="24269" x="4224338" y="1104900"/>
          <p14:tracePt t="24276" x="4214813" y="1122363"/>
          <p14:tracePt t="24283" x="4214813" y="1147763"/>
          <p14:tracePt t="24290" x="4189413" y="1181100"/>
          <p14:tracePt t="24298" x="4181475" y="1241425"/>
          <p14:tracePt t="24305" x="4164013" y="1317625"/>
          <p14:tracePt t="24312" x="4156075" y="1360488"/>
          <p14:tracePt t="24319" x="4146550" y="1419225"/>
          <p14:tracePt t="24326" x="4138613" y="1452563"/>
          <p14:tracePt t="24333" x="4130675" y="1504950"/>
          <p14:tracePt t="24339" x="4130675" y="1530350"/>
          <p14:tracePt t="24347" x="4130675" y="1563688"/>
          <p14:tracePt t="24354" x="4121150" y="1581150"/>
          <p14:tracePt t="24361" x="4121150" y="1597025"/>
          <p14:tracePt t="24368" x="4121150" y="1622425"/>
          <p14:tracePt t="24375" x="4121150" y="1639888"/>
          <p14:tracePt t="24384" x="4121150" y="1657350"/>
          <p14:tracePt t="24389" x="4121150" y="1682750"/>
          <p14:tracePt t="24397" x="4121150" y="1700213"/>
          <p14:tracePt t="24404" x="4121150" y="1716088"/>
          <p14:tracePt t="24410" x="4121150" y="1741488"/>
          <p14:tracePt t="24418" x="4121150" y="1758950"/>
          <p14:tracePt t="24424" x="4121150" y="1784350"/>
          <p14:tracePt t="24433" x="4121150" y="1809750"/>
          <p14:tracePt t="24439" x="4113213" y="1827213"/>
          <p14:tracePt t="24446" x="4113213" y="1844675"/>
          <p14:tracePt t="24453" x="4113213" y="1870075"/>
          <p14:tracePt t="24462" x="4113213" y="1885950"/>
          <p14:tracePt t="24470" x="4113213" y="1903413"/>
          <p14:tracePt t="24474" x="4113213" y="1920875"/>
          <p14:tracePt t="24482" x="4105275" y="1954213"/>
          <p14:tracePt t="24488" x="4105275" y="2005013"/>
          <p14:tracePt t="24495" x="4105275" y="2055813"/>
          <p14:tracePt t="24502" x="4095750" y="2116138"/>
          <p14:tracePt t="24509" x="4095750" y="2174875"/>
          <p14:tracePt t="24516" x="4095750" y="2209800"/>
          <p14:tracePt t="24523" x="4095750" y="2243138"/>
          <p14:tracePt t="24530" x="4095750" y="2268538"/>
          <p14:tracePt t="24538" x="4095750" y="2286000"/>
          <p14:tracePt t="24544" x="4095750" y="2303463"/>
          <p14:tracePt t="24552" x="4095750" y="2319338"/>
          <p14:tracePt t="24559" x="4095750" y="2328863"/>
          <p14:tracePt t="24566" x="4095750" y="2354263"/>
          <p14:tracePt t="24572" x="4095750" y="2371725"/>
          <p14:tracePt t="24580" x="4095750" y="2397125"/>
          <p14:tracePt t="24586" x="4095750" y="2430463"/>
          <p14:tracePt t="24594" x="4105275" y="2455863"/>
          <p14:tracePt t="24601" x="4105275" y="2506663"/>
          <p14:tracePt t="24607" x="4113213" y="2541588"/>
          <p14:tracePt t="24616" x="4121150" y="2592388"/>
          <p14:tracePt t="24622" x="4121150" y="2625725"/>
          <p14:tracePt t="24629" x="4130675" y="2660650"/>
          <p14:tracePt t="24636" x="4130675" y="2686050"/>
          <p14:tracePt t="24644" x="4138613" y="2727325"/>
          <p14:tracePt t="24651" x="4138613" y="2744788"/>
          <p14:tracePt t="24657" x="4146550" y="2778125"/>
          <p14:tracePt t="24664" x="4156075" y="2795588"/>
          <p14:tracePt t="24672" x="4156075" y="2813050"/>
          <p14:tracePt t="24678" x="4156075" y="2838450"/>
          <p14:tracePt t="24685" x="4156075" y="2846388"/>
          <p14:tracePt t="24693" x="4164013" y="2863850"/>
          <p14:tracePt t="24699" x="4164013" y="2871788"/>
          <p14:tracePt t="24707" x="4164013" y="2881313"/>
          <p14:tracePt t="24714" x="4171950" y="2881313"/>
          <p14:tracePt t="24735" x="4171950" y="2889250"/>
          <p14:tracePt t="24758" x="4181475" y="2897188"/>
          <p14:tracePt t="24785" x="4181475" y="2906713"/>
          <p14:tracePt t="24856" x="4181475" y="2914650"/>
          <p14:tracePt t="24870" x="4189413" y="2914650"/>
          <p14:tracePt t="24946" x="4189413" y="2897188"/>
          <p14:tracePt t="24953" x="4189413" y="2881313"/>
          <p14:tracePt t="24960" x="4189413" y="2871788"/>
          <p14:tracePt t="24966" x="4189413" y="2863850"/>
          <p14:tracePt t="25306" x="4181475" y="2940050"/>
          <p14:tracePt t="25312" x="4164013" y="3033713"/>
          <p14:tracePt t="25324" x="4156075" y="3135313"/>
          <p14:tracePt t="25327" x="4156075" y="3238500"/>
          <p14:tracePt t="25334" x="4146550" y="3348038"/>
          <p14:tracePt t="25341" x="4138613" y="3492500"/>
          <p14:tracePt t="25349" x="4130675" y="3679825"/>
          <p14:tracePt t="25355" x="4113213" y="3917950"/>
          <p14:tracePt t="25362" x="4087813" y="4113213"/>
          <p14:tracePt t="25370" x="4079875" y="4325938"/>
          <p14:tracePt t="25377" x="4052888" y="4572000"/>
          <p14:tracePt t="25383" x="4037013" y="4741863"/>
          <p14:tracePt t="25390" x="4037013" y="4903788"/>
          <p14:tracePt t="25398" x="4037013" y="5022850"/>
          <p14:tracePt t="25405" x="4037013" y="5141913"/>
          <p14:tracePt t="25412" x="4037013" y="5226050"/>
          <p14:tracePt t="25418" x="4044950" y="5311775"/>
          <p14:tracePt t="25426" x="4070350" y="5380038"/>
          <p14:tracePt t="25432" x="4079875" y="5430838"/>
          <p14:tracePt t="25440" x="4087813" y="5472113"/>
          <p14:tracePt t="25446" x="4095750" y="5497513"/>
          <p14:tracePt t="25453" x="4105275" y="5524500"/>
          <p14:tracePt t="25460" x="4113213" y="5540375"/>
          <p14:tracePt t="25468" x="4113213" y="5557838"/>
          <p14:tracePt t="25475" x="4113213" y="5591175"/>
          <p14:tracePt t="25483" x="4113213" y="5626100"/>
          <p14:tracePt t="25489" x="4113213" y="5676900"/>
          <p14:tracePt t="25496" x="4113213" y="5727700"/>
          <p14:tracePt t="25504" x="4113213" y="5778500"/>
          <p14:tracePt t="25510" x="4113213" y="5821363"/>
          <p14:tracePt t="25517" x="4105275" y="5864225"/>
          <p14:tracePt t="25524" x="4105275" y="5897563"/>
          <p14:tracePt t="25532" x="4105275" y="5915025"/>
          <p14:tracePt t="25538" x="4105275" y="5922963"/>
          <p14:tracePt t="25546" x="4105275" y="5948363"/>
          <p14:tracePt t="25552" x="4105275" y="5957888"/>
          <p14:tracePt t="25559" x="4105275" y="5965825"/>
          <p14:tracePt t="25574" x="4105275" y="5973763"/>
          <p14:tracePt t="25587" x="4113213" y="5973763"/>
          <p14:tracePt t="25594" x="4113213" y="5983288"/>
          <p14:tracePt t="25602" x="4121150" y="5999163"/>
          <p14:tracePt t="25608" x="4138613" y="6016625"/>
          <p14:tracePt t="25616" x="4164013" y="6059488"/>
          <p14:tracePt t="25622" x="4206875" y="6118225"/>
          <p14:tracePt t="25629" x="4240213" y="6194425"/>
          <p14:tracePt t="25637" x="4275138" y="6246813"/>
          <p14:tracePt t="25644" x="4333875" y="6305550"/>
          <p14:tracePt t="25651" x="4359275" y="6348413"/>
          <p14:tracePt t="25658" x="4394200" y="6373813"/>
          <p14:tracePt t="25665" x="4419600" y="6391275"/>
          <p14:tracePt t="25672" x="4435475" y="6407150"/>
          <p14:tracePt t="25679" x="4452938" y="6424613"/>
          <p14:tracePt t="25686" x="4470400" y="6432550"/>
          <p14:tracePt t="25693" x="4478338" y="6450013"/>
          <p14:tracePt t="25701" x="4486275" y="6450013"/>
          <p14:tracePt t="25707" x="4521200" y="6467475"/>
          <p14:tracePt t="25715" x="4546600" y="6483350"/>
          <p14:tracePt t="25721" x="4605338" y="6500813"/>
          <p14:tracePt t="25728" x="4657725" y="6518275"/>
          <p14:tracePt t="25735" x="4733925" y="6543675"/>
          <p14:tracePt t="25743" x="4818063" y="6561138"/>
          <p14:tracePt t="25750" x="4886325" y="6577013"/>
          <p14:tracePt t="25757" x="4946650" y="6594475"/>
          <p14:tracePt t="25764" x="4997450" y="6602413"/>
          <p14:tracePt t="25770" x="5030788" y="6611938"/>
          <p14:tracePt t="25777" x="5056188" y="6611938"/>
          <p14:tracePt t="25785" x="5099050" y="6619875"/>
          <p14:tracePt t="25792" x="5124450" y="6627813"/>
          <p14:tracePt t="25799" x="5167313" y="6637338"/>
          <p14:tracePt t="25806" x="5200650" y="6654800"/>
          <p14:tracePt t="25813" x="5251450" y="6662738"/>
          <p14:tracePt t="25820" x="5294313" y="6662738"/>
          <p14:tracePt t="25827" x="5362575" y="6670675"/>
          <p14:tracePt t="25834" x="5430838" y="6680200"/>
          <p14:tracePt t="25841" x="5524500" y="6696075"/>
          <p14:tracePt t="25849" x="5634038" y="6705600"/>
          <p14:tracePt t="25855" x="5735638" y="6705600"/>
          <p14:tracePt t="25862" x="5838825" y="6713538"/>
          <p14:tracePt t="25869" x="5932488" y="6713538"/>
          <p14:tracePt t="25876" x="6008688" y="6713538"/>
          <p14:tracePt t="25884" x="6067425" y="6713538"/>
          <p14:tracePt t="25891" x="6127750" y="6713538"/>
          <p14:tracePt t="25899" x="6169025" y="6713538"/>
          <p14:tracePt t="25905" x="6186488" y="6705600"/>
          <p14:tracePt t="25914" x="6211888" y="6705600"/>
          <p14:tracePt t="25919" x="6229350" y="6705600"/>
          <p14:tracePt t="25933" x="6237288" y="6705600"/>
          <p14:tracePt t="25940" x="6246813" y="6705600"/>
          <p14:tracePt t="25947" x="6272213" y="6696075"/>
          <p14:tracePt t="25954" x="6280150" y="6696075"/>
          <p14:tracePt t="25961" x="6305550" y="6680200"/>
          <p14:tracePt t="25968" x="6330950" y="6670675"/>
          <p14:tracePt t="25975" x="6348413" y="6645275"/>
          <p14:tracePt t="25982" x="6373813" y="6627813"/>
          <p14:tracePt t="25989" x="6399213" y="6611938"/>
          <p14:tracePt t="25996" x="6416675" y="6594475"/>
          <p14:tracePt t="26003" x="6432550" y="6577013"/>
          <p14:tracePt t="26010" x="6442075" y="6569075"/>
          <p14:tracePt t="26017" x="6450013" y="6561138"/>
          <p14:tracePt t="26032" x="6457950" y="6551613"/>
          <p14:tracePt t="26067" x="6457950" y="6543675"/>
          <p14:tracePt t="26088" x="6457950" y="6535738"/>
          <p14:tracePt t="26102" x="6450013" y="6535738"/>
          <p14:tracePt t="26109" x="6450013" y="6518275"/>
          <p14:tracePt t="26116" x="6432550" y="6510338"/>
          <p14:tracePt t="26123" x="6381750" y="6510338"/>
          <p14:tracePt t="26130" x="6348413" y="6500813"/>
          <p14:tracePt t="26137" x="6280150" y="6492875"/>
          <p14:tracePt t="26145" x="6194425" y="6483350"/>
          <p14:tracePt t="26152" x="6127750" y="6467475"/>
          <p14:tracePt t="26158" x="6084888" y="6457950"/>
          <p14:tracePt t="26165" x="6034088" y="6457950"/>
          <p14:tracePt t="26173" x="6008688" y="6450013"/>
          <p14:tracePt t="26180" x="5983288" y="6450013"/>
          <p14:tracePt t="26187" x="5965825" y="6442075"/>
          <p14:tracePt t="26194" x="5948363" y="6442075"/>
          <p14:tracePt t="26201" x="5922963" y="6442075"/>
          <p14:tracePt t="26208" x="5897563" y="6442075"/>
          <p14:tracePt t="26215" x="5846763" y="6442075"/>
          <p14:tracePt t="26222" x="5821363" y="6442075"/>
          <p14:tracePt t="26229" x="5788025" y="6442075"/>
          <p14:tracePt t="26236" x="5770563" y="6450013"/>
          <p14:tracePt t="26250" x="5761038" y="6450013"/>
          <p14:tracePt t="26257" x="5753100" y="6450013"/>
          <p14:tracePt t="26278" x="5745163" y="6450013"/>
          <p14:tracePt t="26314" x="5745163" y="6467475"/>
          <p14:tracePt t="26328" x="5727700" y="6467475"/>
          <p14:tracePt t="26426" x="5719763" y="6467475"/>
          <p14:tracePt t="26440" x="5702300" y="6457950"/>
          <p14:tracePt t="26448" x="5659438" y="6457950"/>
          <p14:tracePt t="26455" x="5608638" y="6457950"/>
          <p14:tracePt t="26461" x="5565775" y="6450013"/>
          <p14:tracePt t="26469" x="5540375" y="6450013"/>
          <p14:tracePt t="26476" x="5489575" y="6450013"/>
          <p14:tracePt t="26483" x="5413375" y="6442075"/>
          <p14:tracePt t="26490" x="5370513" y="6442075"/>
          <p14:tracePt t="26499" x="5311775" y="6442075"/>
          <p14:tracePt t="26506" x="5276850" y="6432550"/>
          <p14:tracePt t="26511" x="5251450" y="6432550"/>
          <p14:tracePt t="26518" x="5226050" y="6416675"/>
          <p14:tracePt t="26525" x="5183188" y="6407150"/>
          <p14:tracePt t="26532" x="5157788" y="6391275"/>
          <p14:tracePt t="26539" x="5124450" y="6365875"/>
          <p14:tracePt t="26546" x="5099050" y="6330950"/>
          <p14:tracePt t="26553" x="5030788" y="6272213"/>
          <p14:tracePt t="26560" x="4954588" y="6203950"/>
          <p14:tracePt t="26568" x="4886325" y="6127750"/>
          <p14:tracePt t="26574" x="4802188" y="6034088"/>
          <p14:tracePt t="26582" x="4691063" y="5864225"/>
          <p14:tracePt t="26588" x="4614863" y="5753100"/>
          <p14:tracePt t="26596" x="4546600" y="5583238"/>
          <p14:tracePt t="26603" x="4486275" y="5430838"/>
          <p14:tracePt t="26610" x="4452938" y="5251450"/>
          <p14:tracePt t="26618" x="4435475" y="5124450"/>
          <p14:tracePt t="26624" x="4402138" y="4962525"/>
          <p14:tracePt t="26632" x="4376738" y="4818063"/>
          <p14:tracePt t="26638" x="4376738" y="4691063"/>
          <p14:tracePt t="26645" x="4368800" y="4521200"/>
          <p14:tracePt t="26652" x="4368800" y="4351338"/>
          <p14:tracePt t="26659" x="4384675" y="4113213"/>
          <p14:tracePt t="26667" x="4394200" y="3875088"/>
          <p14:tracePt t="26673" x="4435475" y="3611563"/>
          <p14:tracePt t="26681" x="4478338" y="3314700"/>
          <p14:tracePt t="26687" x="4521200" y="3025775"/>
          <p14:tracePt t="26694" x="4597400" y="2727325"/>
          <p14:tracePt t="26702" x="4657725" y="2438400"/>
          <p14:tracePt t="26709" x="4724400" y="2209800"/>
          <p14:tracePt t="26715" x="4792663" y="1971675"/>
          <p14:tracePt t="26723" x="4868863" y="1784350"/>
          <p14:tracePt t="26729" x="4919663" y="1614488"/>
          <p14:tracePt t="26736" x="4972050" y="1495425"/>
          <p14:tracePt t="26744" x="4987925" y="1393825"/>
          <p14:tracePt t="26751" x="4997450" y="1308100"/>
          <p14:tracePt t="26758" x="4997450" y="1249363"/>
          <p14:tracePt t="26765" x="4997450" y="1206500"/>
          <p14:tracePt t="26772" x="4987925" y="1155700"/>
          <p14:tracePt t="26779" x="4972050" y="1104900"/>
          <p14:tracePt t="26786" x="4962525" y="1079500"/>
          <p14:tracePt t="26793" x="4954588" y="1054100"/>
          <p14:tracePt t="26801" x="4937125" y="1011238"/>
          <p14:tracePt t="26807" x="4929188" y="985838"/>
          <p14:tracePt t="26815" x="4919663" y="960438"/>
          <p14:tracePt t="26821" x="4919663" y="942975"/>
          <p14:tracePt t="26828" x="4919663" y="935038"/>
          <p14:tracePt t="26836" x="4911725" y="917575"/>
          <p14:tracePt t="26857" x="4911725" y="909638"/>
          <p14:tracePt t="26870" x="4903788" y="909638"/>
          <p14:tracePt t="27188" x="4852988" y="909638"/>
          <p14:tracePt t="27195" x="4792663" y="900113"/>
          <p14:tracePt t="27202" x="4749800" y="892175"/>
          <p14:tracePt t="27209" x="4708525" y="874713"/>
          <p14:tracePt t="27216" x="4673600" y="866775"/>
          <p14:tracePt t="27223" x="4657725" y="866775"/>
          <p14:tracePt t="27231" x="4630738" y="866775"/>
          <p14:tracePt t="27245" x="4622800" y="858838"/>
          <p14:tracePt t="27251" x="4614863" y="858838"/>
          <p14:tracePt t="27279" x="4605338" y="858838"/>
          <p14:tracePt t="27294" x="4597400" y="858838"/>
          <p14:tracePt t="27314" x="4589463" y="858838"/>
          <p14:tracePt t="27336" x="4579938" y="858838"/>
          <p14:tracePt t="27343" x="4564063" y="866775"/>
          <p14:tracePt t="27357" x="4554538" y="874713"/>
          <p14:tracePt t="27364" x="4546600" y="884238"/>
          <p14:tracePt t="27371" x="4538663" y="884238"/>
          <p14:tracePt t="27378" x="4538663" y="892175"/>
          <p14:tracePt t="27385" x="4521200" y="892175"/>
          <p14:tracePt t="27393" x="4513263" y="892175"/>
          <p14:tracePt t="27400" x="4513263" y="900113"/>
          <p14:tracePt t="27407" x="4503738" y="900113"/>
          <p14:tracePt t="27415" x="4495800" y="909638"/>
          <p14:tracePt t="27421" x="4478338" y="909638"/>
          <p14:tracePt t="27427" x="4452938" y="917575"/>
          <p14:tracePt t="27435" x="4435475" y="935038"/>
          <p14:tracePt t="27442" x="4410075" y="942975"/>
          <p14:tracePt t="27449" x="4368800" y="968375"/>
          <p14:tracePt t="27456" x="4341813" y="977900"/>
          <p14:tracePt t="27464" x="4316413" y="985838"/>
          <p14:tracePt t="27470" x="4291013" y="993775"/>
          <p14:tracePt t="27477" x="4275138" y="1011238"/>
          <p14:tracePt t="27485" x="4265613" y="1011238"/>
          <p14:tracePt t="27491" x="4249738" y="1011238"/>
          <p14:tracePt t="27498" x="4240213" y="1028700"/>
          <p14:tracePt t="27534" x="4232275" y="1028700"/>
          <p14:tracePt t="27540" x="4232275" y="1036638"/>
          <p14:tracePt t="27569" x="4232275" y="1044575"/>
          <p14:tracePt t="27583" x="4232275" y="1054100"/>
          <p14:tracePt t="27604" x="4232275" y="1062038"/>
          <p14:tracePt t="27618" x="4232275" y="1069975"/>
          <p14:tracePt t="27625" x="4232275" y="1087438"/>
          <p14:tracePt t="27640" x="4232275" y="1104900"/>
          <p14:tracePt t="27648" x="4232275" y="1112838"/>
          <p14:tracePt t="27653" x="4232275" y="1122363"/>
          <p14:tracePt t="27660" x="4240213" y="1138238"/>
          <p14:tracePt t="27667" x="4240213" y="1155700"/>
          <p14:tracePt t="27674" x="4240213" y="1173163"/>
          <p14:tracePt t="27681" x="4240213" y="1181100"/>
          <p14:tracePt t="27688" x="4249738" y="1198563"/>
          <p14:tracePt t="27696" x="4249738" y="1206500"/>
          <p14:tracePt t="27702" x="4257675" y="1216025"/>
          <p14:tracePt t="27709" x="4257675" y="1223963"/>
          <p14:tracePt t="27717" x="4257675" y="1231900"/>
          <p14:tracePt t="27724" x="4265613" y="1241425"/>
          <p14:tracePt t="27731" x="4265613" y="1257300"/>
          <p14:tracePt t="27740" x="4275138" y="1266825"/>
          <p14:tracePt t="27752" x="4275138" y="1282700"/>
          <p14:tracePt t="27759" x="4291013" y="1282700"/>
          <p14:tracePt t="27766" x="4300538" y="1308100"/>
          <p14:tracePt t="27780" x="4300538" y="1317625"/>
          <p14:tracePt t="27794" x="4308475" y="1317625"/>
          <p14:tracePt t="27801" x="4316413" y="1317625"/>
          <p14:tracePt t="27808" x="4325938" y="1325563"/>
          <p14:tracePt t="27816" x="4333875" y="1325563"/>
          <p14:tracePt t="27824" x="4341813" y="1333500"/>
          <p14:tracePt t="27830" x="4351338" y="1343025"/>
          <p14:tracePt t="27837" x="4376738" y="1350963"/>
          <p14:tracePt t="27843" x="4394200" y="1360488"/>
          <p14:tracePt t="27850" x="4410075" y="1368425"/>
          <p14:tracePt t="27857" x="4435475" y="1376363"/>
          <p14:tracePt t="27864" x="4445000" y="1376363"/>
          <p14:tracePt t="27872" x="4460875" y="1376363"/>
          <p14:tracePt t="27880" x="4470400" y="1376363"/>
          <p14:tracePt t="27898" x="4495800" y="1385888"/>
          <p14:tracePt t="27929" x="4503738" y="1385888"/>
          <p14:tracePt t="27944" x="4503738" y="1393825"/>
          <p14:tracePt t="27972" x="4503738" y="1401763"/>
          <p14:tracePt t="28008" x="4503738" y="1411288"/>
          <p14:tracePt t="28520" x="4503738" y="1419225"/>
          <p14:tracePt t="28527" x="4503738" y="1427163"/>
          <p14:tracePt t="28535" x="4503738" y="1436688"/>
          <p14:tracePt t="28541" x="4503738" y="1444625"/>
          <p14:tracePt t="28556" x="4503738" y="1462088"/>
          <p14:tracePt t="28562" x="4495800" y="1477963"/>
          <p14:tracePt t="28569" x="4495800" y="1487488"/>
          <p14:tracePt t="28576" x="4495800" y="1504950"/>
          <p14:tracePt t="28583" x="4495800" y="1530350"/>
          <p14:tracePt t="28590" x="4495800" y="1546225"/>
          <p14:tracePt t="28597" x="4495800" y="1571625"/>
          <p14:tracePt t="28605" x="4495800" y="1597025"/>
          <p14:tracePt t="28612" x="4495800" y="1622425"/>
          <p14:tracePt t="28619" x="4495800" y="1649413"/>
          <p14:tracePt t="28626" x="4495800" y="1665288"/>
          <p14:tracePt t="28634" x="4495800" y="1690688"/>
          <p14:tracePt t="28640" x="4495800" y="1708150"/>
          <p14:tracePt t="28647" x="4495800" y="1733550"/>
          <p14:tracePt t="28654" x="4495800" y="1741488"/>
          <p14:tracePt t="28661" x="4495800" y="1758950"/>
          <p14:tracePt t="28668" x="4495800" y="1776413"/>
          <p14:tracePt t="28675" x="4486275" y="1793875"/>
          <p14:tracePt t="28682" x="4486275" y="1809750"/>
          <p14:tracePt t="28689" x="4486275" y="1844675"/>
          <p14:tracePt t="28697" x="4486275" y="1870075"/>
          <p14:tracePt t="28703" x="4486275" y="1911350"/>
          <p14:tracePt t="28711" x="4486275" y="1946275"/>
          <p14:tracePt t="28718" x="4486275" y="2005013"/>
          <p14:tracePt t="28724" x="4486275" y="2039938"/>
          <p14:tracePt t="28731" x="4486275" y="2082800"/>
          <p14:tracePt t="28739" x="4478338" y="2108200"/>
          <p14:tracePt t="28747" x="4478338" y="2159000"/>
          <p14:tracePt t="28752" x="4478338" y="2184400"/>
          <p14:tracePt t="28759" x="4478338" y="2217738"/>
          <p14:tracePt t="28767" x="4478338" y="2243138"/>
          <p14:tracePt t="28773" x="4478338" y="2278063"/>
          <p14:tracePt t="28781" x="4478338" y="2311400"/>
          <p14:tracePt t="28789" x="4478338" y="2344738"/>
          <p14:tracePt t="28795" x="4478338" y="2371725"/>
          <p14:tracePt t="28803" x="4478338" y="2387600"/>
          <p14:tracePt t="28809" x="4478338" y="2422525"/>
          <p14:tracePt t="28816" x="4478338" y="2438400"/>
          <p14:tracePt t="28824" x="4478338" y="2455863"/>
          <p14:tracePt t="28830" x="4478338" y="2481263"/>
          <p14:tracePt t="28837" x="4478338" y="2506663"/>
          <p14:tracePt t="28845" x="4478338" y="2524125"/>
          <p14:tracePt t="28852" x="4478338" y="2541588"/>
          <p14:tracePt t="28858" x="4478338" y="2549525"/>
          <p14:tracePt t="28866" x="4470400" y="2557463"/>
          <p14:tracePt t="28873" x="4470400" y="2574925"/>
          <p14:tracePt t="28896" x="4470400" y="2608263"/>
          <p14:tracePt t="28908" x="4470400" y="2617788"/>
          <p14:tracePt t="28936" x="4470400" y="2625725"/>
          <p14:tracePt t="28972" x="4470400" y="2643188"/>
          <p14:tracePt t="28993" x="4470400" y="2651125"/>
          <p14:tracePt t="29007" x="4470400" y="2660650"/>
          <p14:tracePt t="29042" x="4470400" y="2668588"/>
          <p14:tracePt t="29077" x="4470400" y="2676525"/>
          <p14:tracePt t="29148" x="4470400" y="2686050"/>
          <p14:tracePt t="29183" x="4470400" y="2693988"/>
          <p14:tracePt t="29268" x="4470400" y="2701925"/>
          <p14:tracePt t="29338" x="4470400" y="2711450"/>
          <p14:tracePt t="31248" x="4470400" y="2727325"/>
          <p14:tracePt t="31255" x="4470400" y="2736850"/>
          <p14:tracePt t="31262" x="4470400" y="2762250"/>
          <p14:tracePt t="31269" x="4470400" y="2787650"/>
          <p14:tracePt t="31276" x="4470400" y="2813050"/>
          <p14:tracePt t="31283" x="4470400" y="2846388"/>
          <p14:tracePt t="31290" x="4470400" y="2881313"/>
          <p14:tracePt t="31298" x="4470400" y="2922588"/>
          <p14:tracePt t="31304" x="4470400" y="2974975"/>
          <p14:tracePt t="31312" x="4470400" y="3008313"/>
          <p14:tracePt t="31319" x="4470400" y="3041650"/>
          <p14:tracePt t="31326" x="4470400" y="3067050"/>
          <p14:tracePt t="31333" x="4470400" y="3094038"/>
          <p14:tracePt t="31339" x="4470400" y="3135313"/>
          <p14:tracePt t="31348" x="4470400" y="3186113"/>
          <p14:tracePt t="31354" x="4470400" y="3221038"/>
          <p14:tracePt t="31362" x="4470400" y="3263900"/>
          <p14:tracePt t="31368" x="4470400" y="3297238"/>
          <p14:tracePt t="31375" x="4470400" y="3330575"/>
          <p14:tracePt t="31382" x="4470400" y="3355975"/>
          <p14:tracePt t="31389" x="4470400" y="3382963"/>
          <p14:tracePt t="31396" x="4470400" y="3416300"/>
          <p14:tracePt t="31403" x="4470400" y="3433763"/>
          <p14:tracePt t="31411" x="4478338" y="3449638"/>
          <p14:tracePt t="31417" x="4478338" y="3475038"/>
          <p14:tracePt t="31424" x="4478338" y="3502025"/>
          <p14:tracePt t="31432" x="4486275" y="3535363"/>
          <p14:tracePt t="31439" x="4486275" y="3560763"/>
          <p14:tracePt t="31446" x="4495800" y="3586163"/>
          <p14:tracePt t="31453" x="4495800" y="3629025"/>
          <p14:tracePt t="31460" x="4503738" y="3646488"/>
          <p14:tracePt t="31467" x="4503738" y="3654425"/>
          <p14:tracePt t="31474" x="4503738" y="3679825"/>
          <p14:tracePt t="31481" x="4503738" y="3687763"/>
          <p14:tracePt t="31495" x="4503738" y="3697288"/>
          <p14:tracePt t="31523" x="4503738" y="3705225"/>
          <p14:tracePt t="31572" x="4503738" y="3722688"/>
          <p14:tracePt t="31622" x="4503738" y="3730625"/>
          <p14:tracePt t="31665" x="4503738" y="3738563"/>
          <p14:tracePt t="31699" x="4503738" y="3748088"/>
          <p14:tracePt t="31841" x="4503738" y="3756025"/>
          <p14:tracePt t="31932" x="4503738" y="3763963"/>
          <p14:tracePt t="31996" x="4503738" y="3773488"/>
          <p14:tracePt t="32369" x="4503738" y="3781425"/>
          <p14:tracePt t="34223" x="4521200" y="3857625"/>
          <p14:tracePt t="34231" x="4554538" y="3951288"/>
          <p14:tracePt t="34237" x="4579938" y="4044950"/>
          <p14:tracePt t="34244" x="4605338" y="4146550"/>
          <p14:tracePt t="34251" x="4630738" y="4240213"/>
          <p14:tracePt t="34259" x="4648200" y="4316413"/>
          <p14:tracePt t="34265" x="4657725" y="4376738"/>
          <p14:tracePt t="34272" x="4673600" y="4419600"/>
          <p14:tracePt t="34280" x="4683125" y="4478338"/>
          <p14:tracePt t="34287" x="4691063" y="4521200"/>
          <p14:tracePt t="34294" x="4691063" y="4554538"/>
          <p14:tracePt t="34301" x="4691063" y="4564063"/>
          <p14:tracePt t="34309" x="4691063" y="4572000"/>
          <p14:tracePt t="34322" x="4691063" y="4579938"/>
          <p14:tracePt t="34667" x="4691063" y="4622800"/>
          <p14:tracePt t="34674" x="4683125" y="4683125"/>
          <p14:tracePt t="34682" x="4673600" y="4759325"/>
          <p14:tracePt t="34689" x="4665663" y="4827588"/>
          <p14:tracePt t="34696" x="4665663" y="4894263"/>
          <p14:tracePt t="34702" x="4657725" y="4972050"/>
          <p14:tracePt t="34710" x="4657725" y="5038725"/>
          <p14:tracePt t="34717" x="4657725" y="5099050"/>
          <p14:tracePt t="34724" x="4657725" y="5141913"/>
          <p14:tracePt t="34731" x="4657725" y="5200650"/>
          <p14:tracePt t="34738" x="4673600" y="5276850"/>
          <p14:tracePt t="34745" x="4683125" y="5319713"/>
          <p14:tracePt t="34752" x="4691063" y="5380038"/>
          <p14:tracePt t="34760" x="4708525" y="5438775"/>
          <p14:tracePt t="34766" x="4716463" y="5481638"/>
          <p14:tracePt t="34774" x="4724400" y="5524500"/>
          <p14:tracePt t="34781" x="4741863" y="5549900"/>
          <p14:tracePt t="34787" x="4759325" y="5583238"/>
          <p14:tracePt t="34794" x="4775200" y="5600700"/>
          <p14:tracePt t="34801" x="4792663" y="5616575"/>
          <p14:tracePt t="34808" x="4810125" y="5634038"/>
          <p14:tracePt t="34815" x="4818063" y="5659438"/>
          <p14:tracePt t="34822" x="4835525" y="5668963"/>
          <p14:tracePt t="34830" x="4843463" y="5684838"/>
          <p14:tracePt t="34836" x="4852988" y="5694363"/>
          <p14:tracePt t="34843" x="4860925" y="5710238"/>
          <p14:tracePt t="34851" x="4860925" y="5727700"/>
          <p14:tracePt t="34857" x="4868863" y="5727700"/>
          <p14:tracePt t="34865" x="4868863" y="5745163"/>
          <p14:tracePt t="34873" x="4878388" y="5745163"/>
          <p14:tracePt t="34879" x="4886325" y="5753100"/>
          <p14:tracePt t="34893" x="4903788" y="5778500"/>
          <p14:tracePt t="34907" x="4911725" y="5788025"/>
          <p14:tracePt t="34921" x="4919663" y="5795963"/>
          <p14:tracePt t="34928" x="4929188" y="5803900"/>
          <p14:tracePt t="34935" x="4946650" y="5821363"/>
          <p14:tracePt t="34942" x="4962525" y="5838825"/>
          <p14:tracePt t="34949" x="4972050" y="5846763"/>
          <p14:tracePt t="34956" x="4997450" y="5872163"/>
          <p14:tracePt t="34963" x="5022850" y="5889625"/>
          <p14:tracePt t="34970" x="5056188" y="5915025"/>
          <p14:tracePt t="34977" x="5091113" y="5940425"/>
          <p14:tracePt t="34984" x="5132388" y="5965825"/>
          <p14:tracePt t="34991" x="5192713" y="5991225"/>
          <p14:tracePt t="34998" x="5235575" y="6024563"/>
          <p14:tracePt t="35005" x="5286375" y="6084888"/>
          <p14:tracePt t="35012" x="5337175" y="6102350"/>
          <p14:tracePt t="35019" x="5370513" y="6143625"/>
          <p14:tracePt t="35027" x="5395913" y="6169025"/>
          <p14:tracePt t="35034" x="5430838" y="6186488"/>
          <p14:tracePt t="35040" x="5438775" y="6211888"/>
          <p14:tracePt t="35047" x="5464175" y="6229350"/>
          <p14:tracePt t="35055" x="5489575" y="6246813"/>
          <p14:tracePt t="35062" x="5507038" y="6254750"/>
          <p14:tracePt t="35069" x="5540375" y="6280150"/>
          <p14:tracePt t="35077" x="5575300" y="6297613"/>
          <p14:tracePt t="35083" x="5616575" y="6305550"/>
          <p14:tracePt t="35090" x="5659438" y="6323013"/>
          <p14:tracePt t="35097" x="5702300" y="6330950"/>
          <p14:tracePt t="35104" x="5735638" y="6348413"/>
          <p14:tracePt t="35111" x="5761038" y="6348413"/>
          <p14:tracePt t="35118" x="5788025" y="6348413"/>
          <p14:tracePt t="35127" x="5803900" y="6356350"/>
          <p14:tracePt t="35132" x="5821363" y="6356350"/>
          <p14:tracePt t="35146" x="5829300" y="6356350"/>
          <p14:tracePt t="35175" x="5846763" y="6356350"/>
          <p14:tracePt t="35231" x="5854700" y="6356350"/>
          <p14:tracePt t="35329" x="5864225" y="6356350"/>
          <p14:tracePt t="35344" x="5864225" y="6348413"/>
          <p14:tracePt t="35415" x="5854700" y="6348413"/>
          <p14:tracePt t="35421" x="5821363" y="6348413"/>
          <p14:tracePt t="35429" x="5795963" y="6348413"/>
          <p14:tracePt t="35436" x="5761038" y="6356350"/>
          <p14:tracePt t="35445" x="5735638" y="6356350"/>
          <p14:tracePt t="35450" x="5719763" y="6356350"/>
          <p14:tracePt t="35458" x="5702300" y="6356350"/>
          <p14:tracePt t="35464" x="5684838" y="6348413"/>
          <p14:tracePt t="35471" x="5676900" y="6348413"/>
          <p14:tracePt t="35478" x="5659438" y="6338888"/>
          <p14:tracePt t="35492" x="5641975" y="6338888"/>
          <p14:tracePt t="35500" x="5634038" y="6338888"/>
          <p14:tracePt t="35513" x="5626100" y="6330950"/>
          <p14:tracePt t="35529" x="5616575" y="6323013"/>
          <p14:tracePt t="35550" x="5608638" y="6323013"/>
          <p14:tracePt t="35563" x="5600700" y="6323013"/>
          <p14:tracePt t="35572" x="5591175" y="6323013"/>
          <p14:tracePt t="35592" x="5591175" y="6313488"/>
          <p14:tracePt t="35600" x="5583238" y="6313488"/>
          <p14:tracePt t="35613" x="5575300" y="6313488"/>
          <p14:tracePt t="35635" x="5565775" y="6313488"/>
          <p14:tracePt t="35649" x="5557838" y="6313488"/>
          <p14:tracePt t="35664" x="5540375" y="6313488"/>
          <p14:tracePt t="35669" x="5532438" y="6313488"/>
          <p14:tracePt t="35711" x="5524500" y="6313488"/>
          <p14:tracePt t="35762" x="5532438" y="6313488"/>
          <p14:tracePt t="35775" x="5549900" y="6313488"/>
          <p14:tracePt t="35782" x="5565775" y="6323013"/>
          <p14:tracePt t="35789" x="5575300" y="6330950"/>
          <p14:tracePt t="35795" x="5591175" y="6330950"/>
          <p14:tracePt t="35802" x="5616575" y="6330950"/>
          <p14:tracePt t="35809" x="5626100" y="6330950"/>
          <p14:tracePt t="35817" x="5651500" y="6338888"/>
          <p14:tracePt t="35824" x="5668963" y="6338888"/>
          <p14:tracePt t="35830" x="5676900" y="6338888"/>
          <p14:tracePt t="35837" x="5684838" y="6338888"/>
          <p14:tracePt t="35845" x="5702300" y="6338888"/>
          <p14:tracePt t="35853" x="5710238" y="6338888"/>
          <p14:tracePt t="35859" x="5727700" y="6338888"/>
          <p14:tracePt t="35866" x="5735638" y="6338888"/>
          <p14:tracePt t="35873" x="5745163" y="6338888"/>
          <p14:tracePt t="35880" x="5753100" y="6338888"/>
          <p14:tracePt t="35887" x="5778500" y="6338888"/>
          <p14:tracePt t="35909" x="5889625" y="6338888"/>
          <p14:tracePt t="35917" x="5957888" y="6338888"/>
          <p14:tracePt t="35923" x="6024563" y="6348413"/>
          <p14:tracePt t="35930" x="6118225" y="6348413"/>
          <p14:tracePt t="35937" x="6186488" y="6348413"/>
          <p14:tracePt t="35943" x="6262688" y="6348413"/>
          <p14:tracePt t="35950" x="6330950" y="6348413"/>
          <p14:tracePt t="35957" x="6381750" y="6348413"/>
          <p14:tracePt t="35965" x="6416675" y="6348413"/>
          <p14:tracePt t="35972" x="6457950" y="6348413"/>
          <p14:tracePt t="35979" x="6475413" y="6348413"/>
          <p14:tracePt t="35986" x="6492875" y="6348413"/>
          <p14:tracePt t="35993" x="6510338" y="6348413"/>
          <p14:tracePt t="36014" x="6518275" y="6348413"/>
          <p14:tracePt t="36035" x="6526213" y="6348413"/>
          <p14:tracePt t="36070" x="6526213" y="6338888"/>
          <p14:tracePt t="36100" x="6535738" y="6338888"/>
          <p14:tracePt t="36108" x="6535738" y="6330950"/>
          <p14:tracePt t="36126" x="6543675" y="6323013"/>
          <p14:tracePt t="36134" x="6569075" y="6288088"/>
          <p14:tracePt t="36141" x="6602413" y="6262688"/>
          <p14:tracePt t="36150" x="6645275" y="6203950"/>
          <p14:tracePt t="36157" x="6662738" y="6186488"/>
          <p14:tracePt t="36162" x="6680200" y="6169025"/>
          <p14:tracePt t="36168" x="6688138" y="6161088"/>
          <p14:tracePt t="36183" x="6696075" y="6143625"/>
          <p14:tracePt t="36212" x="6696075" y="6135688"/>
          <p14:tracePt t="36232" x="6696075" y="6127750"/>
          <p14:tracePt t="36248" x="6680200" y="6118225"/>
          <p14:tracePt t="36256" x="6670675" y="6110288"/>
          <p14:tracePt t="36261" x="6645275" y="6102350"/>
          <p14:tracePt t="36268" x="6637338" y="6092825"/>
          <p14:tracePt t="36276" x="6627813" y="6092825"/>
          <p14:tracePt t="36281" x="6619875" y="6084888"/>
          <p14:tracePt t="36289" x="6611938" y="6084888"/>
          <p14:tracePt t="36303" x="6602413" y="6084888"/>
          <p14:tracePt t="36310" x="6594475" y="6084888"/>
          <p14:tracePt t="36317" x="6586538" y="6076950"/>
          <p14:tracePt t="36324" x="6577013" y="6076950"/>
          <p14:tracePt t="36331" x="6569075" y="6059488"/>
          <p14:tracePt t="36338" x="6543675" y="6049963"/>
          <p14:tracePt t="36345" x="6526213" y="6034088"/>
          <p14:tracePt t="36353" x="6510338" y="6016625"/>
          <p14:tracePt t="36360" x="6483350" y="5999163"/>
          <p14:tracePt t="36366" x="6467475" y="5991225"/>
          <p14:tracePt t="36375" x="6450013" y="5965825"/>
          <p14:tracePt t="36382" x="6432550" y="5948363"/>
          <p14:tracePt t="36389" x="6399213" y="5932488"/>
          <p14:tracePt t="36395" x="6373813" y="5915025"/>
          <p14:tracePt t="36403" x="6356350" y="5897563"/>
          <p14:tracePt t="36410" x="6313488" y="5889625"/>
          <p14:tracePt t="36416" x="6305550" y="5880100"/>
          <p14:tracePt t="36423" x="6288088" y="5872163"/>
          <p14:tracePt t="36430" x="6272213" y="5872163"/>
          <p14:tracePt t="36438" x="6254750" y="5864225"/>
          <p14:tracePt t="36444" x="6229350" y="5854700"/>
          <p14:tracePt t="36451" x="6221413" y="5854700"/>
          <p14:tracePt t="36458" x="6194425" y="5854700"/>
          <p14:tracePt t="36465" x="6178550" y="5838825"/>
          <p14:tracePt t="36473" x="6161088" y="5838825"/>
          <p14:tracePt t="36481" x="6135688" y="5838825"/>
          <p14:tracePt t="36486" x="6110288" y="5829300"/>
          <p14:tracePt t="36494" x="6076950" y="5829300"/>
          <p14:tracePt t="36501" x="6059488" y="5829300"/>
          <p14:tracePt t="36508" x="6034088" y="5821363"/>
          <p14:tracePt t="36514" x="5991225" y="5813425"/>
          <p14:tracePt t="36523" x="5957888" y="5803900"/>
          <p14:tracePt t="36528" x="5922963" y="5803900"/>
          <p14:tracePt t="36536" x="5897563" y="5795963"/>
          <p14:tracePt t="36543" x="5880100" y="5795963"/>
          <p14:tracePt t="36549" x="5854700" y="5795963"/>
          <p14:tracePt t="36558" x="5838825" y="5795963"/>
          <p14:tracePt t="36564" x="5829300" y="5795963"/>
          <p14:tracePt t="36572" x="5803900" y="5795963"/>
          <p14:tracePt t="36579" x="5788025" y="5795963"/>
          <p14:tracePt t="36584" x="5778500" y="5795963"/>
          <p14:tracePt t="36593" x="5770563" y="5795963"/>
          <p14:tracePt t="36599" x="5745163" y="5795963"/>
          <p14:tracePt t="36606" x="5727700" y="5795963"/>
          <p14:tracePt t="36613" x="5710238" y="5795963"/>
          <p14:tracePt t="36620" x="5702300" y="5803900"/>
          <p14:tracePt t="36627" x="5676900" y="5803900"/>
          <p14:tracePt t="36636" x="5659438" y="5813425"/>
          <p14:tracePt t="36641" x="5626100" y="5821363"/>
          <p14:tracePt t="36649" x="5600700" y="5838825"/>
          <p14:tracePt t="36656" x="5575300" y="5846763"/>
          <p14:tracePt t="36664" x="5549900" y="5854700"/>
          <p14:tracePt t="36670" x="5532438" y="5864225"/>
          <p14:tracePt t="36680" x="5514975" y="5864225"/>
          <p14:tracePt t="36683" x="5489575" y="5872163"/>
          <p14:tracePt t="36691" x="5464175" y="5880100"/>
          <p14:tracePt t="36697" x="5446713" y="5889625"/>
          <p14:tracePt t="36704" x="5438775" y="5889625"/>
          <p14:tracePt t="36712" x="5413375" y="5905500"/>
          <p14:tracePt t="36719" x="5395913" y="5905500"/>
          <p14:tracePt t="36726" x="5387975" y="5915025"/>
          <p14:tracePt t="36733" x="5380038" y="5915025"/>
          <p14:tracePt t="36747" x="5380038" y="5922963"/>
          <p14:tracePt t="36754" x="5370513" y="5922963"/>
          <p14:tracePt t="36768" x="5362575" y="5922963"/>
          <p14:tracePt t="36789" x="5353050" y="5922963"/>
          <p14:tracePt t="36817" x="5353050" y="5932488"/>
          <p14:tracePt t="36839" x="5345113" y="5932488"/>
          <p14:tracePt t="37127" x="5345113" y="5922963"/>
          <p14:tracePt t="37142" x="5353050" y="5905500"/>
          <p14:tracePt t="37156" x="5362575" y="5897563"/>
          <p14:tracePt t="37170" x="5362575" y="5889625"/>
          <p14:tracePt t="37177" x="5370513" y="5880100"/>
          <p14:tracePt t="37184" x="5380038" y="5880100"/>
          <p14:tracePt t="37198" x="5387975" y="5872163"/>
          <p14:tracePt t="37233" x="5395913" y="5854700"/>
          <p14:tracePt t="37282" x="5395913" y="5846763"/>
          <p14:tracePt t="37353" x="5387975" y="5838825"/>
          <p14:tracePt t="37360" x="5380038" y="5838825"/>
          <p14:tracePt t="37374" x="5370513" y="5838825"/>
          <p14:tracePt t="37402" x="5362575" y="5838825"/>
          <p14:tracePt t="37550" x="5362575" y="5829300"/>
          <p14:tracePt t="37586" x="5362575" y="5821363"/>
          <p14:tracePt t="37607" x="5370513" y="5821363"/>
          <p14:tracePt t="37614" x="5380038" y="5821363"/>
          <p14:tracePt t="37628" x="5387975" y="5821363"/>
          <p14:tracePt t="37649" x="5395913" y="5821363"/>
          <p14:tracePt t="37670" x="5405438" y="5821363"/>
          <p14:tracePt t="37708" x="5413375" y="5821363"/>
          <p14:tracePt t="37712" x="5421313" y="5821363"/>
          <p14:tracePt t="37720" x="5430838" y="5821363"/>
          <p14:tracePt t="37734" x="5438775" y="5821363"/>
          <p14:tracePt t="37748" x="5456238" y="5821363"/>
          <p14:tracePt t="37763" x="5472113" y="5821363"/>
          <p14:tracePt t="37769" x="5489575" y="5821363"/>
          <p14:tracePt t="37776" x="5514975" y="5821363"/>
          <p14:tracePt t="37783" x="5557838" y="5821363"/>
          <p14:tracePt t="37790" x="5608638" y="5821363"/>
          <p14:tracePt t="37797" x="5676900" y="5821363"/>
          <p14:tracePt t="37804" x="5745163" y="5821363"/>
          <p14:tracePt t="37812" x="5813425" y="5821363"/>
          <p14:tracePt t="37818" x="5880100" y="5803900"/>
          <p14:tracePt t="37826" x="5948363" y="5803900"/>
          <p14:tracePt t="37833" x="6024563" y="5795963"/>
          <p14:tracePt t="37840" x="6110288" y="5778500"/>
          <p14:tracePt t="37847" x="6194425" y="5770563"/>
          <p14:tracePt t="37854" x="6272213" y="5770563"/>
          <p14:tracePt t="37861" x="6365875" y="5761038"/>
          <p14:tracePt t="37868" x="6442075" y="5753100"/>
          <p14:tracePt t="37876" x="6510338" y="5745163"/>
          <p14:tracePt t="37882" x="6561138" y="5735638"/>
          <p14:tracePt t="37889" x="6619875" y="5735638"/>
          <p14:tracePt t="37896" x="6645275" y="5735638"/>
          <p14:tracePt t="37903" x="6680200" y="5735638"/>
          <p14:tracePt t="37910" x="6705600" y="5719763"/>
          <p14:tracePt t="37917" x="6721475" y="5719763"/>
          <p14:tracePt t="37925" x="6746875" y="5710238"/>
          <p14:tracePt t="37931" x="6756400" y="5710238"/>
          <p14:tracePt t="37938" x="6764338" y="5702300"/>
          <p14:tracePt t="37946" x="6781800" y="5702300"/>
          <p14:tracePt t="37952" x="6789738" y="5702300"/>
          <p14:tracePt t="37980" x="6799263" y="5702300"/>
          <p14:tracePt t="37988" x="6799263" y="5694363"/>
          <p14:tracePt t="38016" x="6807200" y="5694363"/>
          <p14:tracePt t="38051" x="6807200" y="5684838"/>
          <p14:tracePt t="38059" x="6799263" y="5684838"/>
          <p14:tracePt t="38072" x="6789738" y="5676900"/>
          <p14:tracePt t="38079" x="6781800" y="5668963"/>
          <p14:tracePt t="38086" x="6772275" y="5659438"/>
          <p14:tracePt t="38093" x="6764338" y="5651500"/>
          <p14:tracePt t="38100" x="6756400" y="5641975"/>
          <p14:tracePt t="38109" x="6746875" y="5634038"/>
          <p14:tracePt t="38115" x="6721475" y="5626100"/>
          <p14:tracePt t="38122" x="6713538" y="5616575"/>
          <p14:tracePt t="38129" x="6696075" y="5600700"/>
          <p14:tracePt t="38136" x="6654800" y="5575300"/>
          <p14:tracePt t="38143" x="6627813" y="5557838"/>
          <p14:tracePt t="38150" x="6561138" y="5514975"/>
          <p14:tracePt t="38157" x="6492875" y="5489575"/>
          <p14:tracePt t="38164" x="6432550" y="5472113"/>
          <p14:tracePt t="38171" x="6373813" y="5456238"/>
          <p14:tracePt t="38179" x="6313488" y="5446713"/>
          <p14:tracePt t="38185" x="6280150" y="5438775"/>
          <p14:tracePt t="38192" x="6237288" y="5430838"/>
          <p14:tracePt t="38199" x="6221413" y="5421313"/>
          <p14:tracePt t="38206" x="6211888" y="5421313"/>
          <p14:tracePt t="38214" x="6186488" y="5421313"/>
          <p14:tracePt t="38221" x="6169025" y="5413375"/>
          <p14:tracePt t="38234" x="6153150" y="5413375"/>
          <p14:tracePt t="38249" x="6143625" y="5413375"/>
          <p14:tracePt t="38262" x="6135688" y="5413375"/>
          <p14:tracePt t="38270" x="6127750" y="5413375"/>
          <p14:tracePt t="38277" x="6118225" y="5413375"/>
          <p14:tracePt t="38284" x="6110288" y="5405438"/>
          <p14:tracePt t="38292" x="6102350" y="5405438"/>
          <p14:tracePt t="38298" x="6092825" y="5405438"/>
          <p14:tracePt t="38305" x="6084888" y="5405438"/>
          <p14:tracePt t="38312" x="6076950" y="5405438"/>
          <p14:tracePt t="38319" x="6067425" y="5405438"/>
          <p14:tracePt t="38326" x="6059488" y="5405438"/>
          <p14:tracePt t="38333" x="6049963" y="5395913"/>
          <p14:tracePt t="38340" x="6042025" y="5395913"/>
          <p14:tracePt t="38354" x="6034088" y="5395913"/>
          <p14:tracePt t="38362" x="6024563" y="5395913"/>
          <p14:tracePt t="38368" x="6016625" y="5395913"/>
          <p14:tracePt t="38375" x="6008688" y="5395913"/>
          <p14:tracePt t="38390" x="5991225" y="5395913"/>
          <p14:tracePt t="38397" x="5965825" y="5395913"/>
          <p14:tracePt t="38404" x="5940425" y="5395913"/>
          <p14:tracePt t="38411" x="5922963" y="5395913"/>
          <p14:tracePt t="38418" x="5897563" y="5395913"/>
          <p14:tracePt t="38426" x="5889625" y="5405438"/>
          <p14:tracePt t="38432" x="5872163" y="5405438"/>
          <p14:tracePt t="38439" x="5854700" y="5413375"/>
          <p14:tracePt t="38446" x="5829300" y="5413375"/>
          <p14:tracePt t="38453" x="5821363" y="5413375"/>
          <p14:tracePt t="38461" x="5813425" y="5413375"/>
          <p14:tracePt t="38467" x="5803900" y="5413375"/>
          <p14:tracePt t="38475" x="5778500" y="5413375"/>
          <p14:tracePt t="38481" x="5770563" y="5413375"/>
          <p14:tracePt t="38488" x="5761038" y="5413375"/>
          <p14:tracePt t="38496" x="5753100" y="5413375"/>
          <p14:tracePt t="38502" x="5745163" y="5421313"/>
          <p14:tracePt t="38509" x="5735638" y="5421313"/>
          <p14:tracePt t="38517" x="5727700" y="5421313"/>
          <p14:tracePt t="38538" x="5719763" y="5421313"/>
          <p14:tracePt t="38545" x="5710238" y="5421313"/>
          <p14:tracePt t="38552" x="5710238" y="5430838"/>
          <p14:tracePt t="38559" x="5702300" y="5430838"/>
          <p14:tracePt t="38567" x="5694363" y="5430838"/>
          <p14:tracePt t="38573" x="5684838" y="5430838"/>
          <p14:tracePt t="38580" x="5676900" y="5430838"/>
          <p14:tracePt t="38587" x="5659438" y="5438775"/>
          <p14:tracePt t="38594" x="5641975" y="5438775"/>
          <p14:tracePt t="38601" x="5616575" y="5438775"/>
          <p14:tracePt t="38608" x="5608638" y="5438775"/>
          <p14:tracePt t="38615" x="5591175" y="5446713"/>
          <p14:tracePt t="38622" x="5583238" y="5446713"/>
          <p14:tracePt t="38629" x="5575300" y="5446713"/>
          <p14:tracePt t="38636" x="5557838" y="5456238"/>
          <p14:tracePt t="38651" x="5549900" y="5456238"/>
          <p14:tracePt t="38679" x="5540375" y="5456238"/>
          <p14:tracePt t="38707" x="5532438" y="5456238"/>
          <p14:tracePt t="38714" x="5524500" y="5456238"/>
          <p14:tracePt t="38723" x="5524500" y="5464175"/>
          <p14:tracePt t="38728" x="5507038" y="5464175"/>
          <p14:tracePt t="38735" x="5497513" y="5472113"/>
          <p14:tracePt t="38742" x="5481638" y="5472113"/>
          <p14:tracePt t="38749" x="5472113" y="5472113"/>
          <p14:tracePt t="38756" x="5464175" y="5472113"/>
          <p14:tracePt t="38763" x="5446713" y="5472113"/>
          <p14:tracePt t="38770" x="5446713" y="5481638"/>
          <p14:tracePt t="38792" x="5438775" y="5481638"/>
          <p14:tracePt t="38833" x="5430838" y="5481638"/>
          <p14:tracePt t="38841" x="5430838" y="5489575"/>
          <p14:tracePt t="38883" x="5430838" y="5497513"/>
          <p14:tracePt t="38904" x="5421313" y="5497513"/>
          <p14:tracePt t="38939" x="5413375" y="5497513"/>
          <p14:tracePt t="38961" x="5413375" y="5507038"/>
          <p14:tracePt t="38974" x="5405438" y="5507038"/>
          <p14:tracePt t="39038" x="5395913" y="5507038"/>
          <p14:tracePt t="39066" x="5395913" y="5514975"/>
          <p14:tracePt t="39109" x="5387975" y="5514975"/>
          <p14:tracePt t="39144" x="5380038" y="5514975"/>
          <p14:tracePt t="39200" x="5380038" y="5524500"/>
          <p14:tracePt t="39511" x="5380038" y="5532438"/>
          <p14:tracePt t="39539" x="5387975" y="5532438"/>
          <p14:tracePt t="39547" x="5387975" y="5540375"/>
          <p14:tracePt t="39560" x="5387975" y="5549900"/>
          <p14:tracePt t="39567" x="5387975" y="5557838"/>
          <p14:tracePt t="39588" x="5387975" y="5565775"/>
          <p14:tracePt t="39595" x="5387975" y="5575300"/>
          <p14:tracePt t="39637" x="5387975" y="5583238"/>
          <p14:tracePt t="39665" x="5387975" y="5591175"/>
          <p14:tracePt t="39707" x="5395913" y="5591175"/>
          <p14:tracePt t="39743" x="5405438" y="5591175"/>
          <p14:tracePt t="39799" x="5405438" y="5600700"/>
          <p14:tracePt t="39813" x="5413375" y="5600700"/>
          <p14:tracePt t="39827" x="5421313" y="5600700"/>
          <p14:tracePt t="39848" x="5430838" y="5600700"/>
          <p14:tracePt t="39862" x="5438775" y="5600700"/>
          <p14:tracePt t="39869" x="5446713" y="5600700"/>
          <p14:tracePt t="39877" x="5456238" y="5608638"/>
          <p14:tracePt t="39891" x="5472113" y="5616575"/>
          <p14:tracePt t="39905" x="5472113" y="5626100"/>
          <p14:tracePt t="39912" x="5481638" y="5626100"/>
          <p14:tracePt t="39927" x="5489575" y="5626100"/>
          <p14:tracePt t="39933" x="5497513" y="5626100"/>
          <p14:tracePt t="39941" x="5507038" y="5634038"/>
          <p14:tracePt t="39949" x="5514975" y="5641975"/>
          <p14:tracePt t="39956" x="5524500" y="5641975"/>
          <p14:tracePt t="39962" x="5532438" y="5641975"/>
          <p14:tracePt t="39978" x="5549900" y="5641975"/>
          <p14:tracePt t="39983" x="5557838" y="5651500"/>
          <p14:tracePt t="39990" x="5565775" y="5651500"/>
          <p14:tracePt t="39997" x="5575300" y="5651500"/>
          <p14:tracePt t="40004" x="5583238" y="5659438"/>
          <p14:tracePt t="40018" x="5600700" y="5668963"/>
          <p14:tracePt t="40026" x="5608638" y="5668963"/>
          <p14:tracePt t="40033" x="5616575" y="5676900"/>
          <p14:tracePt t="40039" x="5626100" y="5676900"/>
          <p14:tracePt t="40054" x="5634038" y="5676900"/>
          <p14:tracePt t="40061" x="5634038" y="5684838"/>
          <p14:tracePt t="40067" x="5641975" y="5684838"/>
          <p14:tracePt t="40074" x="5651500" y="5694363"/>
          <p14:tracePt t="40082" x="5668963" y="5694363"/>
          <p14:tracePt t="40096" x="5676900" y="5702300"/>
          <p14:tracePt t="40103" x="5694363" y="5710238"/>
          <p14:tracePt t="40109" x="5719763" y="5710238"/>
          <p14:tracePt t="40117" x="5735638" y="5735638"/>
          <p14:tracePt t="40124" x="5753100" y="5735638"/>
          <p14:tracePt t="40131" x="5770563" y="5745163"/>
          <p14:tracePt t="40138" x="5795963" y="5745163"/>
          <p14:tracePt t="40145" x="5803900" y="5753100"/>
          <p14:tracePt t="40152" x="5813425" y="5753100"/>
          <p14:tracePt t="40159" x="5846763" y="5761038"/>
          <p14:tracePt t="40166" x="5854700" y="5761038"/>
          <p14:tracePt t="40174" x="5864225" y="5770563"/>
          <p14:tracePt t="40180" x="5880100" y="5778500"/>
          <p14:tracePt t="40187" x="5905500" y="5778500"/>
          <p14:tracePt t="40194" x="5915025" y="5778500"/>
          <p14:tracePt t="40201" x="5932488" y="5778500"/>
          <p14:tracePt t="40208" x="5948363" y="5795963"/>
          <p14:tracePt t="40215" x="5973763" y="5795963"/>
          <p14:tracePt t="40223" x="5991225" y="5795963"/>
          <p14:tracePt t="40229" x="6024563" y="5803900"/>
          <p14:tracePt t="40237" x="6049963" y="5803900"/>
          <p14:tracePt t="40244" x="6084888" y="5803900"/>
          <p14:tracePt t="40251" x="6110288" y="5803900"/>
          <p14:tracePt t="40257" x="6127750" y="5803900"/>
          <p14:tracePt t="40264" x="6135688" y="5803900"/>
          <p14:tracePt t="40271" x="6143625" y="5803900"/>
          <p14:tracePt t="40279" x="6161088" y="5803900"/>
          <p14:tracePt t="40293" x="6169025" y="5803900"/>
          <p14:tracePt t="40300" x="6178550" y="5803900"/>
          <p14:tracePt t="40322" x="6186488" y="5803900"/>
          <p14:tracePt t="40328" x="6194425" y="5803900"/>
          <p14:tracePt t="40349" x="6203950" y="5803900"/>
          <p14:tracePt t="40357" x="6221413" y="5803900"/>
          <p14:tracePt t="40370" x="6229350" y="5803900"/>
          <p14:tracePt t="40377" x="6237288" y="5803900"/>
          <p14:tracePt t="40384" x="6246813" y="5803900"/>
          <p14:tracePt t="40391" x="6254750" y="5803900"/>
          <p14:tracePt t="40399" x="6262688" y="5803900"/>
          <p14:tracePt t="40406" x="6272213" y="5803900"/>
          <p14:tracePt t="40419" x="6280150" y="5803900"/>
          <p14:tracePt t="40433" x="6288088" y="5803900"/>
          <p14:tracePt t="40448" x="6305550" y="5803900"/>
          <p14:tracePt t="40454" x="6330950" y="5803900"/>
          <p14:tracePt t="40462" x="6348413" y="5803900"/>
          <p14:tracePt t="40469" x="6373813" y="5803900"/>
          <p14:tracePt t="40476" x="6391275" y="5803900"/>
          <p14:tracePt t="40483" x="6399213" y="5795963"/>
          <p14:tracePt t="40491" x="6407150" y="5795963"/>
          <p14:tracePt t="40497" x="6432550" y="5795963"/>
          <p14:tracePt t="40504" x="6432550" y="5788025"/>
          <p14:tracePt t="40511" x="6442075" y="5788025"/>
          <p14:tracePt t="40532" x="6450013" y="5788025"/>
          <p14:tracePt t="40575" x="6457950" y="5788025"/>
          <p14:tracePt t="40596" x="6457950" y="5778500"/>
          <p14:tracePt t="40610" x="6467475" y="5778500"/>
          <p14:tracePt t="40681" x="6475413" y="5778500"/>
          <p14:tracePt t="40716" x="6475413" y="5770563"/>
          <p14:tracePt t="40984" x="6475413" y="5761038"/>
          <p14:tracePt t="40997" x="6475413" y="5753100"/>
          <p14:tracePt t="41005" x="6475413" y="5745163"/>
          <p14:tracePt t="41012" x="6467475" y="5735638"/>
          <p14:tracePt t="41019" x="6457950" y="5719763"/>
          <p14:tracePt t="41026" x="6442075" y="5702300"/>
          <p14:tracePt t="41032" x="6416675" y="5668963"/>
          <p14:tracePt t="41041" x="6365875" y="5634038"/>
          <p14:tracePt t="41047" x="6305550" y="5600700"/>
          <p14:tracePt t="41054" x="6262688" y="5575300"/>
          <p14:tracePt t="41061" x="6211888" y="5557838"/>
          <p14:tracePt t="41068" x="6178550" y="5549900"/>
          <p14:tracePt t="41075" x="6153150" y="5549900"/>
          <p14:tracePt t="41083" x="6135688" y="5540375"/>
          <p14:tracePt t="41089" x="6110288" y="5524500"/>
          <p14:tracePt t="41096" x="6092825" y="5524500"/>
          <p14:tracePt t="41103" x="6067425" y="5524500"/>
          <p14:tracePt t="41110" x="6049963" y="5524500"/>
          <p14:tracePt t="41117" x="6016625" y="5524500"/>
          <p14:tracePt t="41124" x="5983288" y="5514975"/>
          <p14:tracePt t="41131" x="5932488" y="5514975"/>
          <p14:tracePt t="41138" x="5889625" y="5507038"/>
          <p14:tracePt t="41145" x="5829300" y="5489575"/>
          <p14:tracePt t="41152" x="5778500" y="5481638"/>
          <p14:tracePt t="41160" x="5735638" y="5472113"/>
          <p14:tracePt t="41167" x="5694363" y="5464175"/>
          <p14:tracePt t="41173" x="5668963" y="5446713"/>
          <p14:tracePt t="41181" x="5641975" y="5446713"/>
          <p14:tracePt t="41187" x="5616575" y="5446713"/>
          <p14:tracePt t="41195" x="5600700" y="5446713"/>
          <p14:tracePt t="41202" x="5575300" y="5438775"/>
          <p14:tracePt t="41209" x="5557838" y="5438775"/>
          <p14:tracePt t="41216" x="5557838" y="5430838"/>
          <p14:tracePt t="41223" x="5549900" y="5430838"/>
          <p14:tracePt t="41244" x="5540375" y="5430838"/>
          <p14:tracePt t="41343" x="5549900" y="5421313"/>
          <p14:tracePt t="41350" x="5557838" y="5421313"/>
          <p14:tracePt t="41357" x="5565775" y="5413375"/>
          <p14:tracePt t="41364" x="5591175" y="5413375"/>
          <p14:tracePt t="41378" x="5600700" y="5413375"/>
          <p14:tracePt t="41385" x="5616575" y="5413375"/>
          <p14:tracePt t="41392" x="5626100" y="5413375"/>
          <p14:tracePt t="41399" x="5634038" y="5405438"/>
          <p14:tracePt t="41406" x="5651500" y="5405438"/>
          <p14:tracePt t="41413" x="5659438" y="5405438"/>
          <p14:tracePt t="41420" x="5676900" y="5405438"/>
          <p14:tracePt t="41427" x="5702300" y="5405438"/>
          <p14:tracePt t="41434" x="5727700" y="5405438"/>
          <p14:tracePt t="41441" x="5761038" y="5413375"/>
          <p14:tracePt t="41449" x="5813425" y="5421313"/>
          <p14:tracePt t="41457" x="5872163" y="5438775"/>
          <p14:tracePt t="41463" x="5905500" y="5438775"/>
          <p14:tracePt t="41470" x="5965825" y="5446713"/>
          <p14:tracePt t="41477" x="6008688" y="5446713"/>
          <p14:tracePt t="41484" x="6049963" y="5456238"/>
          <p14:tracePt t="41491" x="6102350" y="5456238"/>
          <p14:tracePt t="41498" x="6153150" y="5456238"/>
          <p14:tracePt t="41505" x="6194425" y="5456238"/>
          <p14:tracePt t="41512" x="6254750" y="5456238"/>
          <p14:tracePt t="41519" x="6280150" y="5446713"/>
          <p14:tracePt t="41526" x="6297613" y="5446713"/>
          <p14:tracePt t="41533" x="6323013" y="5446713"/>
          <p14:tracePt t="41541" x="6338888" y="5446713"/>
          <p14:tracePt t="41554" x="6348413" y="5446713"/>
          <p14:tracePt t="41582" x="6356350" y="5446713"/>
          <p14:tracePt t="41597" x="6365875" y="5446713"/>
          <p14:tracePt t="41618" x="6365875" y="5438775"/>
          <p14:tracePt t="41625" x="6373813" y="5438775"/>
          <p14:tracePt t="41681" x="6381750" y="5430838"/>
          <p14:tracePt t="41695" x="6381750" y="5413375"/>
          <p14:tracePt t="41702" x="6381750" y="5395913"/>
          <p14:tracePt t="41709" x="6381750" y="5387975"/>
          <p14:tracePt t="41716" x="6381750" y="5370513"/>
          <p14:tracePt t="41723" x="6381750" y="5345113"/>
          <p14:tracePt t="41730" x="6373813" y="5327650"/>
          <p14:tracePt t="41737" x="6356350" y="5311775"/>
          <p14:tracePt t="41745" x="6338888" y="5294313"/>
          <p14:tracePt t="41751" x="6313488" y="5268913"/>
          <p14:tracePt t="41759" x="6280150" y="5251450"/>
          <p14:tracePt t="41765" x="6246813" y="5235575"/>
          <p14:tracePt t="41780" x="6211888" y="5226050"/>
          <p14:tracePt t="41782" x="6178550" y="5200650"/>
          <p14:tracePt t="41787" x="6153150" y="5192713"/>
          <p14:tracePt t="41794" x="6127750" y="5183188"/>
          <p14:tracePt t="41801" x="6102350" y="5175250"/>
          <p14:tracePt t="41808" x="6076950" y="5175250"/>
          <p14:tracePt t="41815" x="6059488" y="5167313"/>
          <p14:tracePt t="41823" x="6034088" y="5167313"/>
          <p14:tracePt t="41829" x="6008688" y="5157788"/>
          <p14:tracePt t="41836" x="5983288" y="5149850"/>
          <p14:tracePt t="41844" x="5957888" y="5149850"/>
          <p14:tracePt t="41850" x="5915025" y="5141913"/>
          <p14:tracePt t="41857" x="5897563" y="5141913"/>
          <p14:tracePt t="41864" x="5872163" y="5132388"/>
          <p14:tracePt t="41871" x="5864225" y="5124450"/>
          <p14:tracePt t="41879" x="5846763" y="5124450"/>
          <p14:tracePt t="41885" x="5838825" y="5124450"/>
          <p14:tracePt t="41906" x="5829300" y="5124450"/>
          <p14:tracePt t="41907" x="5821363" y="5116513"/>
          <p14:tracePt t="41921" x="5813425" y="5116513"/>
          <p14:tracePt t="41977" x="5803900" y="5116513"/>
          <p14:tracePt t="42006" x="5795963" y="5116513"/>
          <p14:tracePt t="42055" x="5788025" y="5106988"/>
          <p14:tracePt t="42062" x="5788025" y="5099050"/>
          <p14:tracePt t="42069" x="5770563" y="5081588"/>
          <p14:tracePt t="42076" x="5745163" y="5064125"/>
          <p14:tracePt t="42083" x="5719763" y="5048250"/>
          <p14:tracePt t="42090" x="5676900" y="5022850"/>
          <p14:tracePt t="42097" x="5641975" y="4987925"/>
          <p14:tracePt t="42104" x="5600700" y="4979988"/>
          <p14:tracePt t="42111" x="5575300" y="4972050"/>
          <p14:tracePt t="42118" x="5532438" y="4954588"/>
          <p14:tracePt t="42126" x="5514975" y="4954588"/>
          <p14:tracePt t="42132" x="5507038" y="4946650"/>
          <p14:tracePt t="42139" x="5497513" y="4946650"/>
          <p14:tracePt t="42146" x="5489575" y="4946650"/>
          <p14:tracePt t="42153" x="5481638" y="4946650"/>
          <p14:tracePt t="42175" x="5472113" y="4946650"/>
          <p14:tracePt t="42280" x="5481638" y="4946650"/>
          <p14:tracePt t="42294" x="5489575" y="4946650"/>
          <p14:tracePt t="42309" x="5497513" y="4946650"/>
          <p14:tracePt t="42322" x="5507038" y="4946650"/>
          <p14:tracePt t="42329" x="5514975" y="4946650"/>
          <p14:tracePt t="42343" x="5524500" y="4946650"/>
          <p14:tracePt t="42351" x="5532438" y="4946650"/>
          <p14:tracePt t="42365" x="5549900" y="4946650"/>
          <p14:tracePt t="42373" x="5557838" y="4937125"/>
          <p14:tracePt t="42379" x="5565775" y="4937125"/>
          <p14:tracePt t="42386" x="5591175" y="4937125"/>
          <p14:tracePt t="42393" x="5634038" y="4946650"/>
          <p14:tracePt t="42400" x="5676900" y="4962525"/>
          <p14:tracePt t="42407" x="5727700" y="4979988"/>
          <p14:tracePt t="42415" x="5795963" y="4987925"/>
          <p14:tracePt t="42421" x="5872163" y="5005388"/>
          <p14:tracePt t="42429" x="5940425" y="5022850"/>
          <p14:tracePt t="42435" x="5991225" y="5038725"/>
          <p14:tracePt t="42442" x="6042025" y="5048250"/>
          <p14:tracePt t="42449" x="6084888" y="5056188"/>
          <p14:tracePt t="42457" x="6127750" y="5064125"/>
          <p14:tracePt t="42464" x="6178550" y="5064125"/>
          <p14:tracePt t="42471" x="6211888" y="5064125"/>
          <p14:tracePt t="42478" x="6272213" y="5064125"/>
          <p14:tracePt t="42484" x="6313488" y="5064125"/>
          <p14:tracePt t="42492" x="6381750" y="5064125"/>
          <p14:tracePt t="42499" x="6442075" y="5056188"/>
          <p14:tracePt t="42506" x="6510338" y="5056188"/>
          <p14:tracePt t="42513" x="6551613" y="5048250"/>
          <p14:tracePt t="42520" x="6594475" y="5038725"/>
          <p14:tracePt t="42527" x="6611938" y="5038725"/>
          <p14:tracePt t="42534" x="6627813" y="5030788"/>
          <p14:tracePt t="42542" x="6654800" y="5030788"/>
          <p14:tracePt t="42562" x="6662738" y="5030788"/>
          <p14:tracePt t="42584" x="6662738" y="5022850"/>
          <p14:tracePt t="42626" x="6662738" y="5013325"/>
          <p14:tracePt t="42633" x="6662738" y="5005388"/>
          <p14:tracePt t="42647" x="6654800" y="4997450"/>
          <p14:tracePt t="42654" x="6645275" y="4997450"/>
          <p14:tracePt t="42661" x="6637338" y="4979988"/>
          <p14:tracePt t="42668" x="6627813" y="4972050"/>
          <p14:tracePt t="42675" x="6619875" y="4962525"/>
          <p14:tracePt t="42682" x="6611938" y="4946650"/>
          <p14:tracePt t="42689" x="6577013" y="4929188"/>
          <p14:tracePt t="42697" x="6551613" y="4903788"/>
          <p14:tracePt t="42703" x="6526213" y="4886325"/>
          <p14:tracePt t="42710" x="6483350" y="4878388"/>
          <p14:tracePt t="42717" x="6457950" y="4868863"/>
          <p14:tracePt t="42725" x="6432550" y="4852988"/>
          <p14:tracePt t="42732" x="6407150" y="4843463"/>
          <p14:tracePt t="42739" x="6381750" y="4835525"/>
          <p14:tracePt t="42745" x="6356350" y="4827588"/>
          <p14:tracePt t="42753" x="6338888" y="4818063"/>
          <p14:tracePt t="42760" x="6323013" y="4810125"/>
          <p14:tracePt t="42767" x="6297613" y="4802188"/>
          <p14:tracePt t="42774" x="6262688" y="4792663"/>
          <p14:tracePt t="42781" x="6229350" y="4775200"/>
          <p14:tracePt t="42791" x="6178550" y="4767263"/>
          <p14:tracePt t="42796" x="6110288" y="4759325"/>
          <p14:tracePt t="42802" x="6034088" y="4759325"/>
          <p14:tracePt t="42810" x="5948363" y="4759325"/>
          <p14:tracePt t="42816" x="5872163" y="4759325"/>
          <p14:tracePt t="42824" x="5829300" y="4759325"/>
          <p14:tracePt t="42830" x="5778500" y="4759325"/>
          <p14:tracePt t="42837" x="5745163" y="4759325"/>
          <p14:tracePt t="42844" x="5710238" y="4767263"/>
          <p14:tracePt t="42851" x="5684838" y="4775200"/>
          <p14:tracePt t="42859" x="5659438" y="4775200"/>
          <p14:tracePt t="42866" x="5651500" y="4784725"/>
          <p14:tracePt t="42872" x="5641975" y="4784725"/>
          <p14:tracePt t="42894" x="5634038" y="4784725"/>
          <p14:tracePt t="42922" x="5626100" y="4784725"/>
          <p14:tracePt t="42943" x="5616575" y="4792663"/>
          <p14:tracePt t="42951" x="5608638" y="4792663"/>
          <p14:tracePt t="42958" x="5600700" y="4792663"/>
          <p14:tracePt t="42964" x="5591175" y="4802188"/>
          <p14:tracePt t="42972" x="5583238" y="4802188"/>
          <p14:tracePt t="42979" x="5565775" y="4810125"/>
          <p14:tracePt t="42987" x="5549900" y="4810125"/>
          <p14:tracePt t="42999" x="5540375" y="4818063"/>
          <p14:tracePt t="43014" x="5532438" y="4818063"/>
          <p14:tracePt t="43027" x="5532438" y="4827588"/>
          <p14:tracePt t="43056" x="5524500" y="4827588"/>
          <p14:tracePt t="43176" x="5524500" y="4818063"/>
          <p14:tracePt t="43182" x="5524500" y="4810125"/>
          <p14:tracePt t="43197" x="5524500" y="4802188"/>
          <p14:tracePt t="43204" x="5514975" y="4802188"/>
          <p14:tracePt t="43211" x="5514975" y="4784725"/>
          <p14:tracePt t="43218" x="5497513" y="4775200"/>
          <p14:tracePt t="43226" x="5489575" y="4759325"/>
          <p14:tracePt t="43233" x="5472113" y="4759325"/>
          <p14:tracePt t="43239" x="5464175" y="4749800"/>
          <p14:tracePt t="43246" x="5446713" y="4741863"/>
          <p14:tracePt t="43253" x="5430838" y="4733925"/>
          <p14:tracePt t="43260" x="5421313" y="4724400"/>
          <p14:tracePt t="43267" x="5405438" y="4716463"/>
          <p14:tracePt t="43281" x="5395913" y="4708525"/>
          <p14:tracePt t="43296" x="5387975" y="4708525"/>
          <p14:tracePt t="43303" x="5387975" y="4699000"/>
          <p14:tracePt t="43309" x="5380038" y="4699000"/>
          <p14:tracePt t="43331" x="5380038" y="4691063"/>
          <p14:tracePt t="43345" x="5380038" y="4683125"/>
          <p14:tracePt t="43381" x="5380038" y="4673600"/>
          <p14:tracePt t="43409" x="5387975" y="4673600"/>
          <p14:tracePt t="43451" x="5395913" y="4673600"/>
          <p14:tracePt t="43458" x="5395913" y="4665663"/>
          <p14:tracePt t="43472" x="5405438" y="4665663"/>
          <p14:tracePt t="43479" x="5413375" y="4665663"/>
          <p14:tracePt t="43501" x="5421313" y="4665663"/>
          <p14:tracePt t="43514" x="5438775" y="4657725"/>
          <p14:tracePt t="43521" x="5446713" y="4657725"/>
          <p14:tracePt t="43528" x="5456238" y="4657725"/>
          <p14:tracePt t="43535" x="5464175" y="4657725"/>
          <p14:tracePt t="43543" x="5489575" y="4657725"/>
          <p14:tracePt t="43549" x="5532438" y="4657725"/>
          <p14:tracePt t="43557" x="5583238" y="4683125"/>
          <p14:tracePt t="43563" x="5626100" y="4691063"/>
          <p14:tracePt t="43572" x="5676900" y="4708525"/>
          <p14:tracePt t="43577" x="5710238" y="4724400"/>
          <p14:tracePt t="43584" x="5761038" y="4733925"/>
          <p14:tracePt t="43591" x="5795963" y="4741863"/>
          <p14:tracePt t="43599" x="5846763" y="4749800"/>
          <p14:tracePt t="43606" x="5905500" y="4759325"/>
          <p14:tracePt t="43613" x="5965825" y="4759325"/>
          <p14:tracePt t="43621" x="6034088" y="4759325"/>
          <p14:tracePt t="43626" x="6102350" y="4759325"/>
          <p14:tracePt t="43634" x="6153150" y="4759325"/>
          <p14:tracePt t="43641" x="6211888" y="4759325"/>
          <p14:tracePt t="43648" x="6262688" y="4759325"/>
          <p14:tracePt t="43655" x="6323013" y="4749800"/>
          <p14:tracePt t="43663" x="6365875" y="4741863"/>
          <p14:tracePt t="43670" x="6416675" y="4733925"/>
          <p14:tracePt t="43676" x="6457950" y="4733925"/>
          <p14:tracePt t="43684" x="6510338" y="4724400"/>
          <p14:tracePt t="43690" x="6535738" y="4716463"/>
          <p14:tracePt t="43697" x="6569075" y="4716463"/>
          <p14:tracePt t="43705" x="6586538" y="4716463"/>
          <p14:tracePt t="43711" x="6602413" y="4716463"/>
          <p14:tracePt t="43718" x="6619875" y="4716463"/>
          <p14:tracePt t="43727" x="6627813" y="4716463"/>
          <p14:tracePt t="43732" x="6637338" y="4708525"/>
          <p14:tracePt t="43753" x="6645275" y="4708525"/>
          <p14:tracePt t="43803" x="6645275" y="4699000"/>
          <p14:tracePt t="43839" x="6645275" y="4683125"/>
          <p14:tracePt t="43852" x="6645275" y="4673600"/>
          <p14:tracePt t="43866" x="6637338" y="4665663"/>
          <p14:tracePt t="43874" x="6637338" y="4657725"/>
          <p14:tracePt t="43883" x="6619875" y="4648200"/>
          <p14:tracePt t="43888" x="6602413" y="4640263"/>
          <p14:tracePt t="43894" x="6594475" y="4622800"/>
          <p14:tracePt t="43901" x="6586538" y="4614863"/>
          <p14:tracePt t="43909" x="6569075" y="4597400"/>
          <p14:tracePt t="43916" x="6561138" y="4589463"/>
          <p14:tracePt t="43923" x="6535738" y="4579938"/>
          <p14:tracePt t="43930" x="6518275" y="4564063"/>
          <p14:tracePt t="43937" x="6500813" y="4554538"/>
          <p14:tracePt t="43944" x="6475413" y="4546600"/>
          <p14:tracePt t="43951" x="6457950" y="4546600"/>
          <p14:tracePt t="43958" x="6450013" y="4538663"/>
          <p14:tracePt t="43965" x="6424613" y="4529138"/>
          <p14:tracePt t="43972" x="6391275" y="4529138"/>
          <p14:tracePt t="43979" x="6365875" y="4521200"/>
          <p14:tracePt t="43986" x="6323013" y="4521200"/>
          <p14:tracePt t="43993" x="6262688" y="4513263"/>
          <p14:tracePt t="44000" x="6203950" y="4495800"/>
          <p14:tracePt t="44008" x="6135688" y="4486275"/>
          <p14:tracePt t="44014" x="6076950" y="4478338"/>
          <p14:tracePt t="44022" x="6034088" y="4478338"/>
          <p14:tracePt t="44028" x="5983288" y="4470400"/>
          <p14:tracePt t="44035" x="5957888" y="4470400"/>
          <p14:tracePt t="44043" x="5922963" y="4470400"/>
          <p14:tracePt t="44050" x="5897563" y="4470400"/>
          <p14:tracePt t="44057" x="5872163" y="4470400"/>
          <p14:tracePt t="44064" x="5846763" y="4470400"/>
          <p14:tracePt t="44072" x="5829300" y="4470400"/>
          <p14:tracePt t="44078" x="5795963" y="4470400"/>
          <p14:tracePt t="44085" x="5778500" y="4470400"/>
          <p14:tracePt t="44092" x="5761038" y="4478338"/>
          <p14:tracePt t="44099" x="5745163" y="4478338"/>
          <p14:tracePt t="44106" x="5735638" y="4478338"/>
          <p14:tracePt t="44113" x="5719763" y="4495800"/>
          <p14:tracePt t="44127" x="5710238" y="4495800"/>
          <p14:tracePt t="44142" x="5702300" y="4495800"/>
          <p14:tracePt t="44148" x="5694363" y="4495800"/>
          <p14:tracePt t="44162" x="5684838" y="4495800"/>
          <p14:tracePt t="44177" x="5676900" y="4503738"/>
          <p14:tracePt t="44184" x="5668963" y="4503738"/>
          <p14:tracePt t="44191" x="5659438" y="4513263"/>
          <p14:tracePt t="44198" x="5634038" y="4521200"/>
          <p14:tracePt t="44205" x="5626100" y="4521200"/>
          <p14:tracePt t="44212" x="5616575" y="4521200"/>
          <p14:tracePt t="44219" x="5608638" y="4529138"/>
          <p14:tracePt t="44233" x="5600700" y="4538663"/>
          <p14:tracePt t="44240" x="5591175" y="4538663"/>
          <p14:tracePt t="44247" x="5583238" y="4546600"/>
          <p14:tracePt t="44283" x="5575300" y="4546600"/>
          <p14:tracePt t="44289" x="5575300" y="4554538"/>
          <p14:tracePt t="44310" x="5565775" y="4554538"/>
          <p14:tracePt t="44318" x="5565775" y="4564063"/>
          <p14:tracePt t="44727" x="5565775" y="4572000"/>
          <p14:tracePt t="44762" x="5565775" y="4579938"/>
          <p14:tracePt t="44769" x="5557838" y="4597400"/>
          <p14:tracePt t="44777" x="5549900" y="4614863"/>
          <p14:tracePt t="44783" x="5540375" y="4622800"/>
          <p14:tracePt t="44790" x="5532438" y="4640263"/>
          <p14:tracePt t="44797" x="5514975" y="4665663"/>
          <p14:tracePt t="44805" x="5507038" y="4673600"/>
          <p14:tracePt t="44811" x="5497513" y="4691063"/>
          <p14:tracePt t="44818" x="5489575" y="4708525"/>
          <p14:tracePt t="44830" x="5481638" y="4724400"/>
          <p14:tracePt t="44832" x="5481638" y="4741863"/>
          <p14:tracePt t="44840" x="5464175" y="4749800"/>
          <p14:tracePt t="44847" x="5464175" y="4759325"/>
          <p14:tracePt t="44855" x="5464175" y="4767263"/>
          <p14:tracePt t="44861" x="5456238" y="4775200"/>
          <p14:tracePt t="44868" x="5456238" y="4784725"/>
          <p14:tracePt t="44875" x="5446713" y="4792663"/>
          <p14:tracePt t="44889" x="5446713" y="4810125"/>
          <p14:tracePt t="44896" x="5438775" y="4818063"/>
          <p14:tracePt t="44903" x="5430838" y="4827588"/>
          <p14:tracePt t="44910" x="5430838" y="4835525"/>
          <p14:tracePt t="44917" x="5430838" y="4843463"/>
          <p14:tracePt t="44925" x="5421313" y="4843463"/>
          <p14:tracePt t="44931" x="5413375" y="4852988"/>
          <p14:tracePt t="44945" x="5413375" y="4860925"/>
          <p14:tracePt t="44952" x="5405438" y="4860925"/>
          <p14:tracePt t="44959" x="5405438" y="4868863"/>
          <p14:tracePt t="44981" x="5405438" y="4878388"/>
          <p14:tracePt t="44988" x="5395913" y="4886325"/>
          <p14:tracePt t="45009" x="5395913" y="4894263"/>
          <p14:tracePt t="45023" x="5395913" y="4903788"/>
          <p14:tracePt t="45037" x="5387975" y="4903788"/>
          <p14:tracePt t="45079" x="5387975" y="4911725"/>
          <p14:tracePt t="45108" x="5380038" y="4911725"/>
          <p14:tracePt t="45136" x="5370513" y="4911725"/>
          <p14:tracePt t="45171" x="5362575" y="4911725"/>
          <p14:tracePt t="45277" x="5370513" y="4911725"/>
          <p14:tracePt t="45312" x="5370513" y="4919663"/>
          <p14:tracePt t="47370" x="5380038" y="4919663"/>
          <p14:tracePt t="47413" x="5387975" y="4911725"/>
          <p14:tracePt t="47447" x="5387975" y="4903788"/>
          <p14:tracePt t="47497" x="5387975" y="4894263"/>
          <p14:tracePt t="47504" x="5395913" y="4878388"/>
          <p14:tracePt t="47511" x="5395913" y="4852988"/>
          <p14:tracePt t="47518" x="5405438" y="4827588"/>
          <p14:tracePt t="47525" x="5405438" y="4802188"/>
          <p14:tracePt t="47532" x="5413375" y="4767263"/>
          <p14:tracePt t="47542" x="5421313" y="4716463"/>
          <p14:tracePt t="47546" x="5430838" y="4683125"/>
          <p14:tracePt t="47554" x="5438775" y="4640263"/>
          <p14:tracePt t="47560" x="5446713" y="4597400"/>
          <p14:tracePt t="47567" x="5456238" y="4546600"/>
          <p14:tracePt t="47574" x="5464175" y="4513263"/>
          <p14:tracePt t="47581" x="5472113" y="4460875"/>
          <p14:tracePt t="47589" x="5481638" y="4394200"/>
          <p14:tracePt t="47595" x="5489575" y="4351338"/>
          <p14:tracePt t="47603" x="5497513" y="4275138"/>
          <p14:tracePt t="47609" x="5507038" y="4224338"/>
          <p14:tracePt t="47616" x="5514975" y="4171950"/>
          <p14:tracePt t="47624" x="5532438" y="4121150"/>
          <p14:tracePt t="47631" x="5532438" y="4079875"/>
          <p14:tracePt t="47638" x="5532438" y="4052888"/>
          <p14:tracePt t="47645" x="5540375" y="4011613"/>
          <p14:tracePt t="47653" x="5540375" y="3986213"/>
          <p14:tracePt t="47659" x="5540375" y="3960813"/>
          <p14:tracePt t="47666" x="5540375" y="3925888"/>
          <p14:tracePt t="47673" x="5540375" y="3908425"/>
          <p14:tracePt t="47680" x="5549900" y="3892550"/>
          <p14:tracePt t="47687" x="5549900" y="3867150"/>
          <p14:tracePt t="47702" x="5549900" y="3857625"/>
          <p14:tracePt t="47708" x="5549900" y="3849688"/>
          <p14:tracePt t="47758" x="5540375" y="3857625"/>
          <p14:tracePt t="47765" x="5532438" y="3857625"/>
          <p14:tracePt t="47772" x="5532438" y="3875088"/>
          <p14:tracePt t="47778" x="5524500" y="3875088"/>
          <p14:tracePt t="48061" x="5532438" y="3824288"/>
          <p14:tracePt t="48068" x="5549900" y="3748088"/>
          <p14:tracePt t="48076" x="5565775" y="3671888"/>
          <p14:tracePt t="48082" x="5575300" y="3594100"/>
          <p14:tracePt t="48089" x="5591175" y="3509963"/>
          <p14:tracePt t="48096" x="5616575" y="3441700"/>
          <p14:tracePt t="48103" x="5626100" y="3365500"/>
          <p14:tracePt t="48110" x="5626100" y="3271838"/>
          <p14:tracePt t="48117" x="5634038" y="3203575"/>
          <p14:tracePt t="48124" x="5641975" y="3119438"/>
          <p14:tracePt t="48131" x="5641975" y="3041650"/>
          <p14:tracePt t="48139" x="5641975" y="2974975"/>
          <p14:tracePt t="48146" x="5641975" y="2906713"/>
          <p14:tracePt t="48153" x="5641975" y="2846388"/>
          <p14:tracePt t="48159" x="5641975" y="2778125"/>
          <p14:tracePt t="48167" x="5641975" y="2727325"/>
          <p14:tracePt t="48174" x="5641975" y="2676525"/>
          <p14:tracePt t="48181" x="5641975" y="2617788"/>
          <p14:tracePt t="48188" x="5634038" y="2557463"/>
          <p14:tracePt t="48195" x="5634038" y="2524125"/>
          <p14:tracePt t="48203" x="5608638" y="2463800"/>
          <p14:tracePt t="48209" x="5600700" y="2438400"/>
          <p14:tracePt t="48216" x="5583238" y="2387600"/>
          <p14:tracePt t="48223" x="5575300" y="2371725"/>
          <p14:tracePt t="48230" x="5565775" y="2336800"/>
          <p14:tracePt t="48237" x="5557838" y="2319338"/>
          <p14:tracePt t="48244" x="5540375" y="2293938"/>
          <p14:tracePt t="48251" x="5540375" y="2268538"/>
          <p14:tracePt t="48258" x="5532438" y="2260600"/>
          <p14:tracePt t="48265" x="5524500" y="2252663"/>
          <p14:tracePt t="48272" x="5514975" y="2235200"/>
          <p14:tracePt t="48279" x="5514975" y="2227263"/>
          <p14:tracePt t="48286" x="5507038" y="2217738"/>
          <p14:tracePt t="48300" x="5507038" y="2209800"/>
          <p14:tracePt t="48315" x="5497513" y="2209800"/>
          <p14:tracePt t="48322" x="5489575" y="2209800"/>
          <p14:tracePt t="48329" x="5481638" y="2209800"/>
          <p14:tracePt t="48343" x="5472113" y="2209800"/>
          <p14:tracePt t="48372" x="5464175" y="2209800"/>
          <p14:tracePt t="48386" x="5456238" y="2209800"/>
          <p14:tracePt t="48442" x="5446713" y="2209800"/>
          <p14:tracePt t="48485" x="5446713" y="2217738"/>
          <p14:tracePt t="48519" x="5446713" y="2227263"/>
          <p14:tracePt t="48554" x="5456238" y="2227263"/>
          <p14:tracePt t="48625" x="5464175" y="2227263"/>
          <p14:tracePt t="49457" x="5472113" y="2217738"/>
          <p14:tracePt t="49485" x="5481638" y="2217738"/>
          <p14:tracePt t="49520" x="5489575" y="2217738"/>
          <p14:tracePt t="50712" x="5489575" y="2209800"/>
          <p14:tracePt t="51740" x="5489575" y="2217738"/>
          <p14:tracePt t="52572" x="5489575" y="2227263"/>
          <p14:tracePt t="53708" x="5497513" y="2227263"/>
          <p14:tracePt t="53729" x="5507038" y="2227263"/>
          <p14:tracePt t="53757" x="5514975" y="2227263"/>
          <p14:tracePt t="53778" x="5524500" y="2227263"/>
          <p14:tracePt t="53941" x="5532438" y="2227263"/>
          <p14:tracePt t="53970" x="5549900" y="2227263"/>
          <p14:tracePt t="53977" x="5565775" y="2235200"/>
          <p14:tracePt t="53983" x="5591175" y="2235200"/>
          <p14:tracePt t="53997" x="5710238" y="2252663"/>
          <p14:tracePt t="54003" x="5795963" y="2252663"/>
          <p14:tracePt t="54010" x="5880100" y="2252663"/>
          <p14:tracePt t="54017" x="5983288" y="2252663"/>
          <p14:tracePt t="54025" x="6102350" y="2252663"/>
          <p14:tracePt t="54033" x="6211888" y="2260600"/>
          <p14:tracePt t="54040" x="6365875" y="2260600"/>
          <p14:tracePt t="54046" x="6510338" y="2268538"/>
          <p14:tracePt t="54052" x="6662738" y="2278063"/>
          <p14:tracePt t="54059" x="6850063" y="2293938"/>
          <p14:tracePt t="54067" x="7045325" y="2319338"/>
          <p14:tracePt t="54074" x="7240588" y="2344738"/>
          <p14:tracePt t="54081" x="7486650" y="2379663"/>
          <p14:tracePt t="54088" x="7758113" y="2422525"/>
          <p14:tracePt t="54095" x="8047038" y="2473325"/>
          <p14:tracePt t="54102" x="8388350" y="2549525"/>
          <p14:tracePt t="54110" x="8728075" y="2608263"/>
          <p14:tracePt t="54117" x="9093200" y="270192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a:t>Flow Chart for Decryption</a:t>
            </a:r>
          </a:p>
        </p:txBody>
      </p:sp>
      <p:pic>
        <p:nvPicPr>
          <p:cNvPr id="6" name="Picture 6">
            <a:extLst>
              <a:ext uri="{FF2B5EF4-FFF2-40B4-BE49-F238E27FC236}">
                <a16:creationId xmlns:a16="http://schemas.microsoft.com/office/drawing/2014/main" id="{51D2FA21-3F97-4C4E-A6B8-CD2456AD7BFF}"/>
              </a:ext>
            </a:extLst>
          </p:cNvPr>
          <p:cNvPicPr>
            <a:picLocks noGrp="1" noChangeAspect="1"/>
          </p:cNvPicPr>
          <p:nvPr>
            <p:ph sz="half" idx="2"/>
          </p:nvPr>
        </p:nvPicPr>
        <p:blipFill>
          <a:blip r:embed="rId5"/>
          <a:stretch>
            <a:fillRect/>
          </a:stretch>
        </p:blipFill>
        <p:spPr>
          <a:xfrm>
            <a:off x="2364220" y="1112362"/>
            <a:ext cx="4415559" cy="5354111"/>
          </a:xfrm>
        </p:spPr>
      </p:pic>
      <p:pic>
        <p:nvPicPr>
          <p:cNvPr id="2" name="Audio 1">
            <a:hlinkClick r:id="" action="ppaction://media"/>
            <a:extLst>
              <a:ext uri="{FF2B5EF4-FFF2-40B4-BE49-F238E27FC236}">
                <a16:creationId xmlns:a16="http://schemas.microsoft.com/office/drawing/2014/main" id="{02CE18B0-8A14-4BC2-AD70-3FAFB4C9637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576737426"/>
      </p:ext>
    </p:extLst>
  </p:cSld>
  <p:clrMapOvr>
    <a:masterClrMapping/>
  </p:clrMapOvr>
  <mc:AlternateContent xmlns:mc="http://schemas.openxmlformats.org/markup-compatibility/2006">
    <mc:Choice xmlns:p14="http://schemas.microsoft.com/office/powerpoint/2010/main" Requires="p14">
      <p:transition spd="slow" p14:dur="2000" advTm="8044"/>
    </mc:Choice>
    <mc:Fallback>
      <p:transition spd="slow" advTm="8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2271" x="8812213" y="3373438"/>
          <p14:tracePt t="2278" x="8616950" y="3398838"/>
          <p14:tracePt t="2286" x="8404225" y="3416300"/>
          <p14:tracePt t="2293" x="8208963" y="3441700"/>
          <p14:tracePt t="2300" x="8039100" y="3449638"/>
          <p14:tracePt t="2307" x="7886700" y="3467100"/>
          <p14:tracePt t="2315" x="7775575" y="3484563"/>
          <p14:tracePt t="2321" x="7656513" y="3492500"/>
          <p14:tracePt t="2328" x="7588250" y="3517900"/>
          <p14:tracePt t="2335" x="7521575" y="3527425"/>
          <p14:tracePt t="2342" x="7469188" y="3535363"/>
          <p14:tracePt t="2349" x="7418388" y="3543300"/>
          <p14:tracePt t="2356" x="7385050" y="3552825"/>
          <p14:tracePt t="2364" x="7359650" y="3552825"/>
          <p14:tracePt t="2370" x="7324725" y="3552825"/>
          <p14:tracePt t="2378" x="7316788" y="3552825"/>
          <p14:tracePt t="2384" x="7299325" y="3552825"/>
          <p14:tracePt t="2399" x="7291388" y="3552825"/>
          <p14:tracePt t="2405" x="7283450" y="3552825"/>
          <p14:tracePt t="2413" x="7273925" y="3552825"/>
          <p14:tracePt t="2434" x="7265988" y="3552825"/>
          <p14:tracePt t="2483" x="7258050" y="3552825"/>
          <p14:tracePt t="2504" x="7258050" y="3543300"/>
          <p14:tracePt t="2511" x="7258050" y="3535363"/>
          <p14:tracePt t="2518" x="7258050" y="3517900"/>
          <p14:tracePt t="2525" x="7258050" y="3509963"/>
          <p14:tracePt t="2532" x="7265988" y="3492500"/>
          <p14:tracePt t="2539" x="7265988" y="3475038"/>
          <p14:tracePt t="2547" x="7265988" y="3459163"/>
          <p14:tracePt t="2554" x="7273925" y="3433763"/>
          <p14:tracePt t="2561" x="7273925" y="3408363"/>
          <p14:tracePt t="2567" x="7273925" y="3382963"/>
          <p14:tracePt t="2575" x="7258050" y="3340100"/>
          <p14:tracePt t="2582" x="7248525" y="3305175"/>
          <p14:tracePt t="2589" x="7215188" y="3254375"/>
          <p14:tracePt t="2596" x="7189788" y="3221038"/>
          <p14:tracePt t="2602" x="7154863" y="3170238"/>
          <p14:tracePt t="2610" x="7113588" y="3109913"/>
          <p14:tracePt t="2617" x="7070725" y="3076575"/>
          <p14:tracePt t="2624" x="7019925" y="3025775"/>
          <p14:tracePt t="2631" x="6985000" y="2990850"/>
          <p14:tracePt t="2638" x="6943725" y="2957513"/>
          <p14:tracePt t="2645" x="6916738" y="2914650"/>
          <p14:tracePt t="2652" x="6908800" y="2897188"/>
          <p14:tracePt t="2659" x="6900863" y="2881313"/>
          <p14:tracePt t="2666" x="6883400" y="2855913"/>
          <p14:tracePt t="2673" x="6883400" y="2830513"/>
          <p14:tracePt t="2681" x="6883400" y="2820988"/>
          <p14:tracePt t="2687" x="6883400" y="2813050"/>
          <p14:tracePt t="2694" x="6883400" y="2795588"/>
          <p14:tracePt t="2701" x="6891338" y="2787650"/>
          <p14:tracePt t="2708" x="6891338" y="2778125"/>
          <p14:tracePt t="2716" x="6900863" y="2762250"/>
          <p14:tracePt t="2722" x="6916738" y="2752725"/>
          <p14:tracePt t="2730" x="6926263" y="2736850"/>
          <p14:tracePt t="2737" x="6943725" y="2711450"/>
          <p14:tracePt t="2746" x="6959600" y="2693988"/>
          <p14:tracePt t="2751" x="6994525" y="2651125"/>
          <p14:tracePt t="2758" x="7010400" y="2625725"/>
          <p14:tracePt t="2765" x="7053263" y="2574925"/>
          <p14:tracePt t="2772" x="7078663" y="2541588"/>
          <p14:tracePt t="2779" x="7121525" y="2481263"/>
          <p14:tracePt t="2786" x="7146925" y="2438400"/>
          <p14:tracePt t="2794" x="7172325" y="2371725"/>
          <p14:tracePt t="2800" x="7205663" y="2311400"/>
          <p14:tracePt t="2807" x="7240588" y="2227263"/>
          <p14:tracePt t="2814" x="7265988" y="2166938"/>
          <p14:tracePt t="2821" x="7299325" y="2073275"/>
          <p14:tracePt t="2829" x="7324725" y="1989138"/>
          <p14:tracePt t="2835" x="7342188" y="1920875"/>
          <p14:tracePt t="2843" x="7385050" y="1835150"/>
          <p14:tracePt t="2850" x="7402513" y="1766888"/>
          <p14:tracePt t="2857" x="7410450" y="1716088"/>
          <p14:tracePt t="2864" x="7418388" y="1657350"/>
          <p14:tracePt t="2871" x="7418388" y="1631950"/>
          <p14:tracePt t="2878" x="7418388" y="1606550"/>
          <p14:tracePt t="2885" x="7410450" y="1597025"/>
          <p14:tracePt t="2892" x="7410450" y="1581150"/>
          <p14:tracePt t="2899" x="7385050" y="1571625"/>
          <p14:tracePt t="2906" x="7367588" y="1555750"/>
          <p14:tracePt t="2913" x="7359650" y="1530350"/>
          <p14:tracePt t="2920" x="7316788" y="1520825"/>
          <p14:tracePt t="2928" x="7291388" y="1487488"/>
          <p14:tracePt t="2934" x="7258050" y="1470025"/>
          <p14:tracePt t="2941" x="7223125" y="1452563"/>
          <p14:tracePt t="2948" x="7154863" y="1411288"/>
          <p14:tracePt t="2955" x="7096125" y="1368425"/>
          <p14:tracePt t="2963" x="7019925" y="1308100"/>
          <p14:tracePt t="2979" x="6865938" y="1206500"/>
          <p14:tracePt t="2983" x="6781800" y="1155700"/>
          <p14:tracePt t="2991" x="6688138" y="1096963"/>
          <p14:tracePt t="2998" x="6569075" y="1069975"/>
          <p14:tracePt t="3005" x="6442075" y="1044575"/>
          <p14:tracePt t="3012" x="6262688" y="1003300"/>
          <p14:tracePt t="3019" x="6110288" y="985838"/>
          <p14:tracePt t="3026" x="5897563" y="968375"/>
          <p14:tracePt t="3033" x="5710238" y="968375"/>
          <p14:tracePt t="3040" x="5430838" y="977900"/>
          <p14:tracePt t="3047" x="5124450" y="993775"/>
          <p14:tracePt t="3054" x="4835525" y="1019175"/>
          <p14:tracePt t="3061" x="4529138" y="1062038"/>
          <p14:tracePt t="3068" x="4240213" y="1104900"/>
          <p14:tracePt t="3075" x="3994150" y="1147763"/>
          <p14:tracePt t="3082" x="3722688" y="1206500"/>
          <p14:tracePt t="3089" x="3467100" y="1257300"/>
          <p14:tracePt t="3097" x="3289300" y="1300163"/>
          <p14:tracePt t="3103" x="3109913" y="1333500"/>
          <p14:tracePt t="3111" x="2982913" y="1350963"/>
          <p14:tracePt t="3117" x="2881313" y="1368425"/>
          <p14:tracePt t="3125" x="2795588" y="1368425"/>
          <p14:tracePt t="3131" x="2719388" y="1376363"/>
          <p14:tracePt t="3139" x="2660650" y="1376363"/>
          <p14:tracePt t="3147" x="2625725" y="1376363"/>
          <p14:tracePt t="3153" x="2592388" y="1376363"/>
          <p14:tracePt t="3161" x="2574925" y="1376363"/>
          <p14:tracePt t="3167" x="2566988" y="1376363"/>
          <p14:tracePt t="3174" x="2557463" y="1376363"/>
          <p14:tracePt t="3181" x="2549525" y="1376363"/>
          <p14:tracePt t="3188" x="2541588" y="1368425"/>
          <p14:tracePt t="3195" x="2532063" y="1368425"/>
          <p14:tracePt t="3202" x="2516188" y="1368425"/>
          <p14:tracePt t="3209" x="2506663" y="1368425"/>
          <p14:tracePt t="3216" x="2481263" y="1385888"/>
          <p14:tracePt t="3223" x="2455863" y="1393825"/>
          <p14:tracePt t="3230" x="2405063" y="1427163"/>
          <p14:tracePt t="3237" x="2336800" y="1462088"/>
          <p14:tracePt t="3245" x="2252663" y="1520825"/>
          <p14:tracePt t="3251" x="2159000" y="1555750"/>
          <p14:tracePt t="3259" x="2082800" y="1589088"/>
          <p14:tracePt t="3266" x="2005013" y="1631950"/>
          <p14:tracePt t="3273" x="1946275" y="1657350"/>
          <p14:tracePt t="3281" x="1895475" y="1690688"/>
          <p14:tracePt t="3287" x="1835150" y="1725613"/>
          <p14:tracePt t="3294" x="1784350" y="1758950"/>
          <p14:tracePt t="3301" x="1708150" y="1809750"/>
          <p14:tracePt t="3308" x="1657350" y="1835150"/>
          <p14:tracePt t="3315" x="1622425" y="1852613"/>
          <p14:tracePt t="3322" x="1581150" y="1885950"/>
          <p14:tracePt t="3330" x="1546225" y="1911350"/>
          <p14:tracePt t="3336" x="1504950" y="1954213"/>
          <p14:tracePt t="3345" x="1495425" y="1979613"/>
          <p14:tracePt t="3350" x="1470025" y="1997075"/>
          <p14:tracePt t="3358" x="1462088" y="2039938"/>
          <p14:tracePt t="3365" x="1444625" y="2047875"/>
          <p14:tracePt t="3372" x="1436688" y="2073275"/>
          <p14:tracePt t="3379" x="1427163" y="2090738"/>
          <p14:tracePt t="3387" x="1411288" y="2108200"/>
          <p14:tracePt t="3393" x="1401763" y="2133600"/>
          <p14:tracePt t="3400" x="1376363" y="2174875"/>
          <p14:tracePt t="3407" x="1350963" y="2217738"/>
          <p14:tracePt t="3414" x="1325563" y="2260600"/>
          <p14:tracePt t="3421" x="1308100" y="2319338"/>
          <p14:tracePt t="3427" x="1274763" y="2371725"/>
          <p14:tracePt t="3435" x="1257300" y="2422525"/>
          <p14:tracePt t="3442" x="1249363" y="2463800"/>
          <p14:tracePt t="3449" x="1241425" y="2498725"/>
          <p14:tracePt t="3456" x="1216025" y="2541588"/>
          <p14:tracePt t="3463" x="1206500" y="2582863"/>
          <p14:tracePt t="3470" x="1206500" y="2643188"/>
          <p14:tracePt t="3477" x="1206500" y="2693988"/>
          <p14:tracePt t="3484" x="1206500" y="2736850"/>
          <p14:tracePt t="3491" x="1231900" y="2778125"/>
          <p14:tracePt t="3498" x="1241425" y="2820988"/>
          <p14:tracePt t="3505" x="1241425" y="2846388"/>
          <p14:tracePt t="3513" x="1249363" y="2881313"/>
          <p14:tracePt t="3519" x="1266825" y="2914650"/>
          <p14:tracePt t="3527" x="1282700" y="2974975"/>
          <p14:tracePt t="3534" x="1308100" y="3059113"/>
          <p14:tracePt t="3541" x="1333500" y="3127375"/>
          <p14:tracePt t="3548" x="1343025" y="3211513"/>
          <p14:tracePt t="3555" x="1368425" y="3289300"/>
          <p14:tracePt t="3562" x="1393825" y="3365500"/>
          <p14:tracePt t="3569" x="1411288" y="3441700"/>
          <p14:tracePt t="3576" x="1419225" y="3527425"/>
          <p14:tracePt t="3583" x="1436688" y="3619500"/>
          <p14:tracePt t="3590" x="1444625" y="3687763"/>
          <p14:tracePt t="3597" x="1462088" y="3756025"/>
          <p14:tracePt t="3604" x="1477963" y="3806825"/>
          <p14:tracePt t="3611" x="1495425" y="3857625"/>
          <p14:tracePt t="3618" x="1512888" y="3883025"/>
          <p14:tracePt t="3625" x="1530350" y="3935413"/>
          <p14:tracePt t="3632" x="1555750" y="3968750"/>
          <p14:tracePt t="3639" x="1581150" y="4037013"/>
          <p14:tracePt t="3647" x="1606550" y="4095750"/>
          <p14:tracePt t="3653" x="1639888" y="4138613"/>
          <p14:tracePt t="3661" x="1665288" y="4197350"/>
          <p14:tracePt t="3667" x="1690688" y="4232275"/>
          <p14:tracePt t="3675" x="1708150" y="4283075"/>
          <p14:tracePt t="3681" x="1741488" y="4325938"/>
          <p14:tracePt t="3688" x="1766888" y="4368800"/>
          <p14:tracePt t="3697" x="1784350" y="4410075"/>
          <p14:tracePt t="3703" x="1819275" y="4460875"/>
          <p14:tracePt t="3711" x="1844675" y="4538663"/>
          <p14:tracePt t="3717" x="1860550" y="4589463"/>
          <p14:tracePt t="3724" x="1878013" y="4648200"/>
          <p14:tracePt t="3731" x="1895475" y="4691063"/>
          <p14:tracePt t="3738" x="1903413" y="4733925"/>
          <p14:tracePt t="3747" x="1911350" y="4767263"/>
          <p14:tracePt t="3752" x="1920875" y="4792663"/>
          <p14:tracePt t="3759" x="1928813" y="4810125"/>
          <p14:tracePt t="3767" x="1946275" y="4852988"/>
          <p14:tracePt t="3776" x="1946275" y="4878388"/>
          <p14:tracePt t="3780" x="1954213" y="4911725"/>
          <p14:tracePt t="3787" x="1971675" y="4954588"/>
          <p14:tracePt t="3794" x="1989138" y="4987925"/>
          <p14:tracePt t="3801" x="1997075" y="5013325"/>
          <p14:tracePt t="3808" x="1997075" y="5038725"/>
          <p14:tracePt t="3816" x="2005013" y="5064125"/>
          <p14:tracePt t="3822" x="2014538" y="5091113"/>
          <p14:tracePt t="3830" x="2022475" y="5116513"/>
          <p14:tracePt t="3837" x="2022475" y="5124450"/>
          <p14:tracePt t="3844" x="2039938" y="5132388"/>
          <p14:tracePt t="3851" x="2039938" y="5149850"/>
          <p14:tracePt t="3858" x="2047875" y="5157788"/>
          <p14:tracePt t="3865" x="2055813" y="5175250"/>
          <p14:tracePt t="3872" x="2065338" y="5200650"/>
          <p14:tracePt t="3879" x="2073275" y="5208588"/>
          <p14:tracePt t="3886" x="2090738" y="5235575"/>
          <p14:tracePt t="3894" x="2098675" y="5251450"/>
          <p14:tracePt t="3900" x="2116138" y="5276850"/>
          <p14:tracePt t="3907" x="2116138" y="5294313"/>
          <p14:tracePt t="3914" x="2133600" y="5319713"/>
          <p14:tracePt t="3921" x="2141538" y="5327650"/>
          <p14:tracePt t="3928" x="2141538" y="5353050"/>
          <p14:tracePt t="3935" x="2149475" y="5370513"/>
          <p14:tracePt t="3942" x="2159000" y="5380038"/>
          <p14:tracePt t="3949" x="2159000" y="5395913"/>
          <p14:tracePt t="3956" x="2166938" y="5395913"/>
          <p14:tracePt t="3963" x="2174875" y="5405438"/>
          <p14:tracePt t="4351" x="2184400" y="5430838"/>
          <p14:tracePt t="4358" x="2200275" y="5489575"/>
          <p14:tracePt t="4365" x="2209800" y="5532438"/>
          <p14:tracePt t="4372" x="2227263" y="5591175"/>
          <p14:tracePt t="4380" x="2252663" y="5641975"/>
          <p14:tracePt t="4386" x="2268538" y="5676900"/>
          <p14:tracePt t="4393" x="2286000" y="5710238"/>
          <p14:tracePt t="4401" x="2311400" y="5761038"/>
          <p14:tracePt t="4407" x="2362200" y="5821363"/>
          <p14:tracePt t="4414" x="2397125" y="5872163"/>
          <p14:tracePt t="4422" x="2455863" y="5932488"/>
          <p14:tracePt t="4429" x="2532063" y="6008688"/>
          <p14:tracePt t="4436" x="2592388" y="6067425"/>
          <p14:tracePt t="4447" x="2676525" y="6118225"/>
          <p14:tracePt t="4450" x="2752725" y="6169025"/>
          <p14:tracePt t="4457" x="2838450" y="6221413"/>
          <p14:tracePt t="4464" x="2922588" y="6262688"/>
          <p14:tracePt t="4471" x="3016250" y="6313488"/>
          <p14:tracePt t="4478" x="3101975" y="6381750"/>
          <p14:tracePt t="4485" x="3195638" y="6442075"/>
          <p14:tracePt t="4493" x="3279775" y="6500813"/>
          <p14:tracePt t="4499" x="3355975" y="6569075"/>
          <p14:tracePt t="4506" x="3449638" y="6637338"/>
          <p14:tracePt t="4513" x="3543300" y="6705600"/>
          <p14:tracePt t="4520" x="3671888" y="6789738"/>
          <p14:tracePt t="4704" x="6330950" y="6799263"/>
          <p14:tracePt t="4710" x="6407150" y="6756400"/>
          <p14:tracePt t="4718" x="6467475" y="6696075"/>
          <p14:tracePt t="4725" x="6551613" y="6645275"/>
          <p14:tracePt t="4731" x="6637338" y="6577013"/>
          <p14:tracePt t="4739" x="6713538" y="6500813"/>
          <p14:tracePt t="4746" x="6789738" y="6450013"/>
          <p14:tracePt t="4753" x="6865938" y="6381750"/>
          <p14:tracePt t="4760" x="6916738" y="6330950"/>
          <p14:tracePt t="4767" x="6977063" y="6288088"/>
          <p14:tracePt t="4775" x="7045325" y="6221413"/>
          <p14:tracePt t="4783" x="7096125" y="6178550"/>
          <p14:tracePt t="4789" x="7138988" y="6127750"/>
          <p14:tracePt t="4798" x="7180263" y="6076950"/>
          <p14:tracePt t="4803" x="7223125" y="6034088"/>
          <p14:tracePt t="4810" x="7248525" y="5983288"/>
          <p14:tracePt t="4817" x="7265988" y="5948363"/>
          <p14:tracePt t="4824" x="7291388" y="5932488"/>
          <p14:tracePt t="4831" x="7299325" y="5905500"/>
          <p14:tracePt t="4838" x="7308850" y="5889625"/>
          <p14:tracePt t="4847" x="7316788" y="5864225"/>
          <p14:tracePt t="4852" x="7316788" y="5846763"/>
          <p14:tracePt t="4866" x="7316788" y="5838825"/>
          <p14:tracePt t="4874" x="7316788" y="5829300"/>
          <p14:tracePt t="4881" x="7316788" y="5821363"/>
          <p14:tracePt t="4902" x="7316788" y="5813425"/>
          <p14:tracePt t="4929" x="7316788" y="5803900"/>
          <p14:tracePt t="4937" x="7316788" y="5795963"/>
          <p14:tracePt t="4943" x="7316788" y="5788025"/>
          <p14:tracePt t="4951" x="7316788" y="5761038"/>
          <p14:tracePt t="4958" x="7316788" y="5753100"/>
          <p14:tracePt t="4965" x="7316788" y="5727700"/>
          <p14:tracePt t="4972" x="7324725" y="5710238"/>
          <p14:tracePt t="4979" x="7324725" y="5694363"/>
          <p14:tracePt t="4986" x="7324725" y="5668963"/>
          <p14:tracePt t="4993" x="7324725" y="5659438"/>
          <p14:tracePt t="5000" x="7324725" y="5641975"/>
          <p14:tracePt t="5007" x="7324725" y="5634038"/>
          <p14:tracePt t="5014" x="7324725" y="5626100"/>
          <p14:tracePt t="5049" x="7324725" y="5616575"/>
          <p14:tracePt t="5099" x="7334250" y="5616575"/>
          <p14:tracePt t="5113" x="7334250" y="5608638"/>
          <p14:tracePt t="5120" x="7334250" y="5600700"/>
          <p14:tracePt t="5127" x="7350125" y="5591175"/>
          <p14:tracePt t="5134" x="7350125" y="5575300"/>
          <p14:tracePt t="5141" x="7350125" y="5565775"/>
          <p14:tracePt t="5148" x="7350125" y="5549900"/>
          <p14:tracePt t="5154" x="7359650" y="5549900"/>
          <p14:tracePt t="5162" x="7359650" y="5540375"/>
          <p14:tracePt t="5183" x="7359650" y="5532438"/>
          <p14:tracePt t="5204" x="7359650" y="5524500"/>
          <p14:tracePt t="5226" x="7359650" y="5514975"/>
          <p14:tracePt t="5275" x="7367588" y="5514975"/>
          <p14:tracePt t="5296" x="7367588" y="5507038"/>
          <p14:tracePt t="5302" x="7377113" y="5507038"/>
          <p14:tracePt t="5345" x="7385050" y="5507038"/>
          <p14:tracePt t="5352" x="7402513" y="5497513"/>
          <p14:tracePt t="5359" x="7410450" y="5489575"/>
          <p14:tracePt t="5366" x="7418388" y="5489575"/>
          <p14:tracePt t="5373" x="7427913" y="5481638"/>
          <p14:tracePt t="5388" x="7435850" y="5481638"/>
          <p14:tracePt t="5394" x="7435850" y="5472113"/>
          <p14:tracePt t="5762" x="7562850" y="5430838"/>
          <p14:tracePt t="5768" x="7783513" y="5345113"/>
          <p14:tracePt t="5775" x="7945438" y="5286375"/>
          <p14:tracePt t="5784" x="8140700" y="5226050"/>
          <p14:tracePt t="5789" x="8302625" y="5175250"/>
          <p14:tracePt t="5796" x="8464550" y="5132388"/>
          <p14:tracePt t="5806" x="8651875" y="5081588"/>
          <p14:tracePt t="5815" x="8786813" y="5048250"/>
          <p14:tracePt t="5819" x="8940800" y="5013325"/>
          <p14:tracePt t="5827" x="9058275" y="4979988"/>
          <p14:tracePt t="6261" x="9093200" y="4759325"/>
          <p14:tracePt t="6268" x="9032875" y="4775200"/>
          <p14:tracePt t="6276" x="8999538" y="4775200"/>
          <p14:tracePt t="6282" x="8940800" y="4784725"/>
          <p14:tracePt t="6289" x="8897938" y="4784725"/>
          <p14:tracePt t="6296" x="8872538" y="4792663"/>
          <p14:tracePt t="6304" x="8847138" y="4792663"/>
          <p14:tracePt t="6311" x="8837613" y="4792663"/>
          <p14:tracePt t="6326" x="8829675" y="4792663"/>
          <p14:tracePt t="6339" x="8821738" y="4792663"/>
          <p14:tracePt t="6452" x="8829675" y="4792663"/>
          <p14:tracePt t="6459" x="8829675" y="4775200"/>
          <p14:tracePt t="6466" x="8847138" y="4775200"/>
          <p14:tracePt t="6473" x="8855075" y="4767263"/>
          <p14:tracePt t="6480" x="8863013" y="4767263"/>
          <p14:tracePt t="6487" x="8872538" y="4759325"/>
          <p14:tracePt t="6494" x="8880475" y="4759325"/>
          <p14:tracePt t="6501" x="8888413" y="4759325"/>
          <p14:tracePt t="6509" x="8905875" y="4749800"/>
          <p14:tracePt t="6529" x="8913813" y="4749800"/>
          <p14:tracePt t="6543" x="8923338" y="4741863"/>
          <p14:tracePt t="6564" x="8931275" y="4733925"/>
          <p14:tracePt t="6579" x="8948738" y="4724400"/>
          <p14:tracePt t="6599" x="8956675" y="4724400"/>
          <p14:tracePt t="6635" x="8956675" y="4716463"/>
          <p14:tracePt t="6642" x="8966200" y="4716463"/>
          <p14:tracePt t="6649" x="8966200" y="4708525"/>
          <p14:tracePt t="6663" x="8974138" y="4708525"/>
          <p14:tracePt t="6670" x="8974138" y="4699000"/>
          <p14:tracePt t="6678" x="8974138" y="4691063"/>
          <p14:tracePt t="6693" x="8982075" y="4673600"/>
          <p14:tracePt t="6701" x="8982075" y="4665663"/>
          <p14:tracePt t="6707" x="8982075" y="4657725"/>
          <p14:tracePt t="6712" x="8991600" y="4648200"/>
          <p14:tracePt t="6727" x="8999538" y="4640263"/>
          <p14:tracePt t="6735" x="8999538" y="4630738"/>
          <p14:tracePt t="6748" x="8999538" y="4622800"/>
          <p14:tracePt t="6783" x="9007475" y="4622800"/>
          <p14:tracePt t="6790" x="9007475" y="4614863"/>
          <p14:tracePt t="6827" x="9007475" y="4605338"/>
          <p14:tracePt t="6833" x="9024938" y="4605338"/>
          <p14:tracePt t="6840" x="9032875" y="4597400"/>
          <p14:tracePt t="6847" x="9067800" y="4579938"/>
          <p14:tracePt t="6855" x="9101138" y="455453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4A2893-1F2A-4AF2-AA51-7BFFD22E089F}"/>
              </a:ext>
            </a:extLst>
          </p:cNvPr>
          <p:cNvSpPr>
            <a:spLocks noGrp="1"/>
          </p:cNvSpPr>
          <p:nvPr>
            <p:ph sz="half" idx="2"/>
          </p:nvPr>
        </p:nvSpPr>
        <p:spPr>
          <a:xfrm>
            <a:off x="110160" y="1103491"/>
            <a:ext cx="8768137" cy="5223272"/>
          </a:xfrm>
        </p:spPr>
        <p:txBody>
          <a:bodyPr/>
          <a:lstStyle/>
          <a:p>
            <a:r>
              <a:rPr lang="en-US" sz="1600">
                <a:latin typeface="Arial"/>
                <a:cs typeface="Arial"/>
              </a:rPr>
              <a:t>Before beginning the decryption process, the key is passed through a key expansion function, which produces 11 round keys, which are used as one of the inputs at every ‘Add Round Key’ stage.</a:t>
            </a:r>
          </a:p>
          <a:p>
            <a:r>
              <a:rPr lang="en-US" sz="1600">
                <a:latin typeface="Arial"/>
                <a:cs typeface="Arial"/>
              </a:rPr>
              <a:t>In the key expansion process, the previous key is used to obtain next key, to get the next key from the previous one, the last column of the previous key is passed as argument to some function, let us call this function 'g'.</a:t>
            </a:r>
          </a:p>
          <a:p>
            <a:r>
              <a:rPr lang="en-US" sz="1600">
                <a:latin typeface="Arial"/>
                <a:cs typeface="Arial"/>
              </a:rPr>
              <a:t>The function g involves following steps:</a:t>
            </a:r>
          </a:p>
          <a:p>
            <a:endParaRPr lang="en-US" sz="1600"/>
          </a:p>
          <a:p>
            <a:endParaRPr lang="en-US" sz="1600"/>
          </a:p>
          <a:p>
            <a:endParaRPr lang="en-US" sz="1600"/>
          </a:p>
          <a:p>
            <a:endParaRPr lang="en-US" sz="1600"/>
          </a:p>
          <a:p>
            <a:endParaRPr lang="en-US" sz="1600"/>
          </a:p>
          <a:p>
            <a:pPr marL="0" indent="0">
              <a:buNone/>
            </a:pPr>
            <a:endParaRPr lang="en-US" sz="1600">
              <a:latin typeface="Arial"/>
              <a:cs typeface="Arial"/>
            </a:endParaRPr>
          </a:p>
          <a:p>
            <a:pPr marL="457200" lvl="1" indent="0">
              <a:buNone/>
            </a:pPr>
            <a:endParaRPr lang="en-US" sz="1200"/>
          </a:p>
        </p:txBody>
      </p:sp>
      <p:sp>
        <p:nvSpPr>
          <p:cNvPr id="3" name="Title 2">
            <a:extLst>
              <a:ext uri="{FF2B5EF4-FFF2-40B4-BE49-F238E27FC236}">
                <a16:creationId xmlns:a16="http://schemas.microsoft.com/office/drawing/2014/main" id="{519C5C25-1A3B-48AA-A207-219D60EEE4AA}"/>
              </a:ext>
            </a:extLst>
          </p:cNvPr>
          <p:cNvSpPr>
            <a:spLocks noGrp="1"/>
          </p:cNvSpPr>
          <p:nvPr>
            <p:ph type="title"/>
          </p:nvPr>
        </p:nvSpPr>
        <p:spPr/>
        <p:txBody>
          <a:bodyPr/>
          <a:lstStyle/>
          <a:p>
            <a:r>
              <a:rPr lang="en-US">
                <a:cs typeface="Calibri"/>
              </a:rPr>
              <a:t>Step 1: Key Expansion</a:t>
            </a:r>
            <a:endParaRPr lang="en-US"/>
          </a:p>
        </p:txBody>
      </p:sp>
      <p:pic>
        <p:nvPicPr>
          <p:cNvPr id="4" name="Picture 4" descr="Diagram&#10;&#10;Description automatically generated">
            <a:extLst>
              <a:ext uri="{FF2B5EF4-FFF2-40B4-BE49-F238E27FC236}">
                <a16:creationId xmlns:a16="http://schemas.microsoft.com/office/drawing/2014/main" id="{07AFE698-BD1D-4C8F-BC96-3728B7602719}"/>
              </a:ext>
            </a:extLst>
          </p:cNvPr>
          <p:cNvPicPr>
            <a:picLocks noChangeAspect="1"/>
          </p:cNvPicPr>
          <p:nvPr/>
        </p:nvPicPr>
        <p:blipFill>
          <a:blip r:embed="rId5"/>
          <a:stretch>
            <a:fillRect/>
          </a:stretch>
        </p:blipFill>
        <p:spPr>
          <a:xfrm>
            <a:off x="5319802" y="2529857"/>
            <a:ext cx="3780461" cy="3799368"/>
          </a:xfrm>
          <a:prstGeom prst="rect">
            <a:avLst/>
          </a:prstGeom>
        </p:spPr>
      </p:pic>
      <p:sp>
        <p:nvSpPr>
          <p:cNvPr id="5" name="TextBox 4">
            <a:extLst>
              <a:ext uri="{FF2B5EF4-FFF2-40B4-BE49-F238E27FC236}">
                <a16:creationId xmlns:a16="http://schemas.microsoft.com/office/drawing/2014/main" id="{A0511A19-2CB0-4B1E-8DFF-E9834FA57BC4}"/>
              </a:ext>
            </a:extLst>
          </p:cNvPr>
          <p:cNvSpPr txBox="1"/>
          <p:nvPr/>
        </p:nvSpPr>
        <p:spPr>
          <a:xfrm>
            <a:off x="510421" y="2988296"/>
            <a:ext cx="4923202" cy="17620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550">
                <a:latin typeface="Arial"/>
                <a:cs typeface="Calibri"/>
              </a:rPr>
              <a:t>This function accepts 1 word (4 bytes) perform left shift operation and a substitute byte transformation.</a:t>
            </a:r>
          </a:p>
          <a:p>
            <a:pPr marL="285750" indent="-285750">
              <a:buFont typeface="Wingdings"/>
              <a:buChar char="Ø"/>
            </a:pPr>
            <a:r>
              <a:rPr lang="en-US" sz="1550">
                <a:latin typeface="Arial"/>
                <a:cs typeface="Calibri"/>
              </a:rPr>
              <a:t>The matrix is then bitwise XORed with the round constant.</a:t>
            </a:r>
          </a:p>
          <a:p>
            <a:pPr marL="285750" indent="-285750">
              <a:buFont typeface="Wingdings"/>
              <a:buChar char="Ø"/>
            </a:pPr>
            <a:r>
              <a:rPr lang="en-US" sz="1550">
                <a:latin typeface="Arial"/>
                <a:cs typeface="Calibri"/>
              </a:rPr>
              <a:t>The matrix thus obtained is the output of the function</a:t>
            </a:r>
            <a:r>
              <a:rPr lang="en-US" sz="1550">
                <a:latin typeface="Calibri"/>
                <a:cs typeface="Calibri"/>
              </a:rPr>
              <a:t>. </a:t>
            </a:r>
          </a:p>
        </p:txBody>
      </p:sp>
      <p:sp>
        <p:nvSpPr>
          <p:cNvPr id="7" name="TextBox 6">
            <a:extLst>
              <a:ext uri="{FF2B5EF4-FFF2-40B4-BE49-F238E27FC236}">
                <a16:creationId xmlns:a16="http://schemas.microsoft.com/office/drawing/2014/main" id="{7E46C9AA-C286-4420-8566-D1ADC692B495}"/>
              </a:ext>
            </a:extLst>
          </p:cNvPr>
          <p:cNvSpPr txBox="1"/>
          <p:nvPr/>
        </p:nvSpPr>
        <p:spPr>
          <a:xfrm>
            <a:off x="178531" y="4753814"/>
            <a:ext cx="535204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latin typeface="Arial"/>
                <a:cs typeface="Calibri"/>
              </a:rPr>
              <a:t>The output of the function is then XORed with the first column (first word) of the previous key to get the first column (first word) of the next key. The obtained word is then XORed with the second column of the previous key to get the second column, and so on. Thus, we get the next key.</a:t>
            </a:r>
            <a:endParaRPr lang="en-US" sz="1600">
              <a:latin typeface="Arial"/>
              <a:cs typeface="Calibri" pitchFamily="34" charset="0"/>
            </a:endParaRPr>
          </a:p>
        </p:txBody>
      </p:sp>
      <p:pic>
        <p:nvPicPr>
          <p:cNvPr id="13" name="Audio 12">
            <a:hlinkClick r:id="" action="ppaction://media"/>
            <a:extLst>
              <a:ext uri="{FF2B5EF4-FFF2-40B4-BE49-F238E27FC236}">
                <a16:creationId xmlns:a16="http://schemas.microsoft.com/office/drawing/2014/main" id="{E5D05824-4EE8-4936-A978-931625A9865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544974834"/>
      </p:ext>
    </p:extLst>
  </p:cSld>
  <p:clrMapOvr>
    <a:masterClrMapping/>
  </p:clrMapOvr>
  <mc:AlternateContent xmlns:mc="http://schemas.openxmlformats.org/markup-compatibility/2006">
    <mc:Choice xmlns:p14="http://schemas.microsoft.com/office/powerpoint/2010/main" Requires="p14">
      <p:transition spd="slow" p14:dur="2000" advTm="86805"/>
    </mc:Choice>
    <mc:Fallback>
      <p:transition spd="slow" advTm="86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fade">
                                      <p:cBhvr>
                                        <p:cTn id="16" dur="500"/>
                                        <p:tgtEl>
                                          <p:spTgt spid="2">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500"/>
                                        <p:tgtEl>
                                          <p:spTgt spid="2">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500"/>
                                        <p:tgtEl>
                                          <p:spTgt spid="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13"/>
                </p:tgtEl>
              </p:cMediaNode>
            </p:audio>
          </p:childTnLst>
        </p:cTn>
      </p:par>
    </p:tnLst>
    <p:bldLst>
      <p:bldP spid="7" grpId="0"/>
    </p:bldLst>
  </p:timing>
  <p:extLst>
    <p:ext uri="{3A86A75C-4F4B-4683-9AE1-C65F6400EC91}">
      <p14:laserTraceLst xmlns:p14="http://schemas.microsoft.com/office/powerpoint/2010/main">
        <p14:tracePtLst>
          <p14:tracePt t="18602" x="6908800" y="2727325"/>
          <p14:tracePt t="18610" x="6891338" y="2719388"/>
          <p14:tracePt t="18616" x="6875463" y="2711450"/>
          <p14:tracePt t="18623" x="6850063" y="2701925"/>
          <p14:tracePt t="18630" x="6832600" y="2686050"/>
          <p14:tracePt t="18637" x="6807200" y="2686050"/>
          <p14:tracePt t="18644" x="6781800" y="2660650"/>
          <p14:tracePt t="18652" x="6756400" y="2643188"/>
          <p14:tracePt t="18658" x="6731000" y="2633663"/>
          <p14:tracePt t="18666" x="6696075" y="2625725"/>
          <p14:tracePt t="18672" x="6670675" y="2608263"/>
          <p14:tracePt t="18679" x="6619875" y="2574925"/>
          <p14:tracePt t="18687" x="6594475" y="2566988"/>
          <p14:tracePt t="18693" x="6543675" y="2549525"/>
          <p14:tracePt t="18701" x="6518275" y="2532063"/>
          <p14:tracePt t="18708" x="6483350" y="2516188"/>
          <p14:tracePt t="18716" x="6457950" y="2506663"/>
          <p14:tracePt t="18722" x="6450013" y="2489200"/>
          <p14:tracePt t="18729" x="6424613" y="2489200"/>
          <p14:tracePt t="18736" x="6407150" y="2481263"/>
          <p14:tracePt t="18743" x="6399213" y="2473325"/>
          <p14:tracePt t="18750" x="6373813" y="2463800"/>
          <p14:tracePt t="18757" x="6365875" y="2463800"/>
          <p14:tracePt t="18764" x="6338888" y="2455863"/>
          <p14:tracePt t="18771" x="6330950" y="2447925"/>
          <p14:tracePt t="18778" x="6313488" y="2447925"/>
          <p14:tracePt t="18786" x="6305550" y="2447925"/>
          <p14:tracePt t="18792" x="6288088" y="2438400"/>
          <p14:tracePt t="18800" x="6272213" y="2430463"/>
          <p14:tracePt t="18806" x="6246813" y="2430463"/>
          <p14:tracePt t="18813" x="6229350" y="2422525"/>
          <p14:tracePt t="18821" x="6203950" y="2422525"/>
          <p14:tracePt t="18828" x="6169025" y="2422525"/>
          <p14:tracePt t="18835" x="6143625" y="2413000"/>
          <p14:tracePt t="18842" x="6127750" y="2413000"/>
          <p14:tracePt t="18850" x="6102350" y="2413000"/>
          <p14:tracePt t="18856" x="6084888" y="2413000"/>
          <p14:tracePt t="18863" x="6076950" y="2413000"/>
          <p14:tracePt t="18870" x="6059488" y="2405063"/>
          <p14:tracePt t="18877" x="6042025" y="2405063"/>
          <p14:tracePt t="18891" x="6034088" y="2405063"/>
          <p14:tracePt t="18912" x="6024563" y="2405063"/>
          <p14:tracePt t="18948" x="6016625" y="2405063"/>
          <p14:tracePt t="18955" x="6008688" y="2405063"/>
          <p14:tracePt t="18962" x="5991225" y="2405063"/>
          <p14:tracePt t="18969" x="5983288" y="2405063"/>
          <p14:tracePt t="18976" x="5965825" y="2413000"/>
          <p14:tracePt t="18983" x="5940425" y="2413000"/>
          <p14:tracePt t="19001" x="5905500" y="2422525"/>
          <p14:tracePt t="19004" x="5880100" y="2422525"/>
          <p14:tracePt t="19011" x="5864225" y="2422525"/>
          <p14:tracePt t="19018" x="5854700" y="2422525"/>
          <p14:tracePt t="19025" x="5846763" y="2430463"/>
          <p14:tracePt t="19033" x="5829300" y="2430463"/>
          <p14:tracePt t="19039" x="5813425" y="2430463"/>
          <p14:tracePt t="19046" x="5803900" y="2430463"/>
          <p14:tracePt t="19053" x="5795963" y="2430463"/>
          <p14:tracePt t="19060" x="5788025" y="2430463"/>
          <p14:tracePt t="19068" x="5778500" y="2430463"/>
          <p14:tracePt t="19074" x="5761038" y="2430463"/>
          <p14:tracePt t="19081" x="5753100" y="2430463"/>
          <p14:tracePt t="19088" x="5745163" y="2430463"/>
          <p14:tracePt t="19095" x="5727700" y="2438400"/>
          <p14:tracePt t="19103" x="5710238" y="2447925"/>
          <p14:tracePt t="19109" x="5684838" y="2455863"/>
          <p14:tracePt t="19116" x="5676900" y="2463800"/>
          <p14:tracePt t="19124" x="5659438" y="2473325"/>
          <p14:tracePt t="19131" x="5634038" y="2481263"/>
          <p14:tracePt t="19138" x="5608638" y="2489200"/>
          <p14:tracePt t="19145" x="5583238" y="2498725"/>
          <p14:tracePt t="19152" x="5549900" y="2506663"/>
          <p14:tracePt t="19159" x="5532438" y="2524125"/>
          <p14:tracePt t="19166" x="5497513" y="2532063"/>
          <p14:tracePt t="19173" x="5481638" y="2541588"/>
          <p14:tracePt t="19180" x="5456238" y="2549525"/>
          <p14:tracePt t="19187" x="5446713" y="2557463"/>
          <p14:tracePt t="19194" x="5438775" y="2557463"/>
          <p14:tracePt t="19201" x="5430838" y="2566988"/>
          <p14:tracePt t="19237" x="5421313" y="2566988"/>
          <p14:tracePt t="19244" x="5421313" y="2582863"/>
          <p14:tracePt t="19266" x="5421313" y="2592388"/>
          <p14:tracePt t="19272" x="5413375" y="2592388"/>
          <p14:tracePt t="19279" x="5413375" y="2600325"/>
          <p14:tracePt t="19286" x="5413375" y="2608263"/>
          <p14:tracePt t="19293" x="5413375" y="2617788"/>
          <p14:tracePt t="19300" x="5413375" y="2643188"/>
          <p14:tracePt t="19307" x="5413375" y="2651125"/>
          <p14:tracePt t="19314" x="5413375" y="2668588"/>
          <p14:tracePt t="19321" x="5413375" y="2686050"/>
          <p14:tracePt t="19328" x="5413375" y="2701925"/>
          <p14:tracePt t="19335" x="5413375" y="2711450"/>
          <p14:tracePt t="19342" x="5405438" y="2719388"/>
          <p14:tracePt t="19350" x="5405438" y="2727325"/>
          <p14:tracePt t="19356" x="5395913" y="2744788"/>
          <p14:tracePt t="19363" x="5395913" y="2762250"/>
          <p14:tracePt t="19370" x="5387975" y="2770188"/>
          <p14:tracePt t="19377" x="5387975" y="2795588"/>
          <p14:tracePt t="19386" x="5387975" y="2805113"/>
          <p14:tracePt t="19392" x="5380038" y="2830513"/>
          <p14:tracePt t="19400" x="5380038" y="2846388"/>
          <p14:tracePt t="19406" x="5380038" y="2871788"/>
          <p14:tracePt t="19413" x="5380038" y="2889250"/>
          <p14:tracePt t="19420" x="5380038" y="2897188"/>
          <p14:tracePt t="19427" x="5380038" y="2914650"/>
          <p14:tracePt t="19434" x="5387975" y="2940050"/>
          <p14:tracePt t="19441" x="5387975" y="2949575"/>
          <p14:tracePt t="19448" x="5395913" y="2957513"/>
          <p14:tracePt t="19455" x="5395913" y="2982913"/>
          <p14:tracePt t="19462" x="5395913" y="2990850"/>
          <p14:tracePt t="19469" x="5405438" y="3000375"/>
          <p14:tracePt t="19476" x="5405438" y="3008313"/>
          <p14:tracePt t="19483" x="5405438" y="3016250"/>
          <p14:tracePt t="19490" x="5405438" y="3025775"/>
          <p14:tracePt t="19505" x="5413375" y="3041650"/>
          <p14:tracePt t="19512" x="5413375" y="3051175"/>
          <p14:tracePt t="19526" x="5413375" y="3059113"/>
          <p14:tracePt t="19533" x="5421313" y="3067050"/>
          <p14:tracePt t="19540" x="5421313" y="3076575"/>
          <p14:tracePt t="19547" x="5430838" y="3084513"/>
          <p14:tracePt t="19554" x="5430838" y="3101975"/>
          <p14:tracePt t="19561" x="5430838" y="3109913"/>
          <p14:tracePt t="19568" x="5438775" y="3119438"/>
          <p14:tracePt t="19576" x="5446713" y="3135313"/>
          <p14:tracePt t="19583" x="5456238" y="3160713"/>
          <p14:tracePt t="19589" x="5464175" y="3170238"/>
          <p14:tracePt t="19596" x="5464175" y="3195638"/>
          <p14:tracePt t="19603" x="5472113" y="3221038"/>
          <p14:tracePt t="19610" x="5481638" y="3238500"/>
          <p14:tracePt t="19617" x="5489575" y="3263900"/>
          <p14:tracePt t="19627" x="5497513" y="3289300"/>
          <p14:tracePt t="19636" x="5497513" y="3305175"/>
          <p14:tracePt t="19638" x="5497513" y="3322638"/>
          <p14:tracePt t="19646" x="5514975" y="3348038"/>
          <p14:tracePt t="19653" x="5524500" y="3373438"/>
          <p14:tracePt t="19660" x="5524500" y="3382963"/>
          <p14:tracePt t="19666" x="5524500" y="3390900"/>
          <p14:tracePt t="19674" x="5524500" y="3408363"/>
          <p14:tracePt t="19681" x="5532438" y="3424238"/>
          <p14:tracePt t="19688" x="5532438" y="3433763"/>
          <p14:tracePt t="19695" x="5532438" y="3441700"/>
          <p14:tracePt t="19702" x="5540375" y="3449638"/>
          <p14:tracePt t="19709" x="5540375" y="3467100"/>
          <p14:tracePt t="19716" x="5549900" y="3484563"/>
          <p14:tracePt t="19723" x="5549900" y="3502025"/>
          <p14:tracePt t="19730" x="5557838" y="3509963"/>
          <p14:tracePt t="19737" x="5557838" y="3535363"/>
          <p14:tracePt t="19744" x="5557838" y="3543300"/>
          <p14:tracePt t="19751" x="5557838" y="3560763"/>
          <p14:tracePt t="19758" x="5575300" y="3568700"/>
          <p14:tracePt t="19766" x="5575300" y="3586163"/>
          <p14:tracePt t="19772" x="5575300" y="3594100"/>
          <p14:tracePt t="19779" x="5575300" y="3603625"/>
          <p14:tracePt t="19786" x="5575300" y="3611563"/>
          <p14:tracePt t="19794" x="5583238" y="3619500"/>
          <p14:tracePt t="19801" x="5583238" y="3636963"/>
          <p14:tracePt t="19816" x="5583238" y="3646488"/>
          <p14:tracePt t="19836" x="5583238" y="3654425"/>
          <p14:tracePt t="19843" x="5591175" y="3654425"/>
          <p14:tracePt t="19850" x="5591175" y="3662363"/>
          <p14:tracePt t="19878" x="5600700" y="3662363"/>
          <p14:tracePt t="19899" x="5600700" y="3671888"/>
          <p14:tracePt t="19921" x="5608638" y="3687763"/>
          <p14:tracePt t="19928" x="5626100" y="3687763"/>
          <p14:tracePt t="19935" x="5634038" y="3705225"/>
          <p14:tracePt t="19950" x="5651500" y="3713163"/>
          <p14:tracePt t="19956" x="5659438" y="3713163"/>
          <p14:tracePt t="19963" x="5668963" y="3722688"/>
          <p14:tracePt t="19970" x="5684838" y="3730625"/>
          <p14:tracePt t="19977" x="5702300" y="3738563"/>
          <p14:tracePt t="19984" x="5719763" y="3738563"/>
          <p14:tracePt t="19991" x="5727700" y="3748088"/>
          <p14:tracePt t="19998" x="5761038" y="3756025"/>
          <p14:tracePt t="20006" x="5788025" y="3763963"/>
          <p14:tracePt t="20012" x="5821363" y="3763963"/>
          <p14:tracePt t="20019" x="5846763" y="3763963"/>
          <p14:tracePt t="20026" x="5872163" y="3763963"/>
          <p14:tracePt t="20033" x="5915025" y="3763963"/>
          <p14:tracePt t="20040" x="5965825" y="3763963"/>
          <p14:tracePt t="20047" x="5999163" y="3763963"/>
          <p14:tracePt t="20054" x="6042025" y="3763963"/>
          <p14:tracePt t="20061" x="6092825" y="3763963"/>
          <p14:tracePt t="20069" x="6153150" y="3756025"/>
          <p14:tracePt t="20075" x="6203950" y="3748088"/>
          <p14:tracePt t="20083" x="6262688" y="3748088"/>
          <p14:tracePt t="20090" x="6330950" y="3738563"/>
          <p14:tracePt t="20097" x="6407150" y="3722688"/>
          <p14:tracePt t="20104" x="6467475" y="3713163"/>
          <p14:tracePt t="20111" x="6510338" y="3705225"/>
          <p14:tracePt t="20119" x="6569075" y="3697288"/>
          <p14:tracePt t="20125" x="6627813" y="3697288"/>
          <p14:tracePt t="20133" x="6662738" y="3697288"/>
          <p14:tracePt t="20139" x="6721475" y="3687763"/>
          <p14:tracePt t="20146" x="6756400" y="3679825"/>
          <p14:tracePt t="20153" x="6799263" y="3671888"/>
          <p14:tracePt t="20160" x="6824663" y="3662363"/>
          <p14:tracePt t="20167" x="6850063" y="3646488"/>
          <p14:tracePt t="20174" x="6858000" y="3646488"/>
          <p14:tracePt t="20182" x="6875463" y="3646488"/>
          <p14:tracePt t="20188" x="6883400" y="3636963"/>
          <p14:tracePt t="20195" x="6891338" y="3629025"/>
          <p14:tracePt t="20210" x="6900863" y="3619500"/>
          <p14:tracePt t="20216" x="6916738" y="3619500"/>
          <p14:tracePt t="20224" x="6926263" y="3603625"/>
          <p14:tracePt t="20231" x="6934200" y="3586163"/>
          <p14:tracePt t="20238" x="6943725" y="3578225"/>
          <p14:tracePt t="20245" x="6969125" y="3543300"/>
          <p14:tracePt t="20252" x="6985000" y="3509963"/>
          <p14:tracePt t="20259" x="7002463" y="3475038"/>
          <p14:tracePt t="20266" x="7027863" y="3441700"/>
          <p14:tracePt t="20273" x="7061200" y="3408363"/>
          <p14:tracePt t="20280" x="7078663" y="3390900"/>
          <p14:tracePt t="20287" x="7113588" y="3340100"/>
          <p14:tracePt t="20294" x="7146925" y="3289300"/>
          <p14:tracePt t="20301" x="7197725" y="3228975"/>
          <p14:tracePt t="20308" x="7240588" y="3160713"/>
          <p14:tracePt t="20316" x="7283450" y="3084513"/>
          <p14:tracePt t="20322" x="7316788" y="3051175"/>
          <p14:tracePt t="20329" x="7334250" y="3008313"/>
          <p14:tracePt t="20336" x="7334250" y="2990850"/>
          <p14:tracePt t="20344" x="7342188" y="2974975"/>
          <p14:tracePt t="20357" x="7342188" y="2957513"/>
          <p14:tracePt t="20365" x="7350125" y="2949575"/>
          <p14:tracePt t="20379" x="7350125" y="2932113"/>
          <p14:tracePt t="20386" x="7350125" y="2922588"/>
          <p14:tracePt t="20393" x="7342188" y="2906713"/>
          <p14:tracePt t="20400" x="7342188" y="2889250"/>
          <p14:tracePt t="20407" x="7334250" y="2871788"/>
          <p14:tracePt t="20414" x="7324725" y="2820988"/>
          <p14:tracePt t="20421" x="7316788" y="2787650"/>
          <p14:tracePt t="20428" x="7299325" y="2736850"/>
          <p14:tracePt t="20435" x="7273925" y="2701925"/>
          <p14:tracePt t="20442" x="7265988" y="2651125"/>
          <p14:tracePt t="20449" x="7258050" y="2625725"/>
          <p14:tracePt t="20456" x="7232650" y="2582863"/>
          <p14:tracePt t="20463" x="7223125" y="2566988"/>
          <p14:tracePt t="20471" x="7189788" y="2541588"/>
          <p14:tracePt t="20477" x="7180263" y="2524125"/>
          <p14:tracePt t="20485" x="7154863" y="2516188"/>
          <p14:tracePt t="20491" x="7138988" y="2506663"/>
          <p14:tracePt t="20499" x="7129463" y="2498725"/>
          <p14:tracePt t="20505" x="7113588" y="2489200"/>
          <p14:tracePt t="20513" x="7096125" y="2489200"/>
          <p14:tracePt t="20520" x="7070725" y="2481263"/>
          <p14:tracePt t="20527" x="7061200" y="2481263"/>
          <p14:tracePt t="20534" x="7045325" y="2473325"/>
          <p14:tracePt t="20541" x="7027863" y="2473325"/>
          <p14:tracePt t="20549" x="7010400" y="2463800"/>
          <p14:tracePt t="20555" x="6994525" y="2463800"/>
          <p14:tracePt t="20562" x="6985000" y="2463800"/>
          <p14:tracePt t="20569" x="6959600" y="2455863"/>
          <p14:tracePt t="20576" x="6951663" y="2455863"/>
          <p14:tracePt t="20583" x="6934200" y="2447925"/>
          <p14:tracePt t="20590" x="6908800" y="2447925"/>
          <p14:tracePt t="20597" x="6891338" y="2447925"/>
          <p14:tracePt t="20604" x="6883400" y="2447925"/>
          <p14:tracePt t="20612" x="6865938" y="2438400"/>
          <p14:tracePt t="20618" x="6840538" y="2430463"/>
          <p14:tracePt t="20625" x="6824663" y="2422525"/>
          <p14:tracePt t="20633" x="6815138" y="2422525"/>
          <p14:tracePt t="20639" x="6789738" y="2413000"/>
          <p14:tracePt t="20647" x="6772275" y="2405063"/>
          <p14:tracePt t="20654" x="6756400" y="2405063"/>
          <p14:tracePt t="20660" x="6746875" y="2405063"/>
          <p14:tracePt t="20668" x="6721475" y="2397125"/>
          <p14:tracePt t="20675" x="6705600" y="2387600"/>
          <p14:tracePt t="20683" x="6688138" y="2387600"/>
          <p14:tracePt t="20689" x="6662738" y="2387600"/>
          <p14:tracePt t="20696" x="6654800" y="2387600"/>
          <p14:tracePt t="20703" x="6637338" y="2379663"/>
          <p14:tracePt t="20710" x="6619875" y="2379663"/>
          <p14:tracePt t="20717" x="6586538" y="2379663"/>
          <p14:tracePt t="20724" x="6561138" y="2379663"/>
          <p14:tracePt t="20732" x="6535738" y="2371725"/>
          <p14:tracePt t="20738" x="6510338" y="2371725"/>
          <p14:tracePt t="20745" x="6483350" y="2362200"/>
          <p14:tracePt t="20753" x="6457950" y="2362200"/>
          <p14:tracePt t="20759" x="6442075" y="2354263"/>
          <p14:tracePt t="20766" x="6432550" y="2344738"/>
          <p14:tracePt t="20773" x="6416675" y="2344738"/>
          <p14:tracePt t="20780" x="6399213" y="2344738"/>
          <p14:tracePt t="20788" x="6391275" y="2336800"/>
          <p14:tracePt t="20795" x="6381750" y="2336800"/>
          <p14:tracePt t="20816" x="6373813" y="2336800"/>
          <p14:tracePt t="20837" x="6365875" y="2336800"/>
          <p14:tracePt t="20858" x="6356350" y="2336800"/>
          <p14:tracePt t="20879" x="6348413" y="2336800"/>
          <p14:tracePt t="20901" x="6338888" y="2336800"/>
          <p14:tracePt t="20907" x="6330950" y="2336800"/>
          <p14:tracePt t="20915" x="6323013" y="2336800"/>
          <p14:tracePt t="20921" x="6313488" y="2336800"/>
          <p14:tracePt t="20928" x="6297613" y="2336800"/>
          <p14:tracePt t="20935" x="6280150" y="2336800"/>
          <p14:tracePt t="20942" x="6254750" y="2336800"/>
          <p14:tracePt t="20950" x="6221413" y="2336800"/>
          <p14:tracePt t="20957" x="6186488" y="2336800"/>
          <p14:tracePt t="20964" x="6135688" y="2344738"/>
          <p14:tracePt t="20971" x="6110288" y="2362200"/>
          <p14:tracePt t="20978" x="6059488" y="2371725"/>
          <p14:tracePt t="20985" x="6034088" y="2371725"/>
          <p14:tracePt t="20992" x="6008688" y="2371725"/>
          <p14:tracePt t="20999" x="5991225" y="2379663"/>
          <p14:tracePt t="21016" x="5957888" y="2379663"/>
          <p14:tracePt t="21020" x="5940425" y="2379663"/>
          <p14:tracePt t="21034" x="5922963" y="2387600"/>
          <p14:tracePt t="21049" x="5915025" y="2387600"/>
          <p14:tracePt t="21056" x="5897563" y="2387600"/>
          <p14:tracePt t="21069" x="5889625" y="2387600"/>
          <p14:tracePt t="21084" x="5880100" y="2387600"/>
          <p14:tracePt t="21098" x="5872163" y="2387600"/>
          <p14:tracePt t="21105" x="5864225" y="2387600"/>
          <p14:tracePt t="21126" x="5854700" y="2387600"/>
          <p14:tracePt t="21133" x="5846763" y="2387600"/>
          <p14:tracePt t="21154" x="5838825" y="2387600"/>
          <p14:tracePt t="21161" x="5829300" y="2387600"/>
          <p14:tracePt t="21182" x="5821363" y="2387600"/>
          <p14:tracePt t="21196" x="5813425" y="2387600"/>
          <p14:tracePt t="21203" x="5803900" y="2379663"/>
          <p14:tracePt t="21218" x="5795963" y="2379663"/>
          <p14:tracePt t="21246" x="5788025" y="2379663"/>
          <p14:tracePt t="21252" x="5788025" y="2387600"/>
          <p14:tracePt t="21260" x="5770563" y="2387600"/>
          <p14:tracePt t="21267" x="5761038" y="2397125"/>
          <p14:tracePt t="21274" x="5745163" y="2405063"/>
          <p14:tracePt t="21283" x="5727700" y="2405063"/>
          <p14:tracePt t="21288" x="5727700" y="2413000"/>
          <p14:tracePt t="21295" x="5719763" y="2413000"/>
          <p14:tracePt t="21302" x="5710238" y="2413000"/>
          <p14:tracePt t="21309" x="5702300" y="2422525"/>
          <p14:tracePt t="21316" x="5694363" y="2422525"/>
          <p14:tracePt t="21337" x="5684838" y="2430463"/>
          <p14:tracePt t="21373" x="5676900" y="2430463"/>
          <p14:tracePt t="21394" x="5668963" y="2430463"/>
          <p14:tracePt t="21416" x="5668963" y="2438400"/>
          <p14:tracePt t="21472" x="5668963" y="2447925"/>
          <p14:tracePt t="21499" x="5668963" y="2455863"/>
          <p14:tracePt t="21535" x="5668963" y="2463800"/>
          <p14:tracePt t="21774" x="5676900" y="2463800"/>
          <p14:tracePt t="21867" x="5676900" y="2455863"/>
          <p14:tracePt t="21965" x="5676900" y="2447925"/>
          <p14:tracePt t="21979" x="5684838" y="2447925"/>
          <p14:tracePt t="22063" x="5694363" y="2447925"/>
          <p14:tracePt t="22077" x="5694363" y="2438400"/>
          <p14:tracePt t="22099" x="5702300" y="2438400"/>
          <p14:tracePt t="22127" x="5710238" y="2438400"/>
          <p14:tracePt t="22148" x="5710238" y="2430463"/>
          <p14:tracePt t="22184" x="5710238" y="2422525"/>
          <p14:tracePt t="22198" x="5719763" y="2422525"/>
          <p14:tracePt t="22211" x="5719763" y="2413000"/>
          <p14:tracePt t="22233" x="5719763" y="2405063"/>
          <p14:tracePt t="22239" x="5727700" y="2405063"/>
          <p14:tracePt t="22282" x="5735638" y="2405063"/>
          <p14:tracePt t="22310" x="5735638" y="2397125"/>
          <p14:tracePt t="22317" x="5745163" y="2397125"/>
          <p14:tracePt t="22352" x="5753100" y="2397125"/>
          <p14:tracePt t="22423" x="5761038" y="2397125"/>
          <p14:tracePt t="22458" x="5761038" y="2405063"/>
          <p14:tracePt t="22493" x="5761038" y="2413000"/>
          <p14:tracePt t="22556" x="5770563" y="2413000"/>
          <p14:tracePt t="22648" x="5778500" y="2413000"/>
          <p14:tracePt t="22705" x="5778500" y="2422525"/>
          <p14:tracePt t="22747" x="5778500" y="2430463"/>
          <p14:tracePt t="22804" x="5778500" y="2438400"/>
          <p14:tracePt t="22817" x="5788025" y="2438400"/>
          <p14:tracePt t="23248" x="5770563" y="2438400"/>
          <p14:tracePt t="23256" x="5761038" y="2447925"/>
          <p14:tracePt t="23262" x="5735638" y="2447925"/>
          <p14:tracePt t="23269" x="5719763" y="2447925"/>
          <p14:tracePt t="23276" x="5702300" y="2447925"/>
          <p14:tracePt t="23283" x="5676900" y="2447925"/>
          <p14:tracePt t="23290" x="5651500" y="2447925"/>
          <p14:tracePt t="23297" x="5626100" y="2455863"/>
          <p14:tracePt t="23304" x="5616575" y="2455863"/>
          <p14:tracePt t="23311" x="5591175" y="2455863"/>
          <p14:tracePt t="23325" x="5575300" y="2455863"/>
          <p14:tracePt t="23339" x="5565775" y="2455863"/>
          <p14:tracePt t="23360" x="5549900" y="2455863"/>
          <p14:tracePt t="23389" x="5549900" y="2463800"/>
          <p14:tracePt t="23402" x="5549900" y="2473325"/>
          <p14:tracePt t="23410" x="5540375" y="2473325"/>
          <p14:tracePt t="23417" x="5532438" y="2481263"/>
          <p14:tracePt t="23424" x="5514975" y="2506663"/>
          <p14:tracePt t="23431" x="5481638" y="2532063"/>
          <p14:tracePt t="23438" x="5464175" y="2549525"/>
          <p14:tracePt t="23446" x="5438775" y="2574925"/>
          <p14:tracePt t="23452" x="5421313" y="2592388"/>
          <p14:tracePt t="23459" x="5405438" y="2608263"/>
          <p14:tracePt t="23466" x="5387975" y="2625725"/>
          <p14:tracePt t="23474" x="5387975" y="2633663"/>
          <p14:tracePt t="23481" x="5370513" y="2643188"/>
          <p14:tracePt t="23487" x="5370513" y="2651125"/>
          <p14:tracePt t="23494" x="5362575" y="2651125"/>
          <p14:tracePt t="23501" x="5362575" y="2660650"/>
          <p14:tracePt t="23508" x="5353050" y="2660650"/>
          <p14:tracePt t="23536" x="5353050" y="2668588"/>
          <p14:tracePt t="23579" x="5362575" y="2668588"/>
          <p14:tracePt t="23614" x="5370513" y="2676525"/>
          <p14:tracePt t="23628" x="5370513" y="2693988"/>
          <p14:tracePt t="23642" x="5370513" y="2701925"/>
          <p14:tracePt t="23650" x="5370513" y="2711450"/>
          <p14:tracePt t="23657" x="5370513" y="2719388"/>
          <p14:tracePt t="23664" x="5370513" y="2727325"/>
          <p14:tracePt t="23678" x="5370513" y="2744788"/>
          <p14:tracePt t="23685" x="5370513" y="2752725"/>
          <p14:tracePt t="23692" x="5370513" y="2762250"/>
          <p14:tracePt t="23699" x="5370513" y="2770188"/>
          <p14:tracePt t="23707" x="5370513" y="2778125"/>
          <p14:tracePt t="23719" x="5370513" y="2795588"/>
          <p14:tracePt t="23727" x="5370513" y="2805113"/>
          <p14:tracePt t="23734" x="5370513" y="2813050"/>
          <p14:tracePt t="23741" x="5370513" y="2820988"/>
          <p14:tracePt t="23748" x="5370513" y="2830513"/>
          <p14:tracePt t="23756" x="5370513" y="2846388"/>
          <p14:tracePt t="23762" x="5370513" y="2855913"/>
          <p14:tracePt t="23769" x="5370513" y="2863850"/>
          <p14:tracePt t="23776" x="5370513" y="2871788"/>
          <p14:tracePt t="23784" x="5370513" y="2881313"/>
          <p14:tracePt t="23790" x="5370513" y="2906713"/>
          <p14:tracePt t="23797" x="5380038" y="2914650"/>
          <p14:tracePt t="23804" x="5380038" y="2922588"/>
          <p14:tracePt t="23811" x="5387975" y="2940050"/>
          <p14:tracePt t="23819" x="5387975" y="2965450"/>
          <p14:tracePt t="23826" x="5387975" y="2974975"/>
          <p14:tracePt t="23833" x="5387975" y="2990850"/>
          <p14:tracePt t="23840" x="5387975" y="3000375"/>
          <p14:tracePt t="23847" x="5387975" y="3025775"/>
          <p14:tracePt t="23854" x="5387975" y="3033713"/>
          <p14:tracePt t="23861" x="5387975" y="3041650"/>
          <p14:tracePt t="23868" x="5387975" y="3051175"/>
          <p14:tracePt t="23875" x="5395913" y="3067050"/>
          <p14:tracePt t="23883" x="5395913" y="3084513"/>
          <p14:tracePt t="23889" x="5395913" y="3101975"/>
          <p14:tracePt t="23897" x="5405438" y="3119438"/>
          <p14:tracePt t="23904" x="5405438" y="3152775"/>
          <p14:tracePt t="23911" x="5405438" y="3170238"/>
          <p14:tracePt t="23918" x="5405438" y="3186113"/>
          <p14:tracePt t="23924" x="5405438" y="3221038"/>
          <p14:tracePt t="23931" x="5405438" y="3246438"/>
          <p14:tracePt t="23938" x="5405438" y="3254375"/>
          <p14:tracePt t="23946" x="5405438" y="3279775"/>
          <p14:tracePt t="23953" x="5405438" y="3297238"/>
          <p14:tracePt t="23960" x="5405438" y="3314700"/>
          <p14:tracePt t="23967" x="5405438" y="3330575"/>
          <p14:tracePt t="23974" x="5405438" y="3348038"/>
          <p14:tracePt t="23981" x="5413375" y="3355975"/>
          <p14:tracePt t="23988" x="5413375" y="3365500"/>
          <p14:tracePt t="23995" x="5413375" y="3373438"/>
          <p14:tracePt t="24002" x="5413375" y="3390900"/>
          <p14:tracePt t="24009" x="5413375" y="3408363"/>
          <p14:tracePt t="24017" x="5421313" y="3408363"/>
          <p14:tracePt t="24023" x="5421313" y="3424238"/>
          <p14:tracePt t="24030" x="5421313" y="3433763"/>
          <p14:tracePt t="24038" x="5430838" y="3441700"/>
          <p14:tracePt t="24044" x="5430838" y="3459163"/>
          <p14:tracePt t="24052" x="5438775" y="3475038"/>
          <p14:tracePt t="24059" x="5446713" y="3484563"/>
          <p14:tracePt t="24066" x="5446713" y="3509963"/>
          <p14:tracePt t="24073" x="5446713" y="3527425"/>
          <p14:tracePt t="24080" x="5456238" y="3535363"/>
          <p14:tracePt t="24086" x="5464175" y="3543300"/>
          <p14:tracePt t="24093" x="5464175" y="3560763"/>
          <p14:tracePt t="24100" x="5481638" y="3578225"/>
          <p14:tracePt t="24108" x="5481638" y="3586163"/>
          <p14:tracePt t="24115" x="5489575" y="3586163"/>
          <p14:tracePt t="24122" x="5489575" y="3594100"/>
          <p14:tracePt t="24143" x="5489575" y="3603625"/>
          <p14:tracePt t="24150" x="5497513" y="3603625"/>
          <p14:tracePt t="24158" x="5497513" y="3611563"/>
          <p14:tracePt t="24164" x="5507038" y="3619500"/>
          <p14:tracePt t="24171" x="5514975" y="3636963"/>
          <p14:tracePt t="24185" x="5532438" y="3646488"/>
          <p14:tracePt t="24192" x="5549900" y="3654425"/>
          <p14:tracePt t="24199" x="5557838" y="3662363"/>
          <p14:tracePt t="24206" x="5565775" y="3679825"/>
          <p14:tracePt t="24214" x="5583238" y="3687763"/>
          <p14:tracePt t="24220" x="5600700" y="3697288"/>
          <p14:tracePt t="24228" x="5608638" y="3705225"/>
          <p14:tracePt t="24234" x="5626100" y="3713163"/>
          <p14:tracePt t="24249" x="5641975" y="3722688"/>
          <p14:tracePt t="24255" x="5651500" y="3722688"/>
          <p14:tracePt t="24262" x="5651500" y="3730625"/>
          <p14:tracePt t="24269" x="5659438" y="3730625"/>
          <p14:tracePt t="24277" x="5668963" y="3738563"/>
          <p14:tracePt t="24298" x="5676900" y="3738563"/>
          <p14:tracePt t="24319" x="5684838" y="3738563"/>
          <p14:tracePt t="24333" x="5684838" y="3748088"/>
          <p14:tracePt t="24347" x="5694363" y="3748088"/>
          <p14:tracePt t="24370" x="5702300" y="3748088"/>
          <p14:tracePt t="24384" x="5710238" y="3748088"/>
          <p14:tracePt t="24412" x="5719763" y="3748088"/>
          <p14:tracePt t="24433" x="5727700" y="3738563"/>
          <p14:tracePt t="24439" x="5735638" y="3738563"/>
          <p14:tracePt t="24446" x="5735638" y="3730625"/>
          <p14:tracePt t="24453" x="5745163" y="3722688"/>
          <p14:tracePt t="24461" x="5745163" y="3713163"/>
          <p14:tracePt t="24467" x="5753100" y="3705225"/>
          <p14:tracePt t="24474" x="5753100" y="3687763"/>
          <p14:tracePt t="24482" x="5761038" y="3671888"/>
          <p14:tracePt t="24488" x="5761038" y="3654425"/>
          <p14:tracePt t="24496" x="5761038" y="3636963"/>
          <p14:tracePt t="24502" x="5761038" y="3603625"/>
          <p14:tracePt t="24510" x="5761038" y="3568700"/>
          <p14:tracePt t="24516" x="5761038" y="3517900"/>
          <p14:tracePt t="24524" x="5761038" y="3475038"/>
          <p14:tracePt t="24530" x="5761038" y="3433763"/>
          <p14:tracePt t="24540" x="5770563" y="3373438"/>
          <p14:tracePt t="24545" x="5770563" y="3340100"/>
          <p14:tracePt t="24552" x="5770563" y="3297238"/>
          <p14:tracePt t="24558" x="5778500" y="3263900"/>
          <p14:tracePt t="24567" x="5778500" y="3246438"/>
          <p14:tracePt t="24573" x="5778500" y="3221038"/>
          <p14:tracePt t="24580" x="5778500" y="3203575"/>
          <p14:tracePt t="24587" x="5778500" y="3195638"/>
          <p14:tracePt t="24594" x="5788025" y="3160713"/>
          <p14:tracePt t="24601" x="5788025" y="3152775"/>
          <p14:tracePt t="24608" x="5788025" y="3135313"/>
          <p14:tracePt t="24616" x="5795963" y="3109913"/>
          <p14:tracePt t="24624" x="5795963" y="3084513"/>
          <p14:tracePt t="24630" x="5803900" y="3067050"/>
          <p14:tracePt t="24638" x="5803900" y="3033713"/>
          <p14:tracePt t="24643" x="5813425" y="2990850"/>
          <p14:tracePt t="24650" x="5813425" y="2957513"/>
          <p14:tracePt t="24657" x="5821363" y="2922588"/>
          <p14:tracePt t="24664" x="5821363" y="2889250"/>
          <p14:tracePt t="24672" x="5821363" y="2863850"/>
          <p14:tracePt t="24679" x="5821363" y="2830513"/>
          <p14:tracePt t="24685" x="5821363" y="2805113"/>
          <p14:tracePt t="24693" x="5821363" y="2787650"/>
          <p14:tracePt t="24700" x="5821363" y="2752725"/>
          <p14:tracePt t="24707" x="5821363" y="2727325"/>
          <p14:tracePt t="24714" x="5821363" y="2701925"/>
          <p14:tracePt t="24722" x="5821363" y="2686050"/>
          <p14:tracePt t="24728" x="5821363" y="2660650"/>
          <p14:tracePt t="24735" x="5821363" y="2633663"/>
          <p14:tracePt t="24744" x="5821363" y="2625725"/>
          <p14:tracePt t="24750" x="5821363" y="2608263"/>
          <p14:tracePt t="24756" x="5821363" y="2600325"/>
          <p14:tracePt t="24763" x="5821363" y="2582863"/>
          <p14:tracePt t="24770" x="5821363" y="2566988"/>
          <p14:tracePt t="24777" x="5821363" y="2557463"/>
          <p14:tracePt t="24784" x="5821363" y="2549525"/>
          <p14:tracePt t="24791" x="5821363" y="2541588"/>
          <p14:tracePt t="24798" x="5813425" y="2524125"/>
          <p14:tracePt t="24806" x="5803900" y="2524125"/>
          <p14:tracePt t="24814" x="5795963" y="2516188"/>
          <p14:tracePt t="24820" x="5795963" y="2506663"/>
          <p14:tracePt t="24828" x="5788025" y="2506663"/>
          <p14:tracePt t="24836" x="5788025" y="2498725"/>
          <p14:tracePt t="24841" x="5778500" y="2489200"/>
          <p14:tracePt t="24847" x="5778500" y="2481263"/>
          <p14:tracePt t="24856" x="5770563" y="2473325"/>
          <p14:tracePt t="24861" x="5761038" y="2473325"/>
          <p14:tracePt t="24869" x="5761038" y="2463800"/>
          <p14:tracePt t="24876" x="5753100" y="2455863"/>
          <p14:tracePt t="24883" x="5753100" y="2447925"/>
          <p14:tracePt t="24890" x="5745163" y="2447925"/>
          <p14:tracePt t="24897" x="5745163" y="2438400"/>
          <p14:tracePt t="24904" x="5735638" y="2438400"/>
          <p14:tracePt t="24910" x="5735638" y="2422525"/>
          <p14:tracePt t="24925" x="5727700" y="2422525"/>
          <p14:tracePt t="24934" x="5719763" y="2422525"/>
          <p14:tracePt t="24941" x="5710238" y="2413000"/>
          <p14:tracePt t="24955" x="5702300" y="2413000"/>
          <p14:tracePt t="24961" x="5684838" y="2413000"/>
          <p14:tracePt t="24976" x="5668963" y="2413000"/>
          <p14:tracePt t="24982" x="5659438" y="2413000"/>
          <p14:tracePt t="25000" x="5641975" y="2438400"/>
          <p14:tracePt t="25002" x="5634038" y="2438400"/>
          <p14:tracePt t="25011" x="5634038" y="2455863"/>
          <p14:tracePt t="25017" x="5626100" y="2455863"/>
          <p14:tracePt t="25024" x="5626100" y="2463800"/>
          <p14:tracePt t="25031" x="5616575" y="2473325"/>
          <p14:tracePt t="25038" x="5616575" y="2481263"/>
          <p14:tracePt t="25047" x="5608638" y="2489200"/>
          <p14:tracePt t="25061" x="5600700" y="2498725"/>
          <p14:tracePt t="25075" x="5600700" y="2506663"/>
          <p14:tracePt t="25088" x="5591175" y="2506663"/>
          <p14:tracePt t="25097" x="5591175" y="2516188"/>
          <p14:tracePt t="25112" x="5583238" y="2516188"/>
          <p14:tracePt t="25117" x="5583238" y="2524125"/>
          <p14:tracePt t="25151" x="5583238" y="2541588"/>
          <p14:tracePt t="25157" x="5575300" y="2541588"/>
          <p14:tracePt t="25180" x="5575300" y="2549525"/>
          <p14:tracePt t="25200" x="5565775" y="2549525"/>
          <p14:tracePt t="25207" x="5565775" y="2557463"/>
          <p14:tracePt t="25242" x="5565775" y="2566988"/>
          <p14:tracePt t="25256" x="5565775" y="2574925"/>
          <p14:tracePt t="25263" x="5557838" y="2574925"/>
          <p14:tracePt t="25270" x="5557838" y="2592388"/>
          <p14:tracePt t="25285" x="5557838" y="2608263"/>
          <p14:tracePt t="25292" x="5549900" y="2625725"/>
          <p14:tracePt t="25299" x="5549900" y="2651125"/>
          <p14:tracePt t="25306" x="5540375" y="2668588"/>
          <p14:tracePt t="25313" x="5540375" y="2686050"/>
          <p14:tracePt t="25320" x="5532438" y="2719388"/>
          <p14:tracePt t="25327" x="5524500" y="2736850"/>
          <p14:tracePt t="25334" x="5524500" y="2762250"/>
          <p14:tracePt t="25341" x="5524500" y="2787650"/>
          <p14:tracePt t="25349" x="5524500" y="2813050"/>
          <p14:tracePt t="25355" x="5524500" y="2830513"/>
          <p14:tracePt t="25363" x="5524500" y="2855913"/>
          <p14:tracePt t="25369" x="5524500" y="2863850"/>
          <p14:tracePt t="25376" x="5524500" y="2871788"/>
          <p14:tracePt t="25383" x="5524500" y="2881313"/>
          <p14:tracePt t="25390" x="5524500" y="2897188"/>
          <p14:tracePt t="25405" x="5524500" y="2914650"/>
          <p14:tracePt t="25426" x="5524500" y="2922588"/>
          <p14:tracePt t="25432" x="5524500" y="2932113"/>
          <p14:tracePt t="25446" x="5524500" y="2949575"/>
          <p14:tracePt t="25468" x="5524500" y="2957513"/>
          <p14:tracePt t="25475" x="5524500" y="2965450"/>
          <p14:tracePt t="25482" x="5524500" y="2974975"/>
          <p14:tracePt t="25489" x="5524500" y="2982913"/>
          <p14:tracePt t="25496" x="5524500" y="3008313"/>
          <p14:tracePt t="25503" x="5524500" y="3025775"/>
          <p14:tracePt t="25510" x="5524500" y="3033713"/>
          <p14:tracePt t="25517" x="5524500" y="3059113"/>
          <p14:tracePt t="25524" x="5524500" y="3076575"/>
          <p14:tracePt t="25532" x="5524500" y="3094038"/>
          <p14:tracePt t="25539" x="5524500" y="3109913"/>
          <p14:tracePt t="25546" x="5524500" y="3127375"/>
          <p14:tracePt t="25553" x="5532438" y="3144838"/>
          <p14:tracePt t="25559" x="5532438" y="3152775"/>
          <p14:tracePt t="25566" x="5532438" y="3170238"/>
          <p14:tracePt t="25574" x="5532438" y="3178175"/>
          <p14:tracePt t="25581" x="5532438" y="3186113"/>
          <p14:tracePt t="25588" x="5532438" y="3195638"/>
          <p14:tracePt t="25596" x="5532438" y="3203575"/>
          <p14:tracePt t="25602" x="5532438" y="3211513"/>
          <p14:tracePt t="25609" x="5532438" y="3228975"/>
          <p14:tracePt t="25616" x="5532438" y="3246438"/>
          <p14:tracePt t="25623" x="5532438" y="3271838"/>
          <p14:tracePt t="25629" x="5532438" y="3289300"/>
          <p14:tracePt t="25637" x="5532438" y="3322638"/>
          <p14:tracePt t="25644" x="5532438" y="3348038"/>
          <p14:tracePt t="25651" x="5532438" y="3382963"/>
          <p14:tracePt t="25658" x="5540375" y="3408363"/>
          <p14:tracePt t="25665" x="5540375" y="3441700"/>
          <p14:tracePt t="25672" x="5540375" y="3459163"/>
          <p14:tracePt t="25679" x="5540375" y="3467100"/>
          <p14:tracePt t="25686" x="5540375" y="3484563"/>
          <p14:tracePt t="25700" x="5540375" y="3492500"/>
          <p14:tracePt t="25722" x="5540375" y="3502025"/>
          <p14:tracePt t="25750" x="5549900" y="3509963"/>
          <p14:tracePt t="25764" x="5557838" y="3509963"/>
          <p14:tracePt t="25778" x="5557838" y="3517900"/>
          <p14:tracePt t="25785" x="5565775" y="3517900"/>
          <p14:tracePt t="25792" x="5575300" y="3527425"/>
          <p14:tracePt t="25800" x="5583238" y="3535363"/>
          <p14:tracePt t="25813" x="5591175" y="3535363"/>
          <p14:tracePt t="25820" x="5600700" y="3543300"/>
          <p14:tracePt t="25835" x="5608638" y="3543300"/>
          <p14:tracePt t="25841" x="5608638" y="3552825"/>
          <p14:tracePt t="25849" x="5616575" y="3552825"/>
          <p14:tracePt t="25855" x="5626100" y="3552825"/>
          <p14:tracePt t="25863" x="5626100" y="3560763"/>
          <p14:tracePt t="25870" x="5634038" y="3568700"/>
          <p14:tracePt t="25877" x="5641975" y="3568700"/>
          <p14:tracePt t="25884" x="5659438" y="3578225"/>
          <p14:tracePt t="25891" x="5668963" y="3586163"/>
          <p14:tracePt t="25898" x="5676900" y="3586163"/>
          <p14:tracePt t="25905" x="5684838" y="3586163"/>
          <p14:tracePt t="25913" x="5702300" y="3603625"/>
          <p14:tracePt t="25926" x="5710238" y="3603625"/>
          <p14:tracePt t="25933" x="5719763" y="3611563"/>
          <p14:tracePt t="25940" x="5727700" y="3611563"/>
          <p14:tracePt t="25954" x="5735638" y="3611563"/>
          <p14:tracePt t="25962" x="5745163" y="3619500"/>
          <p14:tracePt t="25975" x="5753100" y="3629025"/>
          <p14:tracePt t="25983" x="5761038" y="3629025"/>
          <p14:tracePt t="25989" x="5778500" y="3629025"/>
          <p14:tracePt t="25997" x="5788025" y="3636963"/>
          <p14:tracePt t="26004" x="5795963" y="3636963"/>
          <p14:tracePt t="26011" x="5803900" y="3646488"/>
          <p14:tracePt t="26018" x="5813425" y="3646488"/>
          <p14:tracePt t="26025" x="5821363" y="3646488"/>
          <p14:tracePt t="26039" x="5829300" y="3646488"/>
          <p14:tracePt t="26060" x="5838825" y="3646488"/>
          <p14:tracePt t="26095" x="5846763" y="3646488"/>
          <p14:tracePt t="26102" x="5854700" y="3646488"/>
          <p14:tracePt t="26109" x="5872163" y="3646488"/>
          <p14:tracePt t="26123" x="5880100" y="3646488"/>
          <p14:tracePt t="26131" x="5897563" y="3646488"/>
          <p14:tracePt t="26138" x="5905500" y="3646488"/>
          <p14:tracePt t="26146" x="5922963" y="3646488"/>
          <p14:tracePt t="26151" x="5932488" y="3646488"/>
          <p14:tracePt t="26159" x="5940425" y="3646488"/>
          <p14:tracePt t="26173" x="5948363" y="3646488"/>
          <p14:tracePt t="26208" x="5957888" y="3646488"/>
          <p14:tracePt t="26222" x="5965825" y="3646488"/>
          <p14:tracePt t="26243" x="5973763" y="3646488"/>
          <p14:tracePt t="26271" x="5973763" y="3654425"/>
          <p14:tracePt t="26314" x="5983288" y="3654425"/>
          <p14:tracePt t="26631" x="5991225" y="3662363"/>
          <p14:tracePt t="26638" x="5999163" y="3671888"/>
          <p14:tracePt t="26645" x="6016625" y="3679825"/>
          <p14:tracePt t="26653" x="6042025" y="3687763"/>
          <p14:tracePt t="26659" x="6059488" y="3697288"/>
          <p14:tracePt t="26666" x="6076950" y="3722688"/>
          <p14:tracePt t="26674" x="6102350" y="3722688"/>
          <p14:tracePt t="26681" x="6118225" y="3730625"/>
          <p14:tracePt t="26687" x="6143625" y="3738563"/>
          <p14:tracePt t="26697" x="6161088" y="3748088"/>
          <p14:tracePt t="26702" x="6178550" y="3748088"/>
          <p14:tracePt t="26709" x="6186488" y="3748088"/>
          <p14:tracePt t="26716" x="6203950" y="3756025"/>
          <p14:tracePt t="26722" x="6221413" y="3756025"/>
          <p14:tracePt t="26737" x="6229350" y="3763963"/>
          <p14:tracePt t="26744" x="6237288" y="3763963"/>
          <p14:tracePt t="26759" x="6246813" y="3763963"/>
          <p14:tracePt t="26772" x="6254750" y="3763963"/>
          <p14:tracePt t="26786" x="6272213" y="3763963"/>
          <p14:tracePt t="26808" x="6280150" y="3763963"/>
          <p14:tracePt t="26828" x="6288088" y="3763963"/>
          <p14:tracePt t="26836" x="6288088" y="3773488"/>
          <p14:tracePt t="26843" x="6297613" y="3773488"/>
          <p14:tracePt t="26850" x="6305550" y="3773488"/>
          <p14:tracePt t="26864" x="6313488" y="3773488"/>
          <p14:tracePt t="26871" x="6330950" y="3773488"/>
          <p14:tracePt t="26885" x="6338888" y="3773488"/>
          <p14:tracePt t="26892" x="6356350" y="3773488"/>
          <p14:tracePt t="26899" x="6373813" y="3773488"/>
          <p14:tracePt t="26906" x="6381750" y="3773488"/>
          <p14:tracePt t="26913" x="6399213" y="3773488"/>
          <p14:tracePt t="26920" x="6407150" y="3773488"/>
          <p14:tracePt t="26934" x="6424613" y="3763963"/>
          <p14:tracePt t="26941" x="6432550" y="3763963"/>
          <p14:tracePt t="26955" x="6442075" y="3763963"/>
          <p14:tracePt t="26963" x="6450013" y="3763963"/>
          <p14:tracePt t="26969" x="6457950" y="3763963"/>
          <p14:tracePt t="26977" x="6457950" y="3756025"/>
          <p14:tracePt t="26984" x="6467475" y="3756025"/>
          <p14:tracePt t="26998" x="6475413" y="3756025"/>
          <p14:tracePt t="27013" x="6483350" y="3756025"/>
          <p14:tracePt t="27019" x="6483350" y="3748088"/>
          <p14:tracePt t="27026" x="6483350" y="3738563"/>
          <p14:tracePt t="27033" x="6492875" y="3738563"/>
          <p14:tracePt t="27040" x="6492875" y="3730625"/>
          <p14:tracePt t="27047" x="6500813" y="3705225"/>
          <p14:tracePt t="27054" x="6510338" y="3679825"/>
          <p14:tracePt t="27062" x="6518275" y="3646488"/>
          <p14:tracePt t="27068" x="6526213" y="3619500"/>
          <p14:tracePt t="27075" x="6543675" y="3568700"/>
          <p14:tracePt t="27082" x="6543675" y="3543300"/>
          <p14:tracePt t="27089" x="6561138" y="3502025"/>
          <p14:tracePt t="27097" x="6569075" y="3459163"/>
          <p14:tracePt t="27104" x="6569075" y="3424238"/>
          <p14:tracePt t="27111" x="6577013" y="3390900"/>
          <p14:tracePt t="27117" x="6577013" y="3340100"/>
          <p14:tracePt t="27125" x="6577013" y="3314700"/>
          <p14:tracePt t="27132" x="6577013" y="3271838"/>
          <p14:tracePt t="27139" x="6577013" y="3238500"/>
          <p14:tracePt t="27146" x="6577013" y="3203575"/>
          <p14:tracePt t="27153" x="6577013" y="3170238"/>
          <p14:tracePt t="27160" x="6569075" y="3127375"/>
          <p14:tracePt t="27167" x="6569075" y="3101975"/>
          <p14:tracePt t="27174" x="6569075" y="3067050"/>
          <p14:tracePt t="27181" x="6569075" y="3033713"/>
          <p14:tracePt t="27188" x="6569075" y="3000375"/>
          <p14:tracePt t="27196" x="6561138" y="2974975"/>
          <p14:tracePt t="27202" x="6561138" y="2940050"/>
          <p14:tracePt t="27209" x="6561138" y="2914650"/>
          <p14:tracePt t="27216" x="6561138" y="2889250"/>
          <p14:tracePt t="27223" x="6551613" y="2838450"/>
          <p14:tracePt t="27231" x="6551613" y="2820988"/>
          <p14:tracePt t="27237" x="6535738" y="2787650"/>
          <p14:tracePt t="27246" x="6535738" y="2762250"/>
          <p14:tracePt t="27251" x="6535738" y="2744788"/>
          <p14:tracePt t="27259" x="6535738" y="2719388"/>
          <p14:tracePt t="27266" x="6526213" y="2701925"/>
          <p14:tracePt t="27272" x="6518275" y="2693988"/>
          <p14:tracePt t="27280" x="6510338" y="2668588"/>
          <p14:tracePt t="27286" x="6510338" y="2660650"/>
          <p14:tracePt t="27294" x="6500813" y="2651125"/>
          <p14:tracePt t="27301" x="6500813" y="2633663"/>
          <p14:tracePt t="27308" x="6492875" y="2625725"/>
          <p14:tracePt t="27315" x="6492875" y="2617788"/>
          <p14:tracePt t="27322" x="6475413" y="2600325"/>
          <p14:tracePt t="27336" x="6467475" y="2592388"/>
          <p14:tracePt t="27343" x="6467475" y="2582863"/>
          <p14:tracePt t="27357" x="6457950" y="2574925"/>
          <p14:tracePt t="27365" x="6450013" y="2574925"/>
          <p14:tracePt t="27372" x="6450013" y="2566988"/>
          <p14:tracePt t="27379" x="6442075" y="2557463"/>
          <p14:tracePt t="27385" x="6442075" y="2549525"/>
          <p14:tracePt t="27392" x="6424613" y="2549525"/>
          <p14:tracePt t="27399" x="6424613" y="2541588"/>
          <p14:tracePt t="27406" x="6416675" y="2532063"/>
          <p14:tracePt t="27414" x="6416675" y="2524125"/>
          <p14:tracePt t="27421" x="6407150" y="2524125"/>
          <p14:tracePt t="27435" x="6407150" y="2516188"/>
          <p14:tracePt t="27442" x="6407150" y="2506663"/>
          <p14:tracePt t="27463" x="6407150" y="2498725"/>
          <p14:tracePt t="27470" x="6399213" y="2498725"/>
          <p14:tracePt t="27477" x="6391275" y="2498725"/>
          <p14:tracePt t="27491" x="6381750" y="2498725"/>
          <p14:tracePt t="27498" x="6373813" y="2498725"/>
          <p14:tracePt t="27505" x="6365875" y="2506663"/>
          <p14:tracePt t="27512" x="6365875" y="2524125"/>
          <p14:tracePt t="27520" x="6356350" y="2524125"/>
          <p14:tracePt t="27527" x="6356350" y="2532063"/>
          <p14:tracePt t="27533" x="6356350" y="2541588"/>
          <p14:tracePt t="27541" x="6348413" y="2541588"/>
          <p14:tracePt t="27555" x="6348413" y="2549525"/>
          <p14:tracePt t="27562" x="6348413" y="2557463"/>
          <p14:tracePt t="27583" x="6348413" y="2566988"/>
          <p14:tracePt t="27618" x="6348413" y="2574925"/>
          <p14:tracePt t="27647" x="6348413" y="2582863"/>
          <p14:tracePt t="27716" x="6348413" y="2592388"/>
          <p14:tracePt t="27781" x="6348413" y="2600325"/>
          <p14:tracePt t="27801" x="6348413" y="2617788"/>
          <p14:tracePt t="27808" x="6348413" y="2625725"/>
          <p14:tracePt t="27822" x="6348413" y="2643188"/>
          <p14:tracePt t="27829" x="6348413" y="2651125"/>
          <p14:tracePt t="27836" x="6338888" y="2668588"/>
          <p14:tracePt t="27844" x="6338888" y="2676525"/>
          <p14:tracePt t="27851" x="6323013" y="2693988"/>
          <p14:tracePt t="27857" x="6323013" y="2701925"/>
          <p14:tracePt t="27865" x="6313488" y="2727325"/>
          <p14:tracePt t="27872" x="6305550" y="2744788"/>
          <p14:tracePt t="27879" x="6305550" y="2762250"/>
          <p14:tracePt t="27886" x="6305550" y="2778125"/>
          <p14:tracePt t="27893" x="6297613" y="2805113"/>
          <p14:tracePt t="27900" x="6288088" y="2820988"/>
          <p14:tracePt t="27907" x="6288088" y="2838450"/>
          <p14:tracePt t="27914" x="6280150" y="2863850"/>
          <p14:tracePt t="27921" x="6280150" y="2871788"/>
          <p14:tracePt t="27928" x="6280150" y="2881313"/>
          <p14:tracePt t="27935" x="6262688" y="2897188"/>
          <p14:tracePt t="27949" x="6262688" y="2914650"/>
          <p14:tracePt t="27956" x="6254750" y="2922588"/>
          <p14:tracePt t="27964" x="6254750" y="2932113"/>
          <p14:tracePt t="27970" x="6246813" y="2940050"/>
          <p14:tracePt t="27978" x="6246813" y="2957513"/>
          <p14:tracePt t="27985" x="6246813" y="2974975"/>
          <p14:tracePt t="27992" x="6237288" y="2982913"/>
          <p14:tracePt t="27998" x="6237288" y="2990850"/>
          <p14:tracePt t="28006" x="6237288" y="3008313"/>
          <p14:tracePt t="28012" x="6229350" y="3016250"/>
          <p14:tracePt t="28020" x="6229350" y="3033713"/>
          <p14:tracePt t="28027" x="6229350" y="3051175"/>
          <p14:tracePt t="28034" x="6229350" y="3067050"/>
          <p14:tracePt t="28040" x="6229350" y="3084513"/>
          <p14:tracePt t="28048" x="6229350" y="3101975"/>
          <p14:tracePt t="28056" x="6229350" y="3109913"/>
          <p14:tracePt t="28062" x="6229350" y="3127375"/>
          <p14:tracePt t="28069" x="6229350" y="3144838"/>
          <p14:tracePt t="28076" x="6229350" y="3160713"/>
          <p14:tracePt t="28083" x="6229350" y="3170238"/>
          <p14:tracePt t="28090" x="6229350" y="3178175"/>
          <p14:tracePt t="28097" x="6229350" y="3186113"/>
          <p14:tracePt t="28104" x="6229350" y="3195638"/>
          <p14:tracePt t="28111" x="6229350" y="3211513"/>
          <p14:tracePt t="28119" x="6229350" y="3221038"/>
          <p14:tracePt t="28134" x="6229350" y="3228975"/>
          <p14:tracePt t="28149" x="6229350" y="3238500"/>
          <p14:tracePt t="28154" x="6229350" y="3246438"/>
          <p14:tracePt t="28162" x="6229350" y="3263900"/>
          <p14:tracePt t="28175" x="6229350" y="3271838"/>
          <p14:tracePt t="28182" x="6229350" y="3289300"/>
          <p14:tracePt t="28189" x="6229350" y="3297238"/>
          <p14:tracePt t="28196" x="6237288" y="3314700"/>
          <p14:tracePt t="28203" x="6237288" y="3322638"/>
          <p14:tracePt t="28210" x="6237288" y="3348038"/>
          <p14:tracePt t="28217" x="6237288" y="3373438"/>
          <p14:tracePt t="28224" x="6237288" y="3398838"/>
          <p14:tracePt t="28231" x="6237288" y="3416300"/>
          <p14:tracePt t="28238" x="6237288" y="3441700"/>
          <p14:tracePt t="28245" x="6237288" y="3467100"/>
          <p14:tracePt t="28253" x="6237288" y="3484563"/>
          <p14:tracePt t="28260" x="6237288" y="3492500"/>
          <p14:tracePt t="28266" x="6237288" y="3502025"/>
          <p14:tracePt t="28274" x="6237288" y="3509963"/>
          <p14:tracePt t="28281" x="6237288" y="3517900"/>
          <p14:tracePt t="28288" x="6237288" y="3527425"/>
          <p14:tracePt t="28295" x="6237288" y="3543300"/>
          <p14:tracePt t="28302" x="6246813" y="3543300"/>
          <p14:tracePt t="28308" x="6246813" y="3552825"/>
          <p14:tracePt t="28316" x="6246813" y="3560763"/>
          <p14:tracePt t="28322" x="6246813" y="3568700"/>
          <p14:tracePt t="28330" x="6246813" y="3578225"/>
          <p14:tracePt t="28336" x="6254750" y="3578225"/>
          <p14:tracePt t="28345" x="6262688" y="3594100"/>
          <p14:tracePt t="28351" x="6262688" y="3603625"/>
          <p14:tracePt t="28358" x="6272213" y="3603625"/>
          <p14:tracePt t="28365" x="6272213" y="3611563"/>
          <p14:tracePt t="28372" x="6272213" y="3619500"/>
          <p14:tracePt t="28387" x="6272213" y="3629025"/>
          <p14:tracePt t="28394" x="6280150" y="3636963"/>
          <p14:tracePt t="28401" x="6280150" y="3646488"/>
          <p14:tracePt t="28408" x="6288088" y="3662363"/>
          <p14:tracePt t="28422" x="6288088" y="3671888"/>
          <p14:tracePt t="28429" x="6297613" y="3687763"/>
          <p14:tracePt t="28436" x="6297613" y="3705225"/>
          <p14:tracePt t="28443" x="6305550" y="3713163"/>
          <p14:tracePt t="28450" x="6305550" y="3730625"/>
          <p14:tracePt t="28457" x="6305550" y="3738563"/>
          <p14:tracePt t="28464" x="6305550" y="3748088"/>
          <p14:tracePt t="28471" x="6323013" y="3756025"/>
          <p14:tracePt t="28480" x="6323013" y="3773488"/>
          <p14:tracePt t="28486" x="6323013" y="3781425"/>
          <p14:tracePt t="28492" x="6323013" y="3798888"/>
          <p14:tracePt t="28507" x="6330950" y="3806825"/>
          <p14:tracePt t="28514" x="6330950" y="3824288"/>
          <p14:tracePt t="28528" x="6338888" y="3841750"/>
          <p14:tracePt t="28535" x="6338888" y="3849688"/>
          <p14:tracePt t="28542" x="6338888" y="3857625"/>
          <p14:tracePt t="28549" x="6348413" y="3883025"/>
          <p14:tracePt t="28556" x="6348413" y="3908425"/>
          <p14:tracePt t="28562" x="6356350" y="3925888"/>
          <p14:tracePt t="28570" x="6356350" y="3951288"/>
          <p14:tracePt t="28577" x="6365875" y="3976688"/>
          <p14:tracePt t="28584" x="6365875" y="3986213"/>
          <p14:tracePt t="28591" x="6365875" y="4002088"/>
          <p14:tracePt t="28598" x="6365875" y="4011613"/>
          <p14:tracePt t="28605" x="6365875" y="4019550"/>
          <p14:tracePt t="28647" x="6365875" y="4027488"/>
          <p14:tracePt t="28683" x="6365875" y="4037013"/>
          <p14:tracePt t="28753" x="6365875" y="4044950"/>
          <p14:tracePt t="28873" x="6373813" y="4044950"/>
          <p14:tracePt t="28894" x="6381750" y="4037013"/>
          <p14:tracePt t="28901" x="6381750" y="4027488"/>
          <p14:tracePt t="28908" x="6391275" y="4027488"/>
          <p14:tracePt t="28915" x="6399213" y="4027488"/>
          <p14:tracePt t="28922" x="6407150" y="4027488"/>
          <p14:tracePt t="28929" x="6416675" y="4027488"/>
          <p14:tracePt t="28936" x="6424613" y="4027488"/>
          <p14:tracePt t="28944" x="6432550" y="4027488"/>
          <p14:tracePt t="28950" x="6442075" y="4027488"/>
          <p14:tracePt t="28957" x="6450013" y="4037013"/>
          <p14:tracePt t="28979" x="6450013" y="4044950"/>
          <p14:tracePt t="28985" x="6457950" y="4044950"/>
          <p14:tracePt t="28995" x="6467475" y="4052888"/>
          <p14:tracePt t="29000" x="6467475" y="4070350"/>
          <p14:tracePt t="29007" x="6483350" y="4070350"/>
          <p14:tracePt t="29014" x="6483350" y="4079875"/>
          <p14:tracePt t="29020" x="6492875" y="4079875"/>
          <p14:tracePt t="29035" x="6492875" y="4087813"/>
          <p14:tracePt t="29049" x="6500813" y="4095750"/>
          <p14:tracePt t="29084" x="6500813" y="4105275"/>
          <p14:tracePt t="29091" x="6510338" y="4105275"/>
          <p14:tracePt t="29098" x="6510338" y="4113213"/>
          <p14:tracePt t="29112" x="6518275" y="4113213"/>
          <p14:tracePt t="29141" x="6526213" y="4121150"/>
          <p14:tracePt t="29148" x="6535738" y="4121150"/>
          <p14:tracePt t="29155" x="6543675" y="4130675"/>
          <p14:tracePt t="29169" x="6551613" y="4130675"/>
          <p14:tracePt t="29190" x="6561138" y="4130675"/>
          <p14:tracePt t="29197" x="6561138" y="4138613"/>
          <p14:tracePt t="29211" x="6569075" y="4138613"/>
          <p14:tracePt t="29226" x="6577013" y="4138613"/>
          <p14:tracePt t="29247" x="6586538" y="4138613"/>
          <p14:tracePt t="29282" x="6586538" y="4146550"/>
          <p14:tracePt t="29310" x="6586538" y="4156075"/>
          <p14:tracePt t="29324" x="6586538" y="4164013"/>
          <p14:tracePt t="29352" x="6586538" y="4171950"/>
          <p14:tracePt t="29387" x="6586538" y="4181475"/>
          <p14:tracePt t="29408" x="6586538" y="4189413"/>
          <p14:tracePt t="29444" x="6577013" y="4189413"/>
          <p14:tracePt t="29450" x="6569075" y="4189413"/>
          <p14:tracePt t="29464" x="6569075" y="4197350"/>
          <p14:tracePt t="29486" x="6561138" y="4197350"/>
          <p14:tracePt t="29549" x="6551613" y="4197350"/>
          <p14:tracePt t="29690" x="6561138" y="4197350"/>
          <p14:tracePt t="29719" x="6569075" y="4197350"/>
          <p14:tracePt t="29726" x="6577013" y="4197350"/>
          <p14:tracePt t="29740" x="6577013" y="4189413"/>
          <p14:tracePt t="29747" x="6586538" y="4189413"/>
          <p14:tracePt t="29775" x="6586538" y="4181475"/>
          <p14:tracePt t="29803" x="6594475" y="4181475"/>
          <p14:tracePt t="29852" x="6602413" y="4181475"/>
          <p14:tracePt t="29909" x="6602413" y="4189413"/>
          <p14:tracePt t="29944" x="6594475" y="4197350"/>
          <p14:tracePt t="29951" x="6594475" y="4206875"/>
          <p14:tracePt t="29958" x="6577013" y="4206875"/>
          <p14:tracePt t="29965" x="6569075" y="4206875"/>
          <p14:tracePt t="29972" x="6561138" y="4206875"/>
          <p14:tracePt t="29994" x="6551613" y="4206875"/>
          <p14:tracePt t="30022" x="6543675" y="4206875"/>
          <p14:tracePt t="30198" x="6551613" y="4206875"/>
          <p14:tracePt t="30205" x="6561138" y="4206875"/>
          <p14:tracePt t="30233" x="6569075" y="4206875"/>
          <p14:tracePt t="30240" x="6569075" y="4197350"/>
          <p14:tracePt t="30247" x="6577013" y="4197350"/>
          <p14:tracePt t="30304" x="6586538" y="4197350"/>
          <p14:tracePt t="30388" x="6586538" y="4206875"/>
          <p14:tracePt t="30402" x="6569075" y="4206875"/>
          <p14:tracePt t="30409" x="6561138" y="4206875"/>
          <p14:tracePt t="30416" x="6551613" y="4206875"/>
          <p14:tracePt t="30431" x="6535738" y="4206875"/>
          <p14:tracePt t="30445" x="6518275" y="4206875"/>
          <p14:tracePt t="30465" x="6510338" y="4206875"/>
          <p14:tracePt t="30480" x="6500813" y="4206875"/>
          <p14:tracePt t="30614" x="6510338" y="4206875"/>
          <p14:tracePt t="30635" x="6526213" y="4206875"/>
          <p14:tracePt t="30650" x="6535738" y="4206875"/>
          <p14:tracePt t="30655" x="6543675" y="4197350"/>
          <p14:tracePt t="30670" x="6551613" y="4197350"/>
          <p14:tracePt t="30684" x="6561138" y="4197350"/>
          <p14:tracePt t="30705" x="6577013" y="4197350"/>
          <p14:tracePt t="30712" x="6577013" y="4189413"/>
          <p14:tracePt t="30741" x="6586538" y="4189413"/>
          <p14:tracePt t="30804" x="6594475" y="4189413"/>
          <p14:tracePt t="30925" x="6602413" y="4189413"/>
          <p14:tracePt t="30994" x="6611938" y="4189413"/>
          <p14:tracePt t="31030" x="6619875" y="4189413"/>
          <p14:tracePt t="31043" x="6619875" y="4181475"/>
          <p14:tracePt t="31065" x="6627813" y="4181475"/>
          <p14:tracePt t="31129" x="6637338" y="4181475"/>
          <p14:tracePt t="31143" x="6645275" y="4181475"/>
          <p14:tracePt t="31157" x="6654800" y="4181475"/>
          <p14:tracePt t="31164" x="6670675" y="4171950"/>
          <p14:tracePt t="31171" x="6696075" y="4171950"/>
          <p14:tracePt t="31178" x="6705600" y="4164013"/>
          <p14:tracePt t="31185" x="6713538" y="4164013"/>
          <p14:tracePt t="31192" x="6721475" y="4164013"/>
          <p14:tracePt t="31199" x="6731000" y="4164013"/>
          <p14:tracePt t="31206" x="6738938" y="4164013"/>
          <p14:tracePt t="31234" x="6746875" y="4164013"/>
          <p14:tracePt t="31299" x="6756400" y="4146550"/>
          <p14:tracePt t="31349" x="6756400" y="4138613"/>
          <p14:tracePt t="31354" x="6764338" y="4138613"/>
          <p14:tracePt t="31405" x="6764338" y="4130675"/>
          <p14:tracePt t="31483" x="6764338" y="4121150"/>
          <p14:tracePt t="31736" x="6764338" y="4130675"/>
          <p14:tracePt t="34040" x="6772275" y="4130675"/>
          <p14:tracePt t="34047" x="6781800" y="4121150"/>
          <p14:tracePt t="34054" x="6781800" y="4113213"/>
          <p14:tracePt t="34061" x="6789738" y="4113213"/>
          <p14:tracePt t="34068" x="6789738" y="4105275"/>
          <p14:tracePt t="34089" x="6789738" y="4095750"/>
          <p14:tracePt t="34110" x="6789738" y="4087813"/>
          <p14:tracePt t="34131" x="6789738" y="4079875"/>
          <p14:tracePt t="34174" x="6789738" y="4070350"/>
          <p14:tracePt t="34209" x="6789738" y="4062413"/>
          <p14:tracePt t="34237" x="6781800" y="4062413"/>
          <p14:tracePt t="34251" x="6781800" y="4052888"/>
          <p14:tracePt t="34272" x="6772275" y="4052888"/>
          <p14:tracePt t="34286" x="6772275" y="4044950"/>
          <p14:tracePt t="34307" x="6772275" y="4037013"/>
          <p14:tracePt t="34328" x="6772275" y="4027488"/>
          <p14:tracePt t="34385" x="6764338" y="4019550"/>
          <p14:tracePt t="34449" x="6764338" y="4011613"/>
          <p14:tracePt t="34456" x="6756400" y="4011613"/>
          <p14:tracePt t="34519" x="6756400" y="4002088"/>
          <p14:tracePt t="34562" x="6756400" y="3994150"/>
          <p14:tracePt t="34865" x="6764338" y="3994150"/>
          <p14:tracePt t="34927" x="6772275" y="3986213"/>
          <p14:tracePt t="34935" x="6789738" y="3968750"/>
          <p14:tracePt t="34943" x="6799263" y="3960813"/>
          <p14:tracePt t="34951" x="6840538" y="3925888"/>
          <p14:tracePt t="34956" x="6900863" y="3875088"/>
          <p14:tracePt t="34963" x="6934200" y="3841750"/>
          <p14:tracePt t="34971" x="6977063" y="3798888"/>
          <p14:tracePt t="34977" x="7010400" y="3781425"/>
          <p14:tracePt t="34992" x="7061200" y="3738563"/>
          <p14:tracePt t="35000" x="7078663" y="3713163"/>
          <p14:tracePt t="35007" x="7096125" y="3697288"/>
          <p14:tracePt t="35012" x="7129463" y="3671888"/>
          <p14:tracePt t="35019" x="7138988" y="3662363"/>
          <p14:tracePt t="35026" x="7154863" y="3646488"/>
          <p14:tracePt t="35034" x="7164388" y="3629025"/>
          <p14:tracePt t="35041" x="7172325" y="3611563"/>
          <p14:tracePt t="35049" x="7189788" y="3603625"/>
          <p14:tracePt t="35055" x="7197725" y="3578225"/>
          <p14:tracePt t="35062" x="7215188" y="3568700"/>
          <p14:tracePt t="35069" x="7223125" y="3543300"/>
          <p14:tracePt t="35077" x="7248525" y="3517900"/>
          <p14:tracePt t="35084" x="7265988" y="3492500"/>
          <p14:tracePt t="35091" x="7273925" y="3467100"/>
          <p14:tracePt t="35098" x="7283450" y="3441700"/>
          <p14:tracePt t="35105" x="7299325" y="3424238"/>
          <p14:tracePt t="35111" x="7316788" y="3408363"/>
          <p14:tracePt t="35118" x="7324725" y="3390900"/>
          <p14:tracePt t="35125" x="7324725" y="3373438"/>
          <p14:tracePt t="35133" x="7334250" y="3365500"/>
          <p14:tracePt t="35139" x="7342188" y="3340100"/>
          <p14:tracePt t="35147" x="7342188" y="3330575"/>
          <p14:tracePt t="35153" x="7350125" y="3305175"/>
          <p14:tracePt t="35161" x="7359650" y="3279775"/>
          <p14:tracePt t="35167" x="7377113" y="3271838"/>
          <p14:tracePt t="35174" x="7385050" y="3254375"/>
          <p14:tracePt t="35181" x="7392988" y="3238500"/>
          <p14:tracePt t="35188" x="7402513" y="3211513"/>
          <p14:tracePt t="35196" x="7410450" y="3203575"/>
          <p14:tracePt t="35202" x="7418388" y="3195638"/>
          <p14:tracePt t="35210" x="7418388" y="3186113"/>
          <p14:tracePt t="35216" x="7418388" y="3178175"/>
          <p14:tracePt t="35224" x="7427913" y="3170238"/>
          <p14:tracePt t="35231" x="7435850" y="3160713"/>
          <p14:tracePt t="35245" x="7443788" y="3152775"/>
          <p14:tracePt t="35259" x="7443788" y="3144838"/>
          <p14:tracePt t="35266" x="7443788" y="3135313"/>
          <p14:tracePt t="35275" x="7453313" y="3127375"/>
          <p14:tracePt t="35280" x="7453313" y="3119438"/>
          <p14:tracePt t="35287" x="7461250" y="3109913"/>
          <p14:tracePt t="35294" x="7461250" y="3094038"/>
          <p14:tracePt t="35301" x="7469188" y="3076575"/>
          <p14:tracePt t="35308" x="7478713" y="3059113"/>
          <p14:tracePt t="35315" x="7478713" y="3051175"/>
          <p14:tracePt t="35323" x="7494588" y="3033713"/>
          <p14:tracePt t="35336" x="7494588" y="3016250"/>
          <p14:tracePt t="35343" x="7494588" y="3008313"/>
          <p14:tracePt t="35350" x="7504113" y="2990850"/>
          <p14:tracePt t="35357" x="7504113" y="2982913"/>
          <p14:tracePt t="35365" x="7504113" y="2974975"/>
          <p14:tracePt t="35379" x="7504113" y="2965450"/>
          <p14:tracePt t="35386" x="7512050" y="2957513"/>
          <p14:tracePt t="35393" x="7512050" y="2940050"/>
          <p14:tracePt t="35407" x="7512050" y="2932113"/>
          <p14:tracePt t="35421" x="7512050" y="2922588"/>
          <p14:tracePt t="35428" x="7512050" y="2914650"/>
          <p14:tracePt t="35435" x="7512050" y="2906713"/>
          <p14:tracePt t="35442" x="7512050" y="2889250"/>
          <p14:tracePt t="35449" x="7512050" y="2881313"/>
          <p14:tracePt t="35464" x="7512050" y="2863850"/>
          <p14:tracePt t="35470" x="7512050" y="2855913"/>
          <p14:tracePt t="35478" x="7512050" y="2846388"/>
          <p14:tracePt t="35485" x="7512050" y="2830513"/>
          <p14:tracePt t="35492" x="7521575" y="2813050"/>
          <p14:tracePt t="35506" x="7521575" y="2805113"/>
          <p14:tracePt t="35513" x="7521575" y="2795588"/>
          <p14:tracePt t="35519" x="7529513" y="2778125"/>
          <p14:tracePt t="35534" x="7529513" y="2770188"/>
          <p14:tracePt t="35541" x="7529513" y="2762250"/>
          <p14:tracePt t="35548" x="7529513" y="2752725"/>
          <p14:tracePt t="35569" x="7529513" y="2744788"/>
          <p14:tracePt t="35577" x="7529513" y="2736850"/>
          <p14:tracePt t="35591" x="7529513" y="2727325"/>
          <p14:tracePt t="35605" x="7521575" y="2727325"/>
          <p14:tracePt t="35633" x="7512050" y="2719388"/>
          <p14:tracePt t="35661" x="7504113" y="2719388"/>
          <p14:tracePt t="35682" x="7494588" y="2719388"/>
          <p14:tracePt t="35696" x="7486650" y="2719388"/>
          <p14:tracePt t="35710" x="7486650" y="2727325"/>
          <p14:tracePt t="35724" x="7478713" y="2736850"/>
          <p14:tracePt t="35738" x="7478713" y="2744788"/>
          <p14:tracePt t="35752" x="7469188" y="2744788"/>
          <p14:tracePt t="35760" x="7469188" y="2752725"/>
          <p14:tracePt t="35774" x="7461250" y="2752725"/>
          <p14:tracePt t="35781" x="7461250" y="2762250"/>
          <p14:tracePt t="35788" x="7453313" y="2762250"/>
          <p14:tracePt t="35795" x="7443788" y="2778125"/>
          <p14:tracePt t="35802" x="7435850" y="2795588"/>
          <p14:tracePt t="35809" x="7435850" y="2805113"/>
          <p14:tracePt t="35816" x="7435850" y="2813050"/>
          <p14:tracePt t="35823" x="7435850" y="2838450"/>
          <p14:tracePt t="35830" x="7435850" y="2855913"/>
          <p14:tracePt t="35837" x="7435850" y="2871788"/>
          <p14:tracePt t="35844" x="7435850" y="2889250"/>
          <p14:tracePt t="35851" x="7435850" y="2906713"/>
          <p14:tracePt t="35858" x="7435850" y="2922588"/>
          <p14:tracePt t="35865" x="7435850" y="2940050"/>
          <p14:tracePt t="35872" x="7453313" y="2949575"/>
          <p14:tracePt t="35879" x="7453313" y="2957513"/>
          <p14:tracePt t="35886" x="7453313" y="2974975"/>
          <p14:tracePt t="35893" x="7461250" y="2974975"/>
          <p14:tracePt t="35900" x="7461250" y="2982913"/>
          <p14:tracePt t="35907" x="7461250" y="2990850"/>
          <p14:tracePt t="35915" x="7469188" y="3000375"/>
          <p14:tracePt t="35928" x="7478713" y="3008313"/>
          <p14:tracePt t="35931" x="7478713" y="3016250"/>
          <p14:tracePt t="35936" x="7478713" y="3025775"/>
          <p14:tracePt t="35943" x="7486650" y="3025775"/>
          <p14:tracePt t="35950" x="7486650" y="3033713"/>
          <p14:tracePt t="35957" x="7486650" y="3041650"/>
          <p14:tracePt t="35964" x="7504113" y="3051175"/>
          <p14:tracePt t="35985" x="7512050" y="3059113"/>
          <p14:tracePt t="36007" x="7521575" y="3076575"/>
          <p14:tracePt t="36013" x="7529513" y="3084513"/>
          <p14:tracePt t="36020" x="7537450" y="3094038"/>
          <p14:tracePt t="36027" x="7546975" y="3101975"/>
          <p14:tracePt t="36034" x="7562850" y="3109913"/>
          <p14:tracePt t="36041" x="7572375" y="3119438"/>
          <p14:tracePt t="36048" x="7588250" y="3135313"/>
          <p14:tracePt t="36062" x="7605713" y="3144838"/>
          <p14:tracePt t="36070" x="7613650" y="3144838"/>
          <p14:tracePt t="36084" x="7623175" y="3152775"/>
          <p14:tracePt t="36090" x="7631113" y="3152775"/>
          <p14:tracePt t="36098" x="7631113" y="3160713"/>
          <p14:tracePt t="36105" x="7639050" y="3160713"/>
          <p14:tracePt t="36112" x="7648575" y="3160713"/>
          <p14:tracePt t="36119" x="7666038" y="3160713"/>
          <p14:tracePt t="36126" x="7673975" y="3160713"/>
          <p14:tracePt t="36133" x="7691438" y="3170238"/>
          <p14:tracePt t="36140" x="7699375" y="3170238"/>
          <p14:tracePt t="36147" x="7707313" y="3178175"/>
          <p14:tracePt t="36154" x="7724775" y="3178175"/>
          <p14:tracePt t="36161" x="7742238" y="3186113"/>
          <p14:tracePt t="36168" x="7750175" y="3186113"/>
          <p14:tracePt t="36175" x="7758113" y="3186113"/>
          <p14:tracePt t="36182" x="7767638" y="3195638"/>
          <p14:tracePt t="36190" x="7775575" y="3195638"/>
          <p14:tracePt t="36196" x="7783513" y="3195638"/>
          <p14:tracePt t="36204" x="7793038" y="3195638"/>
          <p14:tracePt t="36211" x="7800975" y="3195638"/>
          <p14:tracePt t="36217" x="7818438" y="3195638"/>
          <p14:tracePt t="36225" x="7835900" y="3195638"/>
          <p14:tracePt t="36232" x="7851775" y="3195638"/>
          <p14:tracePt t="36239" x="7869238" y="3195638"/>
          <p14:tracePt t="36246" x="7894638" y="3195638"/>
          <p14:tracePt t="36253" x="7912100" y="3195638"/>
          <p14:tracePt t="36260" x="7927975" y="3195638"/>
          <p14:tracePt t="36267" x="7945438" y="3195638"/>
          <p14:tracePt t="36274" x="7962900" y="3178175"/>
          <p14:tracePt t="36281" x="7970838" y="3178175"/>
          <p14:tracePt t="36288" x="7988300" y="3170238"/>
          <p14:tracePt t="36296" x="7996238" y="3170238"/>
          <p14:tracePt t="36302" x="8005763" y="3160713"/>
          <p14:tracePt t="36310" x="8031163" y="3152775"/>
          <p14:tracePt t="36316" x="8047038" y="3152775"/>
          <p14:tracePt t="36324" x="8074025" y="3135313"/>
          <p14:tracePt t="36330" x="8107363" y="3127375"/>
          <p14:tracePt t="36347" x="8150225" y="3101975"/>
          <p14:tracePt t="36351" x="8158163" y="3101975"/>
          <p14:tracePt t="36365" x="8166100" y="3094038"/>
          <p14:tracePt t="36374" x="8175625" y="3094038"/>
          <p14:tracePt t="36394" x="8183563" y="3094038"/>
          <p14:tracePt t="36401" x="8183563" y="3084513"/>
          <p14:tracePt t="36408" x="8183563" y="3076575"/>
          <p14:tracePt t="36422" x="8191500" y="3067050"/>
          <p14:tracePt t="36429" x="8191500" y="3059113"/>
          <p14:tracePt t="36436" x="8201025" y="3059113"/>
          <p14:tracePt t="36443" x="8201025" y="3051175"/>
          <p14:tracePt t="36457" x="8201025" y="3041650"/>
          <p14:tracePt t="36464" x="8201025" y="3033713"/>
          <p14:tracePt t="36471" x="8208963" y="3025775"/>
          <p14:tracePt t="36478" x="8208963" y="3000375"/>
          <p14:tracePt t="36485" x="8208963" y="2982913"/>
          <p14:tracePt t="36493" x="8218488" y="2957513"/>
          <p14:tracePt t="36499" x="8226425" y="2922588"/>
          <p14:tracePt t="36507" x="8226425" y="2897188"/>
          <p14:tracePt t="36514" x="8234363" y="2871788"/>
          <p14:tracePt t="36521" x="8234363" y="2846388"/>
          <p14:tracePt t="36528" x="8234363" y="2820988"/>
          <p14:tracePt t="36535" x="8234363" y="2795588"/>
          <p14:tracePt t="36542" x="8234363" y="2778125"/>
          <p14:tracePt t="36549" x="8234363" y="2762250"/>
          <p14:tracePt t="36557" x="8234363" y="2752725"/>
          <p14:tracePt t="36563" x="8234363" y="2736850"/>
          <p14:tracePt t="36570" x="8234363" y="2727325"/>
          <p14:tracePt t="36577" x="8234363" y="2719388"/>
          <p14:tracePt t="36588" x="8234363" y="2711450"/>
          <p14:tracePt t="36591" x="8234363" y="2676525"/>
          <p14:tracePt t="36606" x="8234363" y="2668588"/>
          <p14:tracePt t="36612" x="8234363" y="2651125"/>
          <p14:tracePt t="36619" x="8234363" y="2643188"/>
          <p14:tracePt t="36627" x="8226425" y="2625725"/>
          <p14:tracePt t="36633" x="8226425" y="2617788"/>
          <p14:tracePt t="36641" x="8218488" y="2592388"/>
          <p14:tracePt t="36648" x="8208963" y="2592388"/>
          <p14:tracePt t="36655" x="8201025" y="2574925"/>
          <p14:tracePt t="36661" x="8191500" y="2557463"/>
          <p14:tracePt t="36669" x="8183563" y="2549525"/>
          <p14:tracePt t="36676" x="8175625" y="2541588"/>
          <p14:tracePt t="36683" x="8166100" y="2541588"/>
          <p14:tracePt t="36690" x="8158163" y="2524125"/>
          <p14:tracePt t="36697" x="8158163" y="2516188"/>
          <p14:tracePt t="36704" x="8132763" y="2506663"/>
          <p14:tracePt t="36711" x="8115300" y="2506663"/>
          <p14:tracePt t="36718" x="8107363" y="2498725"/>
          <p14:tracePt t="36725" x="8099425" y="2498725"/>
          <p14:tracePt t="36732" x="8074025" y="2489200"/>
          <p14:tracePt t="36741" x="8056563" y="2481263"/>
          <p14:tracePt t="36746" x="8047038" y="2481263"/>
          <p14:tracePt t="36753" x="8021638" y="2481263"/>
          <p14:tracePt t="36760" x="8005763" y="2473325"/>
          <p14:tracePt t="36767" x="7996238" y="2473325"/>
          <p14:tracePt t="36774" x="7988300" y="2463800"/>
          <p14:tracePt t="36782" x="7980363" y="2463800"/>
          <p14:tracePt t="36790" x="7962900" y="2463800"/>
          <p14:tracePt t="36796" x="7954963" y="2455863"/>
          <p14:tracePt t="36803" x="7945438" y="2455863"/>
          <p14:tracePt t="36824" x="7945438" y="2447925"/>
          <p14:tracePt t="36839" x="7937500" y="2447925"/>
          <p14:tracePt t="36866" x="7927975" y="2447925"/>
          <p14:tracePt t="36873" x="7920038" y="2447925"/>
          <p14:tracePt t="36888" x="7902575" y="2447925"/>
          <p14:tracePt t="36895" x="7894638" y="2438400"/>
          <p14:tracePt t="36901" x="7886700" y="2438400"/>
          <p14:tracePt t="36909" x="7877175" y="2438400"/>
          <p14:tracePt t="36915" x="7869238" y="2438400"/>
          <p14:tracePt t="36923" x="7851775" y="2438400"/>
          <p14:tracePt t="36930" x="7843838" y="2438400"/>
          <p14:tracePt t="36937" x="7835900" y="2438400"/>
          <p14:tracePt t="36953" x="7826375" y="2438400"/>
          <p14:tracePt t="36965" x="7818438" y="2438400"/>
          <p14:tracePt t="36979" x="7800975" y="2438400"/>
          <p14:tracePt t="36991" x="7783513" y="2438400"/>
          <p14:tracePt t="36993" x="7775575" y="2438400"/>
          <p14:tracePt t="37000" x="7767638" y="2438400"/>
          <p14:tracePt t="37007" x="7750175" y="2438400"/>
          <p14:tracePt t="37014" x="7732713" y="2438400"/>
          <p14:tracePt t="37021" x="7716838" y="2438400"/>
          <p14:tracePt t="37028" x="7707313" y="2438400"/>
          <p14:tracePt t="37035" x="7691438" y="2438400"/>
          <p14:tracePt t="37043" x="7681913" y="2438400"/>
          <p14:tracePt t="37049" x="7673975" y="2438400"/>
          <p14:tracePt t="37063" x="7666038" y="2438400"/>
          <p14:tracePt t="37070" x="7656513" y="2438400"/>
          <p14:tracePt t="37085" x="7648575" y="2438400"/>
          <p14:tracePt t="37092" x="7639050" y="2438400"/>
          <p14:tracePt t="37099" x="7631113" y="2438400"/>
          <p14:tracePt t="37127" x="7623175" y="2438400"/>
          <p14:tracePt t="37162" x="7613650" y="2438400"/>
          <p14:tracePt t="37205" x="7605713" y="2438400"/>
          <p14:tracePt t="37233" x="7597775" y="2438400"/>
          <p14:tracePt t="37247" x="7588250" y="2447925"/>
          <p14:tracePt t="37254" x="7588250" y="2455863"/>
          <p14:tracePt t="37261" x="7580313" y="2463800"/>
          <p14:tracePt t="37268" x="7572375" y="2473325"/>
          <p14:tracePt t="37277" x="7572375" y="2481263"/>
          <p14:tracePt t="37283" x="7554913" y="2489200"/>
          <p14:tracePt t="37290" x="7554913" y="2498725"/>
          <p14:tracePt t="37296" x="7546975" y="2516188"/>
          <p14:tracePt t="37303" x="7537450" y="2524125"/>
          <p14:tracePt t="37310" x="7529513" y="2541588"/>
          <p14:tracePt t="37317" x="7521575" y="2549525"/>
          <p14:tracePt t="37324" x="7512050" y="2557463"/>
          <p14:tracePt t="37331" x="7504113" y="2582863"/>
          <p14:tracePt t="37339" x="7494588" y="2608263"/>
          <p14:tracePt t="37345" x="7486650" y="2625725"/>
          <p14:tracePt t="37352" x="7469188" y="2651125"/>
          <p14:tracePt t="37360" x="7469188" y="2668588"/>
          <p14:tracePt t="37367" x="7453313" y="2686050"/>
          <p14:tracePt t="37374" x="7443788" y="2701925"/>
          <p14:tracePt t="37381" x="7443788" y="2711450"/>
          <p14:tracePt t="37387" x="7435850" y="2719388"/>
          <p14:tracePt t="37395" x="7435850" y="2727325"/>
          <p14:tracePt t="37402" x="7427913" y="2736850"/>
          <p14:tracePt t="37409" x="7427913" y="2744788"/>
          <p14:tracePt t="37416" x="7418388" y="2762250"/>
          <p14:tracePt t="37423" x="7410450" y="2770188"/>
          <p14:tracePt t="37430" x="7402513" y="2778125"/>
          <p14:tracePt t="37437" x="7402513" y="2787650"/>
          <p14:tracePt t="37444" x="7402513" y="2795588"/>
          <p14:tracePt t="37451" x="7392988" y="2838450"/>
          <p14:tracePt t="37458" x="7385050" y="2855913"/>
          <p14:tracePt t="37465" x="7385050" y="2889250"/>
          <p14:tracePt t="37474" x="7377113" y="2906713"/>
          <p14:tracePt t="37479" x="7377113" y="2932113"/>
          <p14:tracePt t="37486" x="7377113" y="2957513"/>
          <p14:tracePt t="37493" x="7367588" y="2982913"/>
          <p14:tracePt t="37500" x="7367588" y="3000375"/>
          <p14:tracePt t="37508" x="7350125" y="3025775"/>
          <p14:tracePt t="37515" x="7350125" y="3051175"/>
          <p14:tracePt t="37522" x="7350125" y="3059113"/>
          <p14:tracePt t="37528" x="7350125" y="3067050"/>
          <p14:tracePt t="37536" x="7350125" y="3084513"/>
          <p14:tracePt t="37543" x="7350125" y="3101975"/>
          <p14:tracePt t="37550" x="7342188" y="3109913"/>
          <p14:tracePt t="37557" x="7342188" y="3119438"/>
          <p14:tracePt t="37564" x="7342188" y="3135313"/>
          <p14:tracePt t="37572" x="7334250" y="3144838"/>
          <p14:tracePt t="37578" x="7334250" y="3152775"/>
          <p14:tracePt t="37587" x="7334250" y="3160713"/>
          <p14:tracePt t="37599" x="7334250" y="3178175"/>
          <p14:tracePt t="37613" x="7334250" y="3186113"/>
          <p14:tracePt t="37620" x="7334250" y="3195638"/>
          <p14:tracePt t="37634" x="7334250" y="3203575"/>
          <p14:tracePt t="37642" x="7334250" y="3211513"/>
          <p14:tracePt t="37663" x="7334250" y="3221038"/>
          <p14:tracePt t="37691" x="7334250" y="3228975"/>
          <p14:tracePt t="37712" x="7334250" y="3238500"/>
          <p14:tracePt t="37726" x="7334250" y="3246438"/>
          <p14:tracePt t="37797" x="7334250" y="3254375"/>
          <p14:tracePt t="37867" x="7334250" y="3263900"/>
          <p14:tracePt t="37881" x="7334250" y="3271838"/>
          <p14:tracePt t="37924" x="7334250" y="3279775"/>
          <p14:tracePt t="37952" x="7334250" y="3289300"/>
          <p14:tracePt t="37994" x="7342188" y="3289300"/>
          <p14:tracePt t="38022" x="7342188" y="3297238"/>
          <p14:tracePt t="38036" x="7350125" y="3297238"/>
          <p14:tracePt t="38071" x="7359650" y="3297238"/>
          <p14:tracePt t="38163" x="7367588" y="3297238"/>
          <p14:tracePt t="38199" x="7377113" y="3297238"/>
          <p14:tracePt t="38276" x="7385050" y="3297238"/>
          <p14:tracePt t="38347" x="7392988" y="3297238"/>
          <p14:tracePt t="38382" x="7402513" y="3297238"/>
          <p14:tracePt t="38489" x="7402513" y="3305175"/>
          <p14:tracePt t="38573" x="7402513" y="3297238"/>
          <p14:tracePt t="38580" x="7410450" y="3297238"/>
          <p14:tracePt t="38595" x="7418388" y="3289300"/>
          <p14:tracePt t="38601" x="7453313" y="3271838"/>
          <p14:tracePt t="38608" x="7494588" y="3263900"/>
          <p14:tracePt t="38614" x="7546975" y="3246438"/>
          <p14:tracePt t="38622" x="7572375" y="3238500"/>
          <p14:tracePt t="38628" x="7613650" y="3238500"/>
          <p14:tracePt t="38636" x="7656513" y="3228975"/>
          <p14:tracePt t="38643" x="7699375" y="3228975"/>
          <p14:tracePt t="38651" x="7750175" y="3228975"/>
          <p14:tracePt t="38657" x="7793038" y="3228975"/>
          <p14:tracePt t="38664" x="7851775" y="3211513"/>
          <p14:tracePt t="38671" x="7894638" y="3211513"/>
          <p14:tracePt t="38677" x="7937500" y="3211513"/>
          <p14:tracePt t="38685" x="7962900" y="3211513"/>
          <p14:tracePt t="38692" x="7996238" y="3221038"/>
          <p14:tracePt t="38699" x="8013700" y="3221038"/>
          <p14:tracePt t="38706" x="8039100" y="3228975"/>
          <p14:tracePt t="38713" x="8047038" y="3228975"/>
          <p14:tracePt t="38722" x="8074025" y="3228975"/>
          <p14:tracePt t="38728" x="8081963" y="3228975"/>
          <p14:tracePt t="38735" x="8089900" y="3228975"/>
          <p14:tracePt t="38749" x="8107363" y="3238500"/>
          <p14:tracePt t="38762" x="8115300" y="3246438"/>
          <p14:tracePt t="38770" x="8132763" y="3246438"/>
          <p14:tracePt t="38776" x="8140700" y="3246438"/>
          <p14:tracePt t="38784" x="8150225" y="3254375"/>
          <p14:tracePt t="38790" x="8166100" y="3254375"/>
          <p14:tracePt t="38798" x="8183563" y="3263900"/>
          <p14:tracePt t="38805" x="8201025" y="3263900"/>
          <p14:tracePt t="38811" x="8208963" y="3271838"/>
          <p14:tracePt t="38818" x="8234363" y="3271838"/>
          <p14:tracePt t="38826" x="8251825" y="3271838"/>
          <p14:tracePt t="38833" x="8259763" y="3271838"/>
          <p14:tracePt t="38840" x="8269288" y="3271838"/>
          <p14:tracePt t="38847" x="8285163" y="3279775"/>
          <p14:tracePt t="38854" x="8294688" y="3279775"/>
          <p14:tracePt t="38861" x="8302625" y="3289300"/>
          <p14:tracePt t="38868" x="8320088" y="3289300"/>
          <p14:tracePt t="38876" x="8328025" y="3289300"/>
          <p14:tracePt t="38882" x="8335963" y="3297238"/>
          <p14:tracePt t="38889" x="8353425" y="3305175"/>
          <p14:tracePt t="38896" x="8362950" y="3305175"/>
          <p14:tracePt t="38903" x="8370888" y="3305175"/>
          <p14:tracePt t="38910" x="8378825" y="3314700"/>
          <p14:tracePt t="38925" x="8388350" y="3314700"/>
          <p14:tracePt t="38939" x="8404225" y="3314700"/>
          <p14:tracePt t="38952" x="8404225" y="3330575"/>
          <p14:tracePt t="38967" x="8413750" y="3330575"/>
          <p14:tracePt t="39009" x="8421688" y="3330575"/>
          <p14:tracePt t="39016" x="8421688" y="3340100"/>
          <p14:tracePt t="39023" x="8429625" y="3340100"/>
          <p14:tracePt t="39044" x="8439150" y="3340100"/>
          <p14:tracePt t="39051" x="8439150" y="3348038"/>
          <p14:tracePt t="39065" x="8447088" y="3348038"/>
          <p14:tracePt t="39072" x="8455025" y="3355975"/>
          <p14:tracePt t="39086" x="8464550" y="3355975"/>
          <p14:tracePt t="39093" x="8464550" y="3365500"/>
          <p14:tracePt t="39122" x="8472488" y="3382963"/>
          <p14:tracePt t="39150" x="8472488" y="3390900"/>
          <p14:tracePt t="39185" x="8472488" y="3398838"/>
          <p14:tracePt t="39199" x="8472488" y="3408363"/>
          <p14:tracePt t="39220" x="8472488" y="3416300"/>
          <p14:tracePt t="39227" x="8472488" y="3424238"/>
          <p14:tracePt t="39234" x="8472488" y="3433763"/>
          <p14:tracePt t="39248" x="8472488" y="3441700"/>
          <p14:tracePt t="39263" x="8472488" y="3449638"/>
          <p14:tracePt t="39284" x="8472488" y="3459163"/>
          <p14:tracePt t="39305" x="8464550" y="3467100"/>
          <p14:tracePt t="39312" x="8464550" y="3475038"/>
          <p14:tracePt t="39326" x="8464550" y="3484563"/>
          <p14:tracePt t="39361" x="8464550" y="3492500"/>
          <p14:tracePt t="39397" x="8464550" y="3502025"/>
          <p14:tracePt t="39425" x="8464550" y="3509963"/>
          <p14:tracePt t="39432" x="8464550" y="3517900"/>
          <p14:tracePt t="39439" x="8464550" y="3527425"/>
          <p14:tracePt t="39460" x="8464550" y="3535363"/>
          <p14:tracePt t="39488" x="8464550" y="3543300"/>
          <p14:tracePt t="39495" x="8455025" y="3552825"/>
          <p14:tracePt t="39520" x="8455025" y="3560763"/>
          <p14:tracePt t="39531" x="8447088" y="3578225"/>
          <p14:tracePt t="39545" x="8447088" y="3586163"/>
          <p14:tracePt t="39559" x="8447088" y="3603625"/>
          <p14:tracePt t="39566" x="8439150" y="3603625"/>
          <p14:tracePt t="39573" x="8439150" y="3611563"/>
          <p14:tracePt t="39587" x="8429625" y="3629025"/>
          <p14:tracePt t="39622" x="8429625" y="3636963"/>
          <p14:tracePt t="39644" x="8421688" y="3636963"/>
          <p14:tracePt t="39650" x="8421688" y="3646488"/>
          <p14:tracePt t="39665" x="8413750" y="3654425"/>
          <p14:tracePt t="39672" x="8413750" y="3662363"/>
          <p14:tracePt t="39679" x="8413750" y="3671888"/>
          <p14:tracePt t="39686" x="8396288" y="3679825"/>
          <p14:tracePt t="39693" x="8388350" y="3697288"/>
          <p14:tracePt t="39707" x="8378825" y="3705225"/>
          <p14:tracePt t="39722" x="8378825" y="3713163"/>
          <p14:tracePt t="39728" x="8370888" y="3722688"/>
          <p14:tracePt t="39742" x="8362950" y="3738563"/>
          <p14:tracePt t="39749" x="8353425" y="3748088"/>
          <p14:tracePt t="39757" x="8345488" y="3748088"/>
          <p14:tracePt t="39763" x="8345488" y="3756025"/>
          <p14:tracePt t="39771" x="8328025" y="3763963"/>
          <p14:tracePt t="39777" x="8328025" y="3773488"/>
          <p14:tracePt t="39784" x="8310563" y="3773488"/>
          <p14:tracePt t="39792" x="8310563" y="3790950"/>
          <p14:tracePt t="39798" x="8302625" y="3790950"/>
          <p14:tracePt t="39805" x="8285163" y="3798888"/>
          <p14:tracePt t="39820" x="8269288" y="3798888"/>
          <p14:tracePt t="39827" x="8269288" y="3806825"/>
          <p14:tracePt t="39834" x="8259763" y="3816350"/>
          <p14:tracePt t="39848" x="8243888" y="3816350"/>
          <p14:tracePt t="39855" x="8234363" y="3824288"/>
          <p14:tracePt t="39869" x="8226425" y="3824288"/>
          <p14:tracePt t="39876" x="8218488" y="3824288"/>
          <p14:tracePt t="39883" x="8218488" y="3832225"/>
          <p14:tracePt t="39891" x="8208963" y="3832225"/>
          <p14:tracePt t="39906" x="8208963" y="3841750"/>
          <p14:tracePt t="39911" x="8201025" y="3841750"/>
          <p14:tracePt t="39918" x="8191500" y="3841750"/>
          <p14:tracePt t="39933" x="8183563" y="3849688"/>
          <p14:tracePt t="39954" x="8175625" y="3849688"/>
          <p14:tracePt t="39975" x="8166100" y="3849688"/>
          <p14:tracePt t="39996" x="8158163" y="3849688"/>
          <p14:tracePt t="40008" x="8150225" y="3849688"/>
          <p14:tracePt t="40011" x="8140700" y="3849688"/>
          <p14:tracePt t="40031" x="8132763" y="3849688"/>
          <p14:tracePt t="40039" x="8124825" y="3857625"/>
          <p14:tracePt t="40060" x="8115300" y="3857625"/>
          <p14:tracePt t="40074" x="8107363" y="3857625"/>
          <p14:tracePt t="40095" x="8099425" y="3857625"/>
          <p14:tracePt t="40108" x="8089900" y="3857625"/>
          <p14:tracePt t="40123" x="8081963" y="3857625"/>
          <p14:tracePt t="40151" x="8074025" y="3857625"/>
          <p14:tracePt t="40511" x="8081963" y="3857625"/>
          <p14:tracePt t="40518" x="8107363" y="3857625"/>
          <p14:tracePt t="40524" x="8140700" y="3857625"/>
          <p14:tracePt t="40531" x="8175625" y="3857625"/>
          <p14:tracePt t="40538" x="8208963" y="3857625"/>
          <p14:tracePt t="40545" x="8234363" y="3857625"/>
          <p14:tracePt t="40553" x="8259763" y="3857625"/>
          <p14:tracePt t="40560" x="8285163" y="3857625"/>
          <p14:tracePt t="40567" x="8294688" y="3857625"/>
          <p14:tracePt t="40574" x="8310563" y="3857625"/>
          <p14:tracePt t="40581" x="8328025" y="3857625"/>
          <p14:tracePt t="40588" x="8345488" y="3857625"/>
          <p14:tracePt t="40595" x="8353425" y="3857625"/>
          <p14:tracePt t="40609" x="8370888" y="3849688"/>
          <p14:tracePt t="40618" x="8396288" y="3849688"/>
          <p14:tracePt t="40624" x="8404225" y="3841750"/>
          <p14:tracePt t="40630" x="8421688" y="3841750"/>
          <p14:tracePt t="40638" x="8439150" y="3841750"/>
          <p14:tracePt t="40645" x="8464550" y="3832225"/>
          <p14:tracePt t="40651" x="8489950" y="3824288"/>
          <p14:tracePt t="40658" x="8507413" y="3816350"/>
          <p14:tracePt t="40666" x="8532813" y="3806825"/>
          <p14:tracePt t="40673" x="8540750" y="3806825"/>
          <p14:tracePt t="40680" x="8558213" y="3798888"/>
          <p14:tracePt t="40694" x="8566150" y="3798888"/>
          <p14:tracePt t="40700" x="8574088" y="3798888"/>
          <p14:tracePt t="40708" x="8583613" y="3798888"/>
          <p14:tracePt t="40729" x="8591550" y="3798888"/>
          <p14:tracePt t="40757" x="8599488" y="3798888"/>
          <p14:tracePt t="40771" x="8599488" y="3790950"/>
          <p14:tracePt t="40800" x="8609013" y="3790950"/>
          <p14:tracePt t="40814" x="8609013" y="3781425"/>
          <p14:tracePt t="40821" x="8616950" y="3781425"/>
          <p14:tracePt t="40850" x="8624888" y="3781425"/>
          <p14:tracePt t="41224" x="8624888" y="3790950"/>
          <p14:tracePt t="42217" x="8624888" y="3798888"/>
          <p14:tracePt t="42286" x="8624888" y="3806825"/>
          <p14:tracePt t="42985" x="8624888" y="3816350"/>
          <p14:tracePt t="42991" x="8616950" y="3816350"/>
          <p14:tracePt t="43013" x="8616950" y="3824288"/>
          <p14:tracePt t="43027" x="8616950" y="3832225"/>
          <p14:tracePt t="43057" x="8616950" y="3841750"/>
          <p14:tracePt t="43069" x="8616950" y="3849688"/>
          <p14:tracePt t="43077" x="8609013" y="3849688"/>
          <p14:tracePt t="43084" x="8609013" y="3857625"/>
          <p14:tracePt t="43098" x="8609013" y="3867150"/>
          <p14:tracePt t="43104" x="8599488" y="3875088"/>
          <p14:tracePt t="43111" x="8599488" y="3883025"/>
          <p14:tracePt t="43132" x="8599488" y="3892550"/>
          <p14:tracePt t="43140" x="8591550" y="3892550"/>
          <p14:tracePt t="43147" x="8591550" y="3900488"/>
          <p14:tracePt t="43161" x="8591550" y="3908425"/>
          <p14:tracePt t="43168" x="8574088" y="3917950"/>
          <p14:tracePt t="43182" x="8574088" y="3925888"/>
          <p14:tracePt t="43196" x="8566150" y="3925888"/>
          <p14:tracePt t="43203" x="8566150" y="3935413"/>
          <p14:tracePt t="43238" x="8566150" y="3943350"/>
          <p14:tracePt t="43259" x="8566150" y="3951288"/>
          <p14:tracePt t="43266" x="8558213" y="3951288"/>
          <p14:tracePt t="43330" x="8558213" y="3960813"/>
          <p14:tracePt t="43443" x="8558213" y="3968750"/>
          <p14:tracePt t="43676" x="8548688" y="3968750"/>
          <p14:tracePt t="44394" x="8540750" y="3968750"/>
          <p14:tracePt t="44507" x="8532813" y="3968750"/>
          <p14:tracePt t="46107" x="8523288" y="3986213"/>
          <p14:tracePt t="46115" x="8507413" y="4011613"/>
          <p14:tracePt t="46122" x="8489950" y="4027488"/>
          <p14:tracePt t="46129" x="8472488" y="4070350"/>
          <p14:tracePt t="46135" x="8464550" y="4087813"/>
          <p14:tracePt t="46142" x="8429625" y="4121150"/>
          <p14:tracePt t="46150" x="8421688" y="4138613"/>
          <p14:tracePt t="46157" x="8404225" y="4156075"/>
          <p14:tracePt t="46164" x="8404225" y="4164013"/>
          <p14:tracePt t="46171" x="8396288" y="4171950"/>
          <p14:tracePt t="46178" x="8388350" y="4181475"/>
          <p14:tracePt t="46185" x="8388350" y="4189413"/>
          <p14:tracePt t="46192" x="8378825" y="4189413"/>
          <p14:tracePt t="46228" x="8378825" y="4197350"/>
          <p14:tracePt t="46248" x="8370888" y="4197350"/>
          <p14:tracePt t="46298" x="8370888" y="4206875"/>
          <p14:tracePt t="46326" x="8362950" y="4206875"/>
          <p14:tracePt t="46340" x="8362950" y="4214813"/>
          <p14:tracePt t="46347" x="8353425" y="4214813"/>
          <p14:tracePt t="46361" x="8353425" y="4224338"/>
          <p14:tracePt t="46375" x="8353425" y="4232275"/>
          <p14:tracePt t="46382" x="8345488" y="4232275"/>
          <p14:tracePt t="46390" x="8335963" y="4232275"/>
          <p14:tracePt t="46397" x="8328025" y="4240213"/>
          <p14:tracePt t="46411" x="8320088" y="4249738"/>
          <p14:tracePt t="46425" x="8310563" y="4249738"/>
          <p14:tracePt t="46439" x="8310563" y="4257675"/>
          <p14:tracePt t="46453" x="8302625" y="4257675"/>
          <p14:tracePt t="46489" x="8294688" y="4257675"/>
          <p14:tracePt t="46595" x="8302625" y="4257675"/>
          <p14:tracePt t="46625" x="8310563" y="4257675"/>
          <p14:tracePt t="46652" x="8320088" y="4257675"/>
          <p14:tracePt t="46679" x="8328025" y="4257675"/>
          <p14:tracePt t="46693" x="8335963" y="4257675"/>
          <p14:tracePt t="46714" x="8345488" y="4257675"/>
          <p14:tracePt t="46771" x="8353425" y="4257675"/>
          <p14:tracePt t="46812" x="8362950" y="4257675"/>
          <p14:tracePt t="46827" x="8362950" y="4265613"/>
          <p14:tracePt t="46960" x="8370888" y="4265613"/>
          <p14:tracePt t="47010" x="8370888" y="4275138"/>
          <p14:tracePt t="47087" x="8370888" y="4283075"/>
          <p14:tracePt t="48257" x="8378825" y="4291013"/>
          <p14:tracePt t="48264" x="8388350" y="4308475"/>
          <p14:tracePt t="48279" x="8388350" y="4316413"/>
          <p14:tracePt t="48286" x="8396288" y="4325938"/>
          <p14:tracePt t="48300" x="8396288" y="4333875"/>
          <p14:tracePt t="48307" x="8396288" y="4341813"/>
          <p14:tracePt t="48313" x="8404225" y="4341813"/>
          <p14:tracePt t="48328" x="8404225" y="4351338"/>
          <p14:tracePt t="48335" x="8404225" y="4359275"/>
          <p14:tracePt t="48350" x="8413750" y="4359275"/>
          <p14:tracePt t="48356" x="8413750" y="4368800"/>
          <p14:tracePt t="48370" x="8421688" y="4368800"/>
          <p14:tracePt t="48384" x="8421688" y="4376738"/>
          <p14:tracePt t="48398" x="8429625" y="4376738"/>
          <p14:tracePt t="48406" x="8429625" y="4384675"/>
          <p14:tracePt t="48434" x="8429625" y="4394200"/>
          <p14:tracePt t="48469" x="8439150" y="4394200"/>
          <p14:tracePt t="48504" x="8447088" y="4402138"/>
          <p14:tracePt t="48575" x="8447088" y="4410075"/>
          <p14:tracePt t="48617" x="8455025" y="4410075"/>
          <p14:tracePt t="48878" x="8455025" y="4427538"/>
          <p14:tracePt t="48886" x="8455025" y="4452938"/>
          <p14:tracePt t="48892" x="8455025" y="4470400"/>
          <p14:tracePt t="48899" x="8455025" y="4486275"/>
          <p14:tracePt t="48906" x="8455025" y="4513263"/>
          <p14:tracePt t="48913" x="8455025" y="4529138"/>
          <p14:tracePt t="48920" x="8455025" y="4538663"/>
          <p14:tracePt t="48934" x="8447088" y="4554538"/>
          <p14:tracePt t="48942" x="8447088" y="4564063"/>
          <p14:tracePt t="48955" x="8447088" y="4572000"/>
          <p14:tracePt t="48963" x="8439150" y="4579938"/>
          <p14:tracePt t="48977" x="8439150" y="4589463"/>
          <p14:tracePt t="48991" x="8429625" y="4597400"/>
          <p14:tracePt t="49005" x="8429625" y="4605338"/>
          <p14:tracePt t="49012" x="8413750" y="4622800"/>
          <p14:tracePt t="49019" x="8404225" y="4630738"/>
          <p14:tracePt t="49026" x="8396288" y="4640263"/>
          <p14:tracePt t="49033" x="8388350" y="4648200"/>
          <p14:tracePt t="49040" x="8378825" y="4665663"/>
          <p14:tracePt t="49047" x="8362950" y="4683125"/>
          <p14:tracePt t="49054" x="8353425" y="4691063"/>
          <p14:tracePt t="49061" x="8345488" y="4708525"/>
          <p14:tracePt t="49069" x="8328025" y="4724400"/>
          <p14:tracePt t="49075" x="8328025" y="4741863"/>
          <p14:tracePt t="49083" x="8320088" y="4749800"/>
          <p14:tracePt t="49089" x="8320088" y="4759325"/>
          <p14:tracePt t="49096" x="8302625" y="4767263"/>
          <p14:tracePt t="49110" x="8302625" y="4775200"/>
          <p14:tracePt t="49138" x="8302625" y="4784725"/>
          <p14:tracePt t="49145" x="8294688" y="4784725"/>
          <p14:tracePt t="49169" x="8294688" y="4792663"/>
          <p14:tracePt t="49188" x="8285163" y="4792663"/>
          <p14:tracePt t="49202" x="8285163" y="4802188"/>
          <p14:tracePt t="49688" x="8277225" y="4802188"/>
          <p14:tracePt t="49703" x="8269288" y="4802188"/>
          <p14:tracePt t="49710" x="8259763" y="4802188"/>
          <p14:tracePt t="49716" x="8251825" y="4802188"/>
          <p14:tracePt t="49723" x="8243888" y="4802188"/>
          <p14:tracePt t="49737" x="8234363" y="4802188"/>
          <p14:tracePt t="49745" x="8226425" y="4802188"/>
          <p14:tracePt t="49759" x="8218488" y="4792663"/>
          <p14:tracePt t="49766" x="8208963" y="4792663"/>
          <p14:tracePt t="49808" x="8201025" y="4792663"/>
          <p14:tracePt t="49838" x="8201025" y="4784725"/>
          <p14:tracePt t="49858" x="8201025" y="4775200"/>
          <p14:tracePt t="49866" x="8218488" y="4775200"/>
          <p14:tracePt t="49872" x="8226425" y="4767263"/>
          <p14:tracePt t="49879" x="8234363" y="4767263"/>
          <p14:tracePt t="49887" x="8234363" y="4759325"/>
          <p14:tracePt t="49893" x="8243888" y="4759325"/>
          <p14:tracePt t="49901" x="8251825" y="4759325"/>
          <p14:tracePt t="49921" x="8259763" y="4749800"/>
          <p14:tracePt t="49928" x="8269288" y="4749800"/>
          <p14:tracePt t="49943" x="8277225" y="4749800"/>
          <p14:tracePt t="49971" x="8277225" y="4741863"/>
          <p14:tracePt t="49978" x="8285163" y="4741863"/>
          <p14:tracePt t="50007" x="8285163" y="4733925"/>
          <p14:tracePt t="50027" x="8294688" y="4733925"/>
          <p14:tracePt t="50043" x="8294688" y="4724400"/>
          <p14:tracePt t="50099" x="8302625" y="4724400"/>
          <p14:tracePt t="50192" x="8320088" y="4724400"/>
          <p14:tracePt t="50266" x="8328025" y="4724400"/>
          <p14:tracePt t="50287" x="8328025" y="4716463"/>
          <p14:tracePt t="50330" x="8335963" y="4716463"/>
          <p14:tracePt t="50358" x="8345488" y="4716463"/>
          <p14:tracePt t="50400" x="8353425" y="4716463"/>
          <p14:tracePt t="50464" x="8362950" y="4716463"/>
          <p14:tracePt t="51634" x="8362950" y="4724400"/>
          <p14:tracePt t="51832" x="8362950" y="4733925"/>
          <p14:tracePt t="51951" x="8362950" y="4741863"/>
          <p14:tracePt t="53093" x="8362950" y="4749800"/>
          <p14:tracePt t="53128" x="8353425" y="4749800"/>
          <p14:tracePt t="53156" x="8345488" y="4749800"/>
          <p14:tracePt t="53164" x="8345488" y="4759325"/>
          <p14:tracePt t="53171" x="8335963" y="4759325"/>
          <p14:tracePt t="53184" x="8320088" y="4759325"/>
          <p14:tracePt t="53192" x="8310563" y="4767263"/>
          <p14:tracePt t="53199" x="8294688" y="4767263"/>
          <p14:tracePt t="53206" x="8285163" y="4767263"/>
          <p14:tracePt t="53214" x="8277225" y="4767263"/>
          <p14:tracePt t="53220" x="8259763" y="4767263"/>
          <p14:tracePt t="53227" x="8251825" y="4767263"/>
          <p14:tracePt t="53234" x="8243888" y="4767263"/>
          <p14:tracePt t="53241" x="8234363" y="4767263"/>
          <p14:tracePt t="53248" x="8226425" y="4767263"/>
          <p14:tracePt t="53255" x="8208963" y="4767263"/>
          <p14:tracePt t="53262" x="8201025" y="4767263"/>
          <p14:tracePt t="53269" x="8183563" y="4767263"/>
          <p14:tracePt t="53277" x="8175625" y="4767263"/>
          <p14:tracePt t="53283" x="8166100" y="4767263"/>
          <p14:tracePt t="53290" x="8140700" y="4775200"/>
          <p14:tracePt t="53297" x="8132763" y="4775200"/>
          <p14:tracePt t="53305" x="8115300" y="4784725"/>
          <p14:tracePt t="53311" x="8107363" y="4784725"/>
          <p14:tracePt t="53318" x="8089900" y="4792663"/>
          <p14:tracePt t="53326" x="8089900" y="4802188"/>
          <p14:tracePt t="53333" x="8081963" y="4802188"/>
          <p14:tracePt t="53340" x="8064500" y="4802188"/>
          <p14:tracePt t="53348" x="8056563" y="4810125"/>
          <p14:tracePt t="53354" x="8039100" y="4818063"/>
          <p14:tracePt t="53361" x="8021638" y="4827588"/>
          <p14:tracePt t="53368" x="8013700" y="4843463"/>
          <p14:tracePt t="53375" x="7996238" y="4852988"/>
          <p14:tracePt t="53383" x="7970838" y="4868863"/>
          <p14:tracePt t="53389" x="7954963" y="4886325"/>
          <p14:tracePt t="53397" x="7927975" y="4894263"/>
          <p14:tracePt t="53403" x="7902575" y="4929188"/>
          <p14:tracePt t="53410" x="7886700" y="4946650"/>
          <p14:tracePt t="53417" x="7869238" y="4972050"/>
          <p14:tracePt t="53425" x="7851775" y="4987925"/>
          <p14:tracePt t="53431" x="7835900" y="4997450"/>
          <p14:tracePt t="53438" x="7818438" y="5013325"/>
          <p14:tracePt t="53445" x="7810500" y="5013325"/>
          <p14:tracePt t="53453" x="7800975" y="5030788"/>
          <p14:tracePt t="53461" x="7793038" y="5030788"/>
          <p14:tracePt t="53467" x="7783513" y="5038725"/>
          <p14:tracePt t="53474" x="7775575" y="5048250"/>
          <p14:tracePt t="53480" x="7775575" y="5056188"/>
          <p14:tracePt t="53488" x="7767638" y="5064125"/>
          <p14:tracePt t="53495" x="7758113" y="5073650"/>
          <p14:tracePt t="53502" x="7758113" y="5081588"/>
          <p14:tracePt t="53509" x="7750175" y="5091113"/>
          <p14:tracePt t="53516" x="7750175" y="5106988"/>
          <p14:tracePt t="53523" x="7742238" y="5106988"/>
          <p14:tracePt t="53530" x="7732713" y="5116513"/>
          <p14:tracePt t="53537" x="7732713" y="5124450"/>
          <p14:tracePt t="53544" x="7724775" y="5132388"/>
          <p14:tracePt t="53558" x="7724775" y="5141913"/>
          <p14:tracePt t="53572" x="7724775" y="5149850"/>
          <p14:tracePt t="53579" x="7724775" y="5157788"/>
          <p14:tracePt t="53586" x="7724775" y="5167313"/>
          <p14:tracePt t="53601" x="7724775" y="5175250"/>
          <p14:tracePt t="53614" x="7724775" y="5183188"/>
          <p14:tracePt t="53622" x="7724775" y="5192713"/>
          <p14:tracePt t="53629" x="7724775" y="5200650"/>
          <p14:tracePt t="53636" x="7724775" y="5208588"/>
          <p14:tracePt t="53643" x="7724775" y="5218113"/>
          <p14:tracePt t="53650" x="7724775" y="5226050"/>
          <p14:tracePt t="53657" x="7732713" y="5226050"/>
          <p14:tracePt t="53664" x="7732713" y="5243513"/>
          <p14:tracePt t="53671" x="7732713" y="5260975"/>
          <p14:tracePt t="53685" x="7742238" y="5276850"/>
          <p14:tracePt t="53699" x="7742238" y="5286375"/>
          <p14:tracePt t="53714" x="7742238" y="5294313"/>
          <p14:tracePt t="53735" x="7750175" y="5302250"/>
          <p14:tracePt t="53756" x="7758113" y="5311775"/>
          <p14:tracePt t="53764" x="7767638" y="5311775"/>
          <p14:tracePt t="53777" x="7783513" y="5311775"/>
          <p14:tracePt t="53784" x="7793038" y="5311775"/>
          <p14:tracePt t="53798" x="7800975" y="5311775"/>
          <p14:tracePt t="53812" x="7810500" y="5311775"/>
          <p14:tracePt t="53819" x="7818438" y="5311775"/>
          <p14:tracePt t="53840" x="7826375" y="5311775"/>
          <p14:tracePt t="53854" x="7835900" y="5311775"/>
          <p14:tracePt t="53876" x="7843838" y="5311775"/>
          <p14:tracePt t="53897" x="7851775" y="5311775"/>
          <p14:tracePt t="53925" x="7861300" y="5302250"/>
          <p14:tracePt t="53946" x="7861300" y="5294313"/>
          <p14:tracePt t="53953" x="7869238" y="5294313"/>
          <p14:tracePt t="53960" x="7869238" y="5286375"/>
          <p14:tracePt t="53974" x="7869238" y="5276850"/>
          <p14:tracePt t="53988" x="7869238" y="5268913"/>
          <p14:tracePt t="53995" x="7851775" y="5260975"/>
          <p14:tracePt t="54002" x="7818438" y="5251450"/>
          <p14:tracePt t="54010" x="7800975" y="5251450"/>
          <p14:tracePt t="54017" x="7783513" y="5243513"/>
          <p14:tracePt t="54024" x="7758113" y="5243513"/>
          <p14:tracePt t="54030" x="7742238" y="5243513"/>
          <p14:tracePt t="54037" x="7724775" y="5243513"/>
          <p14:tracePt t="54045" x="7716838" y="5235575"/>
          <p14:tracePt t="54051" x="7699375" y="5235575"/>
          <p14:tracePt t="54059" x="7691438" y="5235575"/>
          <p14:tracePt t="54066" x="7681913" y="5235575"/>
          <p14:tracePt t="54080" x="7673975" y="5235575"/>
          <p14:tracePt t="54087" x="7666038" y="5235575"/>
          <p14:tracePt t="54115" x="7656513" y="5235575"/>
          <p14:tracePt t="54130" x="7648575" y="5235575"/>
          <p14:tracePt t="54143" x="7639050" y="5243513"/>
          <p14:tracePt t="54165" x="7631113" y="5251450"/>
          <p14:tracePt t="54172" x="7631113" y="5260975"/>
          <p14:tracePt t="54179" x="7623175" y="5260975"/>
          <p14:tracePt t="54185" x="7623175" y="5276850"/>
          <p14:tracePt t="54200" x="7623175" y="5286375"/>
          <p14:tracePt t="54214" x="7613650" y="5302250"/>
          <p14:tracePt t="54221" x="7613650" y="5311775"/>
          <p14:tracePt t="54228" x="7605713" y="5319713"/>
          <p14:tracePt t="54235" x="7597775" y="5327650"/>
          <p14:tracePt t="54242" x="7597775" y="5337175"/>
          <p14:tracePt t="54249" x="7588250" y="5345113"/>
          <p14:tracePt t="54256" x="7588250" y="5362575"/>
          <p14:tracePt t="54267" x="7588250" y="5370513"/>
          <p14:tracePt t="54270" x="7580313" y="5380038"/>
          <p14:tracePt t="54277" x="7572375" y="5395913"/>
          <p14:tracePt t="54285" x="7562850" y="5405438"/>
          <p14:tracePt t="54291" x="7554913" y="5430838"/>
          <p14:tracePt t="54299" x="7546975" y="5446713"/>
          <p14:tracePt t="54306" x="7537450" y="5489575"/>
          <p14:tracePt t="54314" x="7537450" y="5507038"/>
          <p14:tracePt t="54320" x="7529513" y="5524500"/>
          <p14:tracePt t="54327" x="7521575" y="5557838"/>
          <p14:tracePt t="54334" x="7521575" y="5575300"/>
          <p14:tracePt t="54340" x="7521575" y="5591175"/>
          <p14:tracePt t="54348" x="7512050" y="5616575"/>
          <p14:tracePt t="54355" x="7512050" y="5634038"/>
          <p14:tracePt t="54362" x="7512050" y="5651500"/>
          <p14:tracePt t="54376" x="7512050" y="5668963"/>
          <p14:tracePt t="54383" x="7512050" y="5676900"/>
          <p14:tracePt t="54397" x="7512050" y="5684838"/>
          <p14:tracePt t="54404" x="7512050" y="5694363"/>
          <p14:tracePt t="54418" x="7512050" y="5702300"/>
          <p14:tracePt t="54440" x="7521575" y="5710238"/>
          <p14:tracePt t="54447" x="7521575" y="5719763"/>
          <p14:tracePt t="54454" x="7537450" y="5727700"/>
          <p14:tracePt t="54461" x="7546975" y="5735638"/>
          <p14:tracePt t="54468" x="7562850" y="5745163"/>
          <p14:tracePt t="54475" x="7580313" y="5753100"/>
          <p14:tracePt t="54482" x="7597775" y="5761038"/>
          <p14:tracePt t="54489" x="7605713" y="5770563"/>
          <p14:tracePt t="54497" x="7613650" y="5788025"/>
          <p14:tracePt t="54503" x="7623175" y="5795963"/>
          <p14:tracePt t="54510" x="7631113" y="5803900"/>
          <p14:tracePt t="54517" x="7639050" y="5803900"/>
          <p14:tracePt t="54524" x="7656513" y="5821363"/>
          <p14:tracePt t="54538" x="7666038" y="5829300"/>
          <p14:tracePt t="54545" x="7666038" y="5846763"/>
          <p14:tracePt t="54552" x="7681913" y="5854700"/>
          <p14:tracePt t="54567" x="7699375" y="5864225"/>
          <p14:tracePt t="54573" x="7716838" y="5872163"/>
          <p14:tracePt t="54581" x="7724775" y="5880100"/>
          <p14:tracePt t="54588" x="7742238" y="5889625"/>
          <p14:tracePt t="54594" x="7750175" y="5905500"/>
          <p14:tracePt t="54602" x="7767638" y="5915025"/>
          <p14:tracePt t="54608" x="7783513" y="5915025"/>
          <p14:tracePt t="54616" x="7793038" y="5922963"/>
          <p14:tracePt t="54623" x="7800975" y="5932488"/>
          <p14:tracePt t="54630" x="7818438" y="5932488"/>
          <p14:tracePt t="54637" x="7835900" y="5940425"/>
          <p14:tracePt t="54644" x="7843838" y="5948363"/>
          <p14:tracePt t="54651" x="7861300" y="5948363"/>
          <p14:tracePt t="54658" x="7869238" y="5948363"/>
          <p14:tracePt t="54666" x="7886700" y="5948363"/>
          <p14:tracePt t="54672" x="7894638" y="5948363"/>
          <p14:tracePt t="54680" x="7912100" y="5965825"/>
          <p14:tracePt t="54686" x="7920038" y="5965825"/>
          <p14:tracePt t="54693" x="7927975" y="5965825"/>
          <p14:tracePt t="54701" x="7945438" y="5965825"/>
          <p14:tracePt t="54707" x="7962900" y="5965825"/>
          <p14:tracePt t="54722" x="7970838" y="5965825"/>
          <p14:tracePt t="54729" x="7980363" y="5965825"/>
          <p14:tracePt t="54735" x="7988300" y="5965825"/>
          <p14:tracePt t="54750" x="7996238" y="5965825"/>
          <p14:tracePt t="54771" x="8005763" y="5965825"/>
          <p14:tracePt t="54778" x="8013700" y="5965825"/>
          <p14:tracePt t="54785" x="8013700" y="5957888"/>
          <p14:tracePt t="54792" x="8021638" y="5948363"/>
          <p14:tracePt t="54806" x="8031163" y="5940425"/>
          <p14:tracePt t="54813" x="8039100" y="5932488"/>
          <p14:tracePt t="54820" x="8056563" y="5915025"/>
          <p14:tracePt t="54827" x="8064500" y="5897563"/>
          <p14:tracePt t="54834" x="8074025" y="5889625"/>
          <p14:tracePt t="54841" x="8081963" y="5872163"/>
          <p14:tracePt t="54848" x="8099425" y="5864225"/>
          <p14:tracePt t="54855" x="8107363" y="5838825"/>
          <p14:tracePt t="54863" x="8124825" y="5821363"/>
          <p14:tracePt t="54869" x="8132763" y="5813425"/>
          <p14:tracePt t="54876" x="8140700" y="5795963"/>
          <p14:tracePt t="54883" x="8150225" y="5778500"/>
          <p14:tracePt t="54890" x="8150225" y="5761038"/>
          <p14:tracePt t="54898" x="8158163" y="5745163"/>
          <p14:tracePt t="54905" x="8175625" y="5735638"/>
          <p14:tracePt t="54912" x="8175625" y="5710238"/>
          <p14:tracePt t="54919" x="8175625" y="5684838"/>
          <p14:tracePt t="54925" x="8183563" y="5659438"/>
          <p14:tracePt t="54933" x="8183563" y="5634038"/>
          <p14:tracePt t="54940" x="8183563" y="5608638"/>
          <p14:tracePt t="54947" x="8183563" y="5591175"/>
          <p14:tracePt t="54954" x="8158163" y="5549900"/>
          <p14:tracePt t="54961" x="8140700" y="5532438"/>
          <p14:tracePt t="54968" x="8140700" y="5489575"/>
          <p14:tracePt t="54975" x="8124825" y="5472113"/>
          <p14:tracePt t="54982" x="8115300" y="5456238"/>
          <p14:tracePt t="54989" x="8099425" y="5438775"/>
          <p14:tracePt t="54996" x="8089900" y="5421313"/>
          <p14:tracePt t="55003" x="8081963" y="5413375"/>
          <p14:tracePt t="55010" x="8074025" y="5405438"/>
          <p14:tracePt t="55017" x="8074025" y="5380038"/>
          <p14:tracePt t="55024" x="8064500" y="5370513"/>
          <p14:tracePt t="55032" x="8056563" y="5362575"/>
          <p14:tracePt t="55038" x="8039100" y="5353050"/>
          <p14:tracePt t="55046" x="8031163" y="5337175"/>
          <p14:tracePt t="55064" x="8013700" y="5319713"/>
          <p14:tracePt t="55067" x="8013700" y="5302250"/>
          <p14:tracePt t="55074" x="7996238" y="5294313"/>
          <p14:tracePt t="55081" x="7980363" y="5286375"/>
          <p14:tracePt t="55088" x="7962900" y="5276850"/>
          <p14:tracePt t="55095" x="7954963" y="5251450"/>
          <p14:tracePt t="55102" x="7937500" y="5251450"/>
          <p14:tracePt t="55109" x="7920038" y="5235575"/>
          <p14:tracePt t="55116" x="7902575" y="5226050"/>
          <p14:tracePt t="55123" x="7886700" y="5208588"/>
          <p14:tracePt t="55131" x="7869238" y="5192713"/>
          <p14:tracePt t="55137" x="7843838" y="5183188"/>
          <p14:tracePt t="55144" x="7835900" y="5175250"/>
          <p14:tracePt t="55151" x="7818438" y="5157788"/>
          <p14:tracePt t="55158" x="7800975" y="5157788"/>
          <p14:tracePt t="55166" x="7783513" y="5132388"/>
          <p14:tracePt t="55172" x="7775575" y="5132388"/>
          <p14:tracePt t="55180" x="7758113" y="5124450"/>
          <p14:tracePt t="55194" x="7750175" y="5116513"/>
          <p14:tracePt t="55208" x="7732713" y="5116513"/>
          <p14:tracePt t="55236" x="7724775" y="5116513"/>
          <p14:tracePt t="55286" x="7716838" y="5116513"/>
          <p14:tracePt t="55328" x="7716838" y="5124450"/>
          <p14:tracePt t="55356" x="7707313" y="5124450"/>
          <p14:tracePt t="55398" x="7707313" y="5132388"/>
          <p14:tracePt t="55405" x="7699375" y="5132388"/>
          <p14:tracePt t="55433" x="7699375" y="5141913"/>
          <p14:tracePt t="55511" x="7699375" y="5149850"/>
          <p14:tracePt t="55546" x="7699375" y="5157788"/>
          <p14:tracePt t="55645" x="7699375" y="5167313"/>
          <p14:tracePt t="55758" x="7699375" y="5175250"/>
          <p14:tracePt t="55857" x="7691438" y="5175250"/>
          <p14:tracePt t="55885" x="7681913" y="5175250"/>
          <p14:tracePt t="55899" x="7673975" y="5175250"/>
          <p14:tracePt t="55913" x="7666038" y="5175250"/>
          <p14:tracePt t="55920" x="7648575" y="5175250"/>
          <p14:tracePt t="55927" x="7613650" y="5149850"/>
          <p14:tracePt t="55934" x="7562850" y="5124450"/>
          <p14:tracePt t="55941" x="7504113" y="5081588"/>
          <p14:tracePt t="55948" x="7418388" y="5030788"/>
          <p14:tracePt t="55955" x="7334250" y="4987925"/>
          <p14:tracePt t="55963" x="7265988" y="4954588"/>
          <p14:tracePt t="55969" x="7205663" y="4903788"/>
          <p14:tracePt t="55976" x="7146925" y="4868863"/>
          <p14:tracePt t="55983" x="7088188" y="4818063"/>
          <p14:tracePt t="55996" x="7045325" y="4775200"/>
          <p14:tracePt t="55998" x="6985000" y="4716463"/>
          <p14:tracePt t="56004" x="6943725" y="4673600"/>
          <p14:tracePt t="56012" x="6900863" y="4622800"/>
          <p14:tracePt t="56019" x="6875463" y="4589463"/>
          <p14:tracePt t="56026" x="6832600" y="4546600"/>
          <p14:tracePt t="56033" x="6815138" y="4529138"/>
          <p14:tracePt t="56039" x="6789738" y="4503738"/>
          <p14:tracePt t="56047" x="6746875" y="4478338"/>
          <p14:tracePt t="56054" x="6738938" y="4460875"/>
          <p14:tracePt t="56061" x="6721475" y="4445000"/>
          <p14:tracePt t="56068" x="6705600" y="4427538"/>
          <p14:tracePt t="56075" x="6680200" y="4402138"/>
          <p14:tracePt t="56082" x="6662738" y="4368800"/>
          <p14:tracePt t="56089" x="6645275" y="4333875"/>
          <p14:tracePt t="56095" x="6637338" y="4308475"/>
          <p14:tracePt t="56103" x="6611938" y="4257675"/>
          <p14:tracePt t="56110" x="6602413" y="4240213"/>
          <p14:tracePt t="56117" x="6586538" y="4206875"/>
          <p14:tracePt t="56125" x="6586538" y="4189413"/>
          <p14:tracePt t="56131" x="6577013" y="4164013"/>
          <p14:tracePt t="56138" x="6577013" y="4146550"/>
          <p14:tracePt t="56146" x="6577013" y="4138613"/>
          <p14:tracePt t="56152" x="6577013" y="4130675"/>
          <p14:tracePt t="56160" x="6577013" y="4113213"/>
          <p14:tracePt t="56167" x="6577013" y="4095750"/>
          <p14:tracePt t="56180" x="6577013" y="4087813"/>
          <p14:tracePt t="56188" x="6577013" y="4079875"/>
          <p14:tracePt t="56197" x="6586538" y="4070350"/>
          <p14:tracePt t="56209" x="6586538" y="4062413"/>
          <p14:tracePt t="56216" x="6594475" y="4062413"/>
          <p14:tracePt t="56224" x="6602413" y="4044950"/>
          <p14:tracePt t="56231" x="6611938" y="4044950"/>
          <p14:tracePt t="56247" x="6611938" y="4037013"/>
          <p14:tracePt t="56260" x="6619875" y="4037013"/>
          <p14:tracePt t="56308" x="6627813" y="4037013"/>
          <p14:tracePt t="56344" x="6637338" y="4037013"/>
          <p14:tracePt t="56443" x="6645275" y="4037013"/>
          <p14:tracePt t="56575" x="6645275" y="4044950"/>
          <p14:tracePt t="56625" x="6645275" y="4052888"/>
          <p14:tracePt t="56674" x="6645275" y="4062413"/>
          <p14:tracePt t="56702" x="6645275" y="4070350"/>
          <p14:tracePt t="56716" x="6645275" y="4087813"/>
          <p14:tracePt t="56723" x="6645275" y="4113213"/>
          <p14:tracePt t="56730" x="6662738" y="4121150"/>
          <p14:tracePt t="56737" x="6662738" y="4138613"/>
          <p14:tracePt t="56745" x="6670675" y="4171950"/>
          <p14:tracePt t="56751" x="6680200" y="4197350"/>
          <p14:tracePt t="56759" x="6696075" y="4240213"/>
          <p14:tracePt t="56766" x="6705600" y="4265613"/>
          <p14:tracePt t="56772" x="6705600" y="4283075"/>
          <p14:tracePt t="56779" x="6713538" y="4308475"/>
          <p14:tracePt t="56786" x="6731000" y="4325938"/>
          <p14:tracePt t="56794" x="6731000" y="4333875"/>
          <p14:tracePt t="56801" x="6738938" y="4341813"/>
          <p14:tracePt t="56807" x="6738938" y="4351338"/>
          <p14:tracePt t="56815" x="6746875" y="4368800"/>
          <p14:tracePt t="56836" x="6746875" y="4376738"/>
          <p14:tracePt t="56850" x="6746875" y="4384675"/>
          <p14:tracePt t="56878" x="6746875" y="4394200"/>
          <p14:tracePt t="56892" x="6746875" y="4410075"/>
          <p14:tracePt t="56906" x="6738938" y="4419600"/>
          <p14:tracePt t="56914" x="6738938" y="4427538"/>
          <p14:tracePt t="56921" x="6731000" y="4435475"/>
          <p14:tracePt t="56927" x="6721475" y="4445000"/>
          <p14:tracePt t="56935" x="6713538" y="4460875"/>
          <p14:tracePt t="56949" x="6705600" y="4470400"/>
          <p14:tracePt t="56970" x="6696075" y="4470400"/>
          <p14:tracePt t="56976" x="6688138" y="4470400"/>
          <p14:tracePt t="56991" x="6680200" y="4470400"/>
          <p14:tracePt t="57012" x="6637338" y="4470400"/>
          <p14:tracePt t="57019" x="6602413" y="4470400"/>
          <p14:tracePt t="57026" x="6577013" y="4470400"/>
          <p14:tracePt t="57033" x="6535738" y="4470400"/>
          <p14:tracePt t="57040" x="6483350" y="4470400"/>
          <p14:tracePt t="57048" x="6442075" y="4478338"/>
          <p14:tracePt t="57054" x="6407150" y="4478338"/>
          <p14:tracePt t="57062" x="6373813" y="4478338"/>
          <p14:tracePt t="57068" x="6348413" y="4478338"/>
          <p14:tracePt t="57075" x="6323013" y="4478338"/>
          <p14:tracePt t="57083" x="6305550" y="4478338"/>
          <p14:tracePt t="57089" x="6297613" y="4478338"/>
          <p14:tracePt t="57097" x="6288088" y="4478338"/>
          <p14:tracePt t="57104" x="6262688" y="4478338"/>
          <p14:tracePt t="57111" x="6254750" y="4478338"/>
          <p14:tracePt t="57118" x="6237288" y="4478338"/>
          <p14:tracePt t="57125" x="6229350" y="4470400"/>
          <p14:tracePt t="57132" x="6211888" y="4470400"/>
          <p14:tracePt t="57139" x="6186488" y="4460875"/>
          <p14:tracePt t="57146" x="6178550" y="4460875"/>
          <p14:tracePt t="57153" x="6161088" y="4460875"/>
          <p14:tracePt t="57160" x="6143625" y="4460875"/>
          <p14:tracePt t="57167" x="6127750" y="4460875"/>
          <p14:tracePt t="57174" x="6102350" y="4460875"/>
          <p14:tracePt t="57182" x="6084888" y="4460875"/>
          <p14:tracePt t="57188" x="6067425" y="4460875"/>
          <p14:tracePt t="57196" x="6049963" y="4445000"/>
          <p14:tracePt t="57203" x="6042025" y="4445000"/>
          <p14:tracePt t="57210" x="6024563" y="4445000"/>
          <p14:tracePt t="57217" x="6016625" y="4445000"/>
          <p14:tracePt t="57231" x="6008688" y="4445000"/>
          <p14:tracePt t="57238" x="5999163" y="4445000"/>
          <p14:tracePt t="57259" x="5991225" y="4445000"/>
          <p14:tracePt t="57294" x="5983288" y="4445000"/>
          <p14:tracePt t="57308" x="5973763" y="4452938"/>
          <p14:tracePt t="57323" x="5965825" y="4452938"/>
          <p14:tracePt t="57344" x="5957888" y="4452938"/>
          <p14:tracePt t="57351" x="5948363" y="4452938"/>
          <p14:tracePt t="57358" x="5940425" y="4460875"/>
          <p14:tracePt t="57372" x="5932488" y="4460875"/>
          <p14:tracePt t="57386" x="5922963" y="4460875"/>
          <p14:tracePt t="57393" x="5915025" y="4460875"/>
          <p14:tracePt t="57428" x="5905500" y="4460875"/>
          <p14:tracePt t="57435" x="5905500" y="4470400"/>
          <p14:tracePt t="57485" x="5897563" y="4470400"/>
          <p14:tracePt t="57506" x="5897563" y="4478338"/>
          <p14:tracePt t="57534" x="5897563" y="4486275"/>
          <p14:tracePt t="57569" x="5889625" y="4486275"/>
          <p14:tracePt t="57584" x="5889625" y="4495800"/>
          <p14:tracePt t="57619" x="5880100" y="4503738"/>
          <p14:tracePt t="57921" x="5880100" y="4495800"/>
          <p14:tracePt t="58070" x="5880100" y="4486275"/>
          <p14:tracePt t="58091" x="5872163" y="4486275"/>
          <p14:tracePt t="58098" x="5872163" y="4478338"/>
          <p14:tracePt t="58105" x="5872163" y="4470400"/>
          <p14:tracePt t="58112" x="5872163" y="4460875"/>
          <p14:tracePt t="58119" x="5864225" y="4460875"/>
          <p14:tracePt t="58126" x="5854700" y="4445000"/>
          <p14:tracePt t="58140" x="5854700" y="4435475"/>
          <p14:tracePt t="58147" x="5854700" y="4419600"/>
          <p14:tracePt t="58154" x="5854700" y="4410075"/>
          <p14:tracePt t="58162" x="5846763" y="4402138"/>
          <p14:tracePt t="58168" x="5838825" y="4376738"/>
          <p14:tracePt t="58176" x="5838825" y="4359275"/>
          <p14:tracePt t="58183" x="5821363" y="4351338"/>
          <p14:tracePt t="58189" x="5813425" y="4333875"/>
          <p14:tracePt t="58197" x="5795963" y="4316413"/>
          <p14:tracePt t="58204" x="5788025" y="4308475"/>
          <p14:tracePt t="58212" x="5770563" y="4291013"/>
          <p14:tracePt t="58218" x="5753100" y="4291013"/>
          <p14:tracePt t="58225" x="5745163" y="4283075"/>
          <p14:tracePt t="58232" x="5735638" y="4275138"/>
          <p14:tracePt t="58239" x="5727700" y="4275138"/>
          <p14:tracePt t="58246" x="5719763" y="4265613"/>
          <p14:tracePt t="58253" x="5719763" y="4257675"/>
          <p14:tracePt t="58260" x="5710238" y="4257675"/>
          <p14:tracePt t="58267" x="5702300" y="4249738"/>
          <p14:tracePt t="58274" x="5694363" y="4240213"/>
          <p14:tracePt t="58281" x="5694363" y="4232275"/>
          <p14:tracePt t="58331" x="5694363" y="4224338"/>
          <p14:tracePt t="58472" x="5694363" y="4214813"/>
          <p14:tracePt t="58620" x="5694363" y="4206875"/>
          <p14:tracePt t="59052" x="5694363" y="4214813"/>
          <p14:tracePt t="59057" x="5702300" y="4240213"/>
          <p14:tracePt t="59064" x="5702300" y="4257675"/>
          <p14:tracePt t="59072" x="5710238" y="4291013"/>
          <p14:tracePt t="59077" x="5710238" y="4333875"/>
          <p14:tracePt t="59085" x="5710238" y="4384675"/>
          <p14:tracePt t="59093" x="5710238" y="4402138"/>
          <p14:tracePt t="59100" x="5710238" y="4427538"/>
          <p14:tracePt t="59107" x="5710238" y="4445000"/>
          <p14:tracePt t="59113" x="5710238" y="4470400"/>
          <p14:tracePt t="59120" x="5710238" y="4495800"/>
          <p14:tracePt t="59128" x="5710238" y="4513263"/>
          <p14:tracePt t="59134" x="5710238" y="4538663"/>
          <p14:tracePt t="59141" x="5710238" y="4554538"/>
          <p14:tracePt t="59149" x="5710238" y="4579938"/>
          <p14:tracePt t="59155" x="5710238" y="4597400"/>
          <p14:tracePt t="59164" x="5710238" y="4605338"/>
          <p14:tracePt t="59171" x="5710238" y="4630738"/>
          <p14:tracePt t="59178" x="5710238" y="4648200"/>
          <p14:tracePt t="59183" x="5710238" y="4665663"/>
          <p14:tracePt t="59191" x="5710238" y="4683125"/>
          <p14:tracePt t="59198" x="5710238" y="4708525"/>
          <p14:tracePt t="59206" x="5710238" y="4716463"/>
          <p14:tracePt t="59212" x="5710238" y="4724400"/>
          <p14:tracePt t="59218" x="5710238" y="4733925"/>
          <p14:tracePt t="59226" x="5710238" y="4759325"/>
          <p14:tracePt t="59233" x="5710238" y="4767263"/>
          <p14:tracePt t="59241" x="5710238" y="4775200"/>
          <p14:tracePt t="59247" x="5710238" y="4784725"/>
          <p14:tracePt t="59255" x="5702300" y="4784725"/>
          <p14:tracePt t="59261" x="5702300" y="4802188"/>
          <p14:tracePt t="59275" x="5702300" y="4810125"/>
          <p14:tracePt t="59282" x="5702300" y="4818063"/>
          <p14:tracePt t="59290" x="5694363" y="4827588"/>
          <p14:tracePt t="59297" x="5694363" y="4843463"/>
          <p14:tracePt t="59303" x="5694363" y="4860925"/>
          <p14:tracePt t="59310" x="5684838" y="4886325"/>
          <p14:tracePt t="59317" x="5684838" y="4903788"/>
          <p14:tracePt t="59324" x="5684838" y="4937125"/>
          <p14:tracePt t="59332" x="5684838" y="4954588"/>
          <p14:tracePt t="59339" x="5684838" y="4987925"/>
          <p14:tracePt t="59346" x="5684838" y="5005388"/>
          <p14:tracePt t="59353" x="5676900" y="5022850"/>
          <p14:tracePt t="59361" x="5676900" y="5030788"/>
          <p14:tracePt t="59367" x="5676900" y="5048250"/>
          <p14:tracePt t="59374" x="5676900" y="5056188"/>
          <p14:tracePt t="59381" x="5676900" y="5064125"/>
          <p14:tracePt t="59409" x="5676900" y="5073650"/>
          <p14:tracePt t="59430" x="5676900" y="5081588"/>
          <p14:tracePt t="59466" x="5676900" y="5091113"/>
          <p14:tracePt t="59494" x="5676900" y="5099050"/>
          <p14:tracePt t="59500" x="5684838" y="5099050"/>
          <p14:tracePt t="59531" x="5684838" y="5106988"/>
          <p14:tracePt t="59606" x="5684838" y="5116513"/>
          <p14:tracePt t="60459" x="5694363" y="5106988"/>
          <p14:tracePt t="60466" x="5702300" y="5106988"/>
          <p14:tracePt t="60480" x="5710238" y="5106988"/>
          <p14:tracePt t="60488" x="5710238" y="5099050"/>
          <p14:tracePt t="60501" x="5719763" y="5099050"/>
          <p14:tracePt t="60509" x="5719763" y="5091113"/>
          <p14:tracePt t="60522" x="5727700" y="5091113"/>
          <p14:tracePt t="60530" x="5735638" y="5073650"/>
          <p14:tracePt t="60544" x="5745163" y="5073650"/>
          <p14:tracePt t="60551" x="5745163" y="5064125"/>
          <p14:tracePt t="60558" x="5753100" y="5056188"/>
          <p14:tracePt t="60565" x="5753100" y="5048250"/>
          <p14:tracePt t="60572" x="5761038" y="5048250"/>
          <p14:tracePt t="60580" x="5770563" y="5030788"/>
          <p14:tracePt t="60586" x="5788025" y="5022850"/>
          <p14:tracePt t="60594" x="5795963" y="5013325"/>
          <p14:tracePt t="60600" x="5813425" y="5013325"/>
          <p14:tracePt t="60607" x="5821363" y="4997450"/>
          <p14:tracePt t="60614" x="5846763" y="4987925"/>
          <p14:tracePt t="60621" x="5864225" y="4979988"/>
          <p14:tracePt t="60629" x="5897563" y="4954588"/>
          <p14:tracePt t="60635" x="5940425" y="4937125"/>
          <p14:tracePt t="60644" x="5973763" y="4911725"/>
          <p14:tracePt t="60650" x="6024563" y="4878388"/>
          <p14:tracePt t="60657" x="6059488" y="4860925"/>
          <p14:tracePt t="60664" x="6084888" y="4852988"/>
          <p14:tracePt t="60670" x="6110288" y="4852988"/>
          <p14:tracePt t="60678" x="6118225" y="4843463"/>
          <p14:tracePt t="60687" x="6135688" y="4835525"/>
          <p14:tracePt t="60699" x="6143625" y="4835525"/>
          <p14:tracePt t="60727" x="6143625" y="4827588"/>
          <p14:tracePt t="60734" x="6153150" y="4827588"/>
          <p14:tracePt t="60762" x="6161088" y="4818063"/>
          <p14:tracePt t="60797" x="6161088" y="4810125"/>
          <p14:tracePt t="60875" x="6169025" y="4802188"/>
          <p14:tracePt t="60882" x="6194425" y="4792663"/>
          <p14:tracePt t="60889" x="6221413" y="4792663"/>
          <p14:tracePt t="60896" x="6237288" y="4775200"/>
          <p14:tracePt t="60903" x="6272213" y="4767263"/>
          <p14:tracePt t="60910" x="6288088" y="4759325"/>
          <p14:tracePt t="60917" x="6305550" y="4749800"/>
          <p14:tracePt t="60927" x="6330950" y="4741863"/>
          <p14:tracePt t="60931" x="6348413" y="4724400"/>
          <p14:tracePt t="60939" x="6365875" y="4716463"/>
          <p14:tracePt t="60946" x="6391275" y="4699000"/>
          <p14:tracePt t="60953" x="6407150" y="4683125"/>
          <p14:tracePt t="60960" x="6424613" y="4665663"/>
          <p14:tracePt t="60967" x="6450013" y="4648200"/>
          <p14:tracePt t="60974" x="6467475" y="4630738"/>
          <p14:tracePt t="60993" x="6510338" y="4589463"/>
          <p14:tracePt t="60995" x="6535738" y="4564063"/>
          <p14:tracePt t="61002" x="6551613" y="4546600"/>
          <p14:tracePt t="61010" x="6569075" y="4529138"/>
          <p14:tracePt t="61016" x="6586538" y="4513263"/>
          <p14:tracePt t="61023" x="6602413" y="4503738"/>
          <p14:tracePt t="61030" x="6611938" y="4495800"/>
          <p14:tracePt t="61037" x="6619875" y="4478338"/>
          <p14:tracePt t="61045" x="6627813" y="4460875"/>
          <p14:tracePt t="61058" x="6637338" y="4452938"/>
          <p14:tracePt t="61065" x="6645275" y="4445000"/>
          <p14:tracePt t="61072" x="6645275" y="4435475"/>
          <p14:tracePt t="61087" x="6645275" y="4427538"/>
          <p14:tracePt t="61094" x="6645275" y="4410075"/>
          <p14:tracePt t="61101" x="6654800" y="4410075"/>
          <p14:tracePt t="61108" x="6654800" y="4402138"/>
          <p14:tracePt t="61115" x="6654800" y="4384675"/>
          <p14:tracePt t="61129" x="6654800" y="4376738"/>
          <p14:tracePt t="61143" x="6654800" y="4368800"/>
          <p14:tracePt t="61150" x="6654800" y="4359275"/>
          <p14:tracePt t="61164" x="6654800" y="4351338"/>
          <p14:tracePt t="61193" x="6654800" y="4341813"/>
          <p14:tracePt t="61215" x="6654800" y="4333875"/>
          <p14:tracePt t="61243" x="6654800" y="4325938"/>
          <p14:tracePt t="61440" x="6645275" y="4325938"/>
          <p14:tracePt t="61454" x="6645275" y="4333875"/>
          <p14:tracePt t="61476" x="6645275" y="4341813"/>
          <p14:tracePt t="61489" x="6637338" y="4351338"/>
          <p14:tracePt t="61505" x="6637338" y="4359275"/>
          <p14:tracePt t="61509" x="6627813" y="4368800"/>
          <p14:tracePt t="61517" x="6619875" y="4376738"/>
          <p14:tracePt t="61531" x="6611938" y="4394200"/>
          <p14:tracePt t="61546" x="6594475" y="4410075"/>
          <p14:tracePt t="61554" x="6577013" y="4410075"/>
          <p14:tracePt t="61559" x="6561138" y="4427538"/>
          <p14:tracePt t="61566" x="6551613" y="4427538"/>
          <p14:tracePt t="61573" x="6518275" y="4445000"/>
          <p14:tracePt t="61581" x="6510338" y="4452938"/>
          <p14:tracePt t="61590" x="6492875" y="4452938"/>
          <p14:tracePt t="61595" x="6475413" y="4470400"/>
          <p14:tracePt t="61602" x="6457950" y="4478338"/>
          <p14:tracePt t="61609" x="6450013" y="4478338"/>
          <p14:tracePt t="61616" x="6442075" y="4486275"/>
          <p14:tracePt t="61625" x="6432550" y="4495800"/>
          <p14:tracePt t="61630" x="6416675" y="4503738"/>
          <p14:tracePt t="61639" x="6399213" y="4513263"/>
          <p14:tracePt t="61644" x="6381750" y="4513263"/>
          <p14:tracePt t="61652" x="6373813" y="4529138"/>
          <p14:tracePt t="61659" x="6348413" y="4538663"/>
          <p14:tracePt t="61666" x="6323013" y="4546600"/>
          <p14:tracePt t="61672" x="6305550" y="4564063"/>
          <p14:tracePt t="61679" x="6272213" y="4579938"/>
          <p14:tracePt t="61686" x="6246813" y="4589463"/>
          <p14:tracePt t="61692" x="6229350" y="4605338"/>
          <p14:tracePt t="61700" x="6194425" y="4614863"/>
          <p14:tracePt t="61708" x="6169025" y="4622800"/>
          <p14:tracePt t="61714" x="6135688" y="4648200"/>
          <p14:tracePt t="61721" x="6110288" y="4657725"/>
          <p14:tracePt t="61728" x="6084888" y="4673600"/>
          <p14:tracePt t="61737" x="6049963" y="4691063"/>
          <p14:tracePt t="61743" x="6034088" y="4691063"/>
          <p14:tracePt t="61751" x="6024563" y="4708525"/>
          <p14:tracePt t="61758" x="6008688" y="4708525"/>
          <p14:tracePt t="61764" x="5991225" y="4716463"/>
          <p14:tracePt t="61771" x="5991225" y="4724400"/>
          <p14:tracePt t="61778" x="5983288" y="4724400"/>
          <p14:tracePt t="61793" x="5973763" y="4724400"/>
          <p14:tracePt t="61801" x="5973763" y="4733925"/>
          <p14:tracePt t="61806" x="5965825" y="4733925"/>
          <p14:tracePt t="61834" x="5957888" y="4741863"/>
          <p14:tracePt t="61841" x="5940425" y="4749800"/>
          <p14:tracePt t="61850" x="5932488" y="4749800"/>
          <p14:tracePt t="61858" x="5915025" y="4775200"/>
          <p14:tracePt t="61862" x="5905500" y="4784725"/>
          <p14:tracePt t="61870" x="5880100" y="4792663"/>
          <p14:tracePt t="61876" x="5864225" y="4802188"/>
          <p14:tracePt t="61884" x="5838825" y="4810125"/>
          <p14:tracePt t="61892" x="5813425" y="4835525"/>
          <p14:tracePt t="61899" x="5795963" y="4835525"/>
          <p14:tracePt t="61906" x="5788025" y="4843463"/>
          <p14:tracePt t="61912" x="5761038" y="4852988"/>
          <p14:tracePt t="61918" x="5753100" y="4860925"/>
          <p14:tracePt t="61926" x="5745163" y="4868863"/>
          <p14:tracePt t="61932" x="5735638" y="4868863"/>
          <p14:tracePt t="61939" x="5727700" y="4878388"/>
          <p14:tracePt t="61947" x="5719763" y="4886325"/>
          <p14:tracePt t="61954" x="5710238" y="4894263"/>
          <p14:tracePt t="61961" x="5710238" y="4903788"/>
          <p14:tracePt t="61969" x="5702300" y="4903788"/>
          <p14:tracePt t="61983" x="5702300" y="4911725"/>
          <p14:tracePt t="61990" x="5694363" y="4911725"/>
          <p14:tracePt t="62009" x="5684838" y="4911725"/>
          <p14:tracePt t="62018" x="5684838" y="4919663"/>
          <p14:tracePt t="62060" x="5676900" y="4919663"/>
          <p14:tracePt t="62075" x="5676900" y="4929188"/>
          <p14:tracePt t="62096" x="5676900" y="4937125"/>
          <p14:tracePt t="62103" x="5668963" y="4946650"/>
          <p14:tracePt t="62118" x="5651500" y="4954588"/>
          <p14:tracePt t="62123" x="5651500" y="4962525"/>
          <p14:tracePt t="62130" x="5641975" y="4972050"/>
          <p14:tracePt t="62146" x="5641975" y="4979988"/>
          <p14:tracePt t="62175" x="5634038" y="4987925"/>
          <p14:tracePt t="62211" x="5634038" y="4979988"/>
          <p14:tracePt t="62216" x="5634038" y="4972050"/>
          <p14:tracePt t="62221" x="5634038" y="4962525"/>
          <p14:tracePt t="62235" x="5634038" y="4954588"/>
          <p14:tracePt t="62243" x="5634038" y="4946650"/>
          <p14:tracePt t="62250" x="5634038" y="4937125"/>
          <p14:tracePt t="62256" x="5641975" y="4919663"/>
          <p14:tracePt t="62264" x="5641975" y="4903788"/>
          <p14:tracePt t="62271" x="5651500" y="4894263"/>
          <p14:tracePt t="62279" x="5668963" y="4878388"/>
          <p14:tracePt t="62285" x="5668963" y="4860925"/>
          <p14:tracePt t="62293" x="5676900" y="4860925"/>
          <p14:tracePt t="62299" x="5676900" y="4852988"/>
          <p14:tracePt t="62306" x="5684838" y="4843463"/>
          <p14:tracePt t="62313" x="5684838" y="4835525"/>
          <p14:tracePt t="62320" x="5694363" y="4835525"/>
          <p14:tracePt t="62328" x="5702300" y="4810125"/>
          <p14:tracePt t="62335" x="5710238" y="4810125"/>
          <p14:tracePt t="62342" x="5727700" y="4802188"/>
          <p14:tracePt t="62348" x="5727700" y="4792663"/>
          <p14:tracePt t="62355" x="5735638" y="4784725"/>
          <p14:tracePt t="62369" x="5745163" y="4767263"/>
          <p14:tracePt t="62376" x="5745163" y="4759325"/>
          <p14:tracePt t="62383" x="5753100" y="4759325"/>
          <p14:tracePt t="62391" x="5753100" y="4749800"/>
          <p14:tracePt t="62398" x="5761038" y="4749800"/>
          <p14:tracePt t="62405" x="5761038" y="4741863"/>
          <p14:tracePt t="62412" x="5770563" y="4733925"/>
          <p14:tracePt t="62427" x="5778500" y="4733925"/>
          <p14:tracePt t="62429" x="5778500" y="4724400"/>
          <p14:tracePt t="62433" x="5778500" y="4708525"/>
          <p14:tracePt t="62440" x="5788025" y="4708525"/>
          <p14:tracePt t="62447" x="5788025" y="4699000"/>
          <p14:tracePt t="62461" x="5788025" y="4691063"/>
          <p14:tracePt t="62468" x="5795963" y="4691063"/>
          <p14:tracePt t="62476" x="5795963" y="4683125"/>
          <p14:tracePt t="62517" x="5795963" y="4673600"/>
          <p14:tracePt t="62525" x="5803900" y="4673600"/>
          <p14:tracePt t="62708" x="5821363" y="4657725"/>
          <p14:tracePt t="62715" x="5846763" y="4622800"/>
          <p14:tracePt t="62722" x="5880100" y="4572000"/>
          <p14:tracePt t="62729" x="5932488" y="4513263"/>
          <p14:tracePt t="62736" x="5999163" y="4427538"/>
          <p14:tracePt t="62743" x="6042025" y="4368800"/>
          <p14:tracePt t="62750" x="6110288" y="4265613"/>
          <p14:tracePt t="62757" x="6153150" y="4181475"/>
          <p14:tracePt t="62764" x="6203950" y="4105275"/>
          <p14:tracePt t="62771" x="6229350" y="4027488"/>
          <p14:tracePt t="62779" x="6272213" y="3986213"/>
          <p14:tracePt t="62786" x="6288088" y="3943350"/>
          <p14:tracePt t="62793" x="6297613" y="3917950"/>
          <p14:tracePt t="62800" x="6305550" y="3900488"/>
          <p14:tracePt t="62807" x="6305550" y="3892550"/>
          <p14:tracePt t="62814" x="6305550" y="3883025"/>
          <p14:tracePt t="62828" x="6305550" y="3875088"/>
          <p14:tracePt t="62835" x="6305550" y="3867150"/>
          <p14:tracePt t="62856" x="6297613" y="3867150"/>
          <p14:tracePt t="62878" x="6288088" y="3857625"/>
          <p14:tracePt t="62898" x="6280150" y="3857625"/>
          <p14:tracePt t="62920" x="6272213" y="3857625"/>
          <p14:tracePt t="62927" x="6272213" y="3849688"/>
          <p14:tracePt t="62934" x="6262688" y="3841750"/>
          <p14:tracePt t="62941" x="6254750" y="3832225"/>
          <p14:tracePt t="62948" x="6246813" y="3832225"/>
          <p14:tracePt t="62956" x="6237288" y="3832225"/>
          <p14:tracePt t="62962" x="6229350" y="3824288"/>
          <p14:tracePt t="62969" x="6221413" y="3824288"/>
          <p14:tracePt t="62984" x="6211888" y="3824288"/>
          <p14:tracePt t="62992" x="6211888" y="3832225"/>
          <p14:tracePt t="62997" x="6203950" y="3832225"/>
          <p14:tracePt t="63012" x="6203950" y="3841750"/>
          <p14:tracePt t="63026" x="6194425" y="3849688"/>
          <p14:tracePt t="63033" x="6194425" y="3857625"/>
          <p14:tracePt t="63054" x="6186488" y="3867150"/>
          <p14:tracePt t="63075" x="6178550" y="3875088"/>
          <p14:tracePt t="63082" x="6169025" y="3875088"/>
          <p14:tracePt t="63089" x="6169025" y="3892550"/>
          <p14:tracePt t="63096" x="6161088" y="3908425"/>
          <p14:tracePt t="63103" x="6153150" y="3917950"/>
          <p14:tracePt t="63110" x="6153150" y="3935413"/>
          <p14:tracePt t="63117" x="6153150" y="3951288"/>
          <p14:tracePt t="63124" x="6143625" y="3960813"/>
          <p14:tracePt t="63131" x="6135688" y="3968750"/>
          <p14:tracePt t="63138" x="6127750" y="3994150"/>
          <p14:tracePt t="63146" x="6118225" y="4027488"/>
          <p14:tracePt t="63152" x="6110288" y="4044950"/>
          <p14:tracePt t="63160" x="6102350" y="4079875"/>
          <p14:tracePt t="63166" x="6102350" y="4087813"/>
          <p14:tracePt t="63174" x="6102350" y="4105275"/>
          <p14:tracePt t="63181" x="6092825" y="4121150"/>
          <p14:tracePt t="63187" x="6084888" y="4138613"/>
          <p14:tracePt t="63195" x="6084888" y="4146550"/>
          <p14:tracePt t="63202" x="6084888" y="4156075"/>
          <p14:tracePt t="63210" x="6084888" y="4164013"/>
          <p14:tracePt t="63251" x="6084888" y="4171950"/>
          <p14:tracePt t="63265" x="6084888" y="4181475"/>
          <p14:tracePt t="63273" x="6076950" y="4197350"/>
          <p14:tracePt t="63279" x="6076950" y="4214813"/>
          <p14:tracePt t="63287" x="6076950" y="4224338"/>
          <p14:tracePt t="63294" x="6076950" y="4240213"/>
          <p14:tracePt t="63300" x="6076950" y="4257675"/>
          <p14:tracePt t="63308" x="6076950" y="4265613"/>
          <p14:tracePt t="63314" x="6067425" y="4275138"/>
          <p14:tracePt t="63321" x="6067425" y="4291013"/>
          <p14:tracePt t="63329" x="6067425" y="4308475"/>
          <p14:tracePt t="63336" x="6059488" y="4308475"/>
          <p14:tracePt t="63342" x="6059488" y="4325938"/>
          <p14:tracePt t="63350" x="6059488" y="4333875"/>
          <p14:tracePt t="63357" x="6059488" y="4341813"/>
          <p14:tracePt t="63364" x="6059488" y="4359275"/>
          <p14:tracePt t="63371" x="6059488" y="4376738"/>
          <p14:tracePt t="63378" x="6059488" y="4394200"/>
          <p14:tracePt t="63392" x="6059488" y="4419600"/>
          <p14:tracePt t="63399" x="6059488" y="4427538"/>
          <p14:tracePt t="63406" x="6049963" y="4445000"/>
          <p14:tracePt t="63413" x="6049963" y="4460875"/>
          <p14:tracePt t="63420" x="6049963" y="4486275"/>
          <p14:tracePt t="63428" x="6042025" y="4495800"/>
          <p14:tracePt t="63436" x="6042025" y="4503738"/>
          <p14:tracePt t="63444" x="6042025" y="4521200"/>
          <p14:tracePt t="63455" x="6042025" y="4538663"/>
          <p14:tracePt t="63463" x="6042025" y="4546600"/>
          <p14:tracePt t="63470" x="6042025" y="4564063"/>
          <p14:tracePt t="63477" x="6042025" y="4572000"/>
          <p14:tracePt t="63483" x="6042025" y="4589463"/>
          <p14:tracePt t="63491" x="6042025" y="4605338"/>
          <p14:tracePt t="63498" x="6042025" y="4614863"/>
          <p14:tracePt t="63505" x="6042025" y="4630738"/>
          <p14:tracePt t="63512" x="6042025" y="4657725"/>
          <p14:tracePt t="63519" x="6042025" y="4673600"/>
          <p14:tracePt t="63525" x="6042025" y="4691063"/>
          <p14:tracePt t="63533" x="6042025" y="4716463"/>
          <p14:tracePt t="63540" x="6042025" y="4724400"/>
          <p14:tracePt t="63547" x="6042025" y="4749800"/>
          <p14:tracePt t="63554" x="6042025" y="4759325"/>
          <p14:tracePt t="63562" x="6042025" y="4784725"/>
          <p14:tracePt t="63568" x="6042025" y="4792663"/>
          <p14:tracePt t="63576" x="6042025" y="4802188"/>
          <p14:tracePt t="63582" x="6042025" y="4818063"/>
          <p14:tracePt t="63589" x="6042025" y="4835525"/>
          <p14:tracePt t="63597" x="6042025" y="4843463"/>
          <p14:tracePt t="63603" x="6042025" y="4852988"/>
          <p14:tracePt t="63618" x="6042025" y="4860925"/>
          <p14:tracePt t="63626" x="6042025" y="4868863"/>
          <p14:tracePt t="63632" x="6049963" y="4878388"/>
          <p14:tracePt t="63638" x="6049963" y="4894263"/>
          <p14:tracePt t="63647" x="6049963" y="4903788"/>
          <p14:tracePt t="63653" x="6049963" y="4911725"/>
          <p14:tracePt t="63660" x="6049963" y="4919663"/>
          <p14:tracePt t="63667" x="6059488" y="4937125"/>
          <p14:tracePt t="63681" x="6059488" y="4946650"/>
          <p14:tracePt t="63696" x="6059488" y="4954588"/>
          <p14:tracePt t="63709" x="6059488" y="4962525"/>
          <p14:tracePt t="63730" x="6059488" y="4972050"/>
          <p14:tracePt t="63745" x="6059488" y="4987925"/>
          <p14:tracePt t="63751" x="6067425" y="4987925"/>
          <p14:tracePt t="63759" x="6067425" y="4997450"/>
          <p14:tracePt t="63765" x="6067425" y="5005388"/>
          <p14:tracePt t="63780" x="6067425" y="5022850"/>
          <p14:tracePt t="63794" x="6067425" y="5030788"/>
          <p14:tracePt t="63801" x="6067425" y="5038725"/>
          <p14:tracePt t="63809" x="6067425" y="5048250"/>
          <p14:tracePt t="63822" x="6067425" y="5056188"/>
          <p14:tracePt t="63850" x="6067425" y="5064125"/>
          <p14:tracePt t="63900" x="6067425" y="5073650"/>
          <p14:tracePt t="63921" x="6067425" y="5081588"/>
          <p14:tracePt t="63956" x="6067425" y="5091113"/>
          <p14:tracePt t="64027" x="6067425" y="5099050"/>
          <p14:tracePt t="64147" x="6059488" y="5099050"/>
          <p14:tracePt t="64217" x="6049963" y="5099050"/>
          <p14:tracePt t="64259" x="6049963" y="5091113"/>
          <p14:tracePt t="64280" x="6049963" y="5081588"/>
          <p14:tracePt t="64308" x="6049963" y="5073650"/>
          <p14:tracePt t="64344" x="6049963" y="5064125"/>
          <p14:tracePt t="64386" x="6049963" y="5056188"/>
          <p14:tracePt t="64407" x="6042025" y="5056188"/>
          <p14:tracePt t="64435" x="6042025" y="5048250"/>
          <p14:tracePt t="64477" x="6034088" y="5038725"/>
          <p14:tracePt t="64498" x="6024563" y="5030788"/>
          <p14:tracePt t="64513" x="6024563" y="5022850"/>
          <p14:tracePt t="64520" x="6024563" y="5013325"/>
          <p14:tracePt t="64527" x="6016625" y="5013325"/>
          <p14:tracePt t="64556" x="6016625" y="5005388"/>
          <p14:tracePt t="64569" x="6008688" y="5005388"/>
          <p14:tracePt t="64576" x="6008688" y="4997450"/>
          <p14:tracePt t="64618" x="6008688" y="4979988"/>
          <p14:tracePt t="64682" x="6008688" y="4972050"/>
          <p14:tracePt t="64717" x="5999163" y="4972050"/>
          <p14:tracePt t="64787" x="5991225" y="4972050"/>
          <p14:tracePt t="64879" x="5991225" y="4962525"/>
          <p14:tracePt t="64914" x="5999163" y="4954588"/>
          <p14:tracePt t="64921" x="6008688" y="4946650"/>
          <p14:tracePt t="64928" x="6024563" y="4946650"/>
          <p14:tracePt t="64936" x="6024563" y="4929188"/>
          <p14:tracePt t="64943" x="6042025" y="4911725"/>
          <p14:tracePt t="64950" x="6042025" y="4903788"/>
          <p14:tracePt t="64958" x="6059488" y="4878388"/>
          <p14:tracePt t="64963" x="6076950" y="4852988"/>
          <p14:tracePt t="64971" x="6084888" y="4827588"/>
          <p14:tracePt t="64978" x="6102350" y="4784725"/>
          <p14:tracePt t="64985" x="6118225" y="4749800"/>
          <p14:tracePt t="64992" x="6135688" y="4708525"/>
          <p14:tracePt t="65008" x="6169025" y="4630738"/>
          <p14:tracePt t="65013" x="6186488" y="4605338"/>
          <p14:tracePt t="65020" x="6211888" y="4564063"/>
          <p14:tracePt t="65028" x="6221413" y="4546600"/>
          <p14:tracePt t="65034" x="6237288" y="4529138"/>
          <p14:tracePt t="65041" x="6237288" y="4503738"/>
          <p14:tracePt t="65048" x="6246813" y="4486275"/>
          <p14:tracePt t="65055" x="6254750" y="4486275"/>
          <p14:tracePt t="65062" x="6254750" y="4478338"/>
          <p14:tracePt t="65077" x="6262688" y="4478338"/>
          <p14:tracePt t="65083" x="6262688" y="4470400"/>
          <p14:tracePt t="65104" x="6262688" y="4460875"/>
          <p14:tracePt t="65365" x="6262688" y="4452938"/>
          <p14:tracePt t="65372" x="6262688" y="4445000"/>
          <p14:tracePt t="65380" x="6280150" y="4427538"/>
          <p14:tracePt t="65386" x="6288088" y="4402138"/>
          <p14:tracePt t="65393" x="6305550" y="4351338"/>
          <p14:tracePt t="65400" x="6330950" y="4316413"/>
          <p14:tracePt t="65407" x="6338888" y="4257675"/>
          <p14:tracePt t="65415" x="6356350" y="4197350"/>
          <p14:tracePt t="65422" x="6365875" y="4146550"/>
          <p14:tracePt t="65429" x="6373813" y="4095750"/>
          <p14:tracePt t="65436" x="6373813" y="4052888"/>
          <p14:tracePt t="65443" x="6373813" y="4011613"/>
          <p14:tracePt t="65450" x="6381750" y="3960813"/>
          <p14:tracePt t="65458" x="6381750" y="3925888"/>
          <p14:tracePt t="65464" x="6391275" y="3875088"/>
          <p14:tracePt t="65473" x="6391275" y="3849688"/>
          <p14:tracePt t="65479" x="6391275" y="3816350"/>
          <p14:tracePt t="65485" x="6391275" y="3798888"/>
          <p14:tracePt t="65492" x="6391275" y="3790950"/>
          <p14:tracePt t="65499" x="6391275" y="3773488"/>
          <p14:tracePt t="65507" x="6391275" y="3763963"/>
          <p14:tracePt t="65513" x="6391275" y="3756025"/>
          <p14:tracePt t="65521" x="6391275" y="3748088"/>
          <p14:tracePt t="65591" x="6391275" y="3738563"/>
          <p14:tracePt t="65640" x="6381750" y="3738563"/>
          <p14:tracePt t="65647" x="6373813" y="3748088"/>
          <p14:tracePt t="65655" x="6365875" y="3756025"/>
          <p14:tracePt t="65662" x="6365875" y="3763963"/>
          <p14:tracePt t="65669" x="6356350" y="3763963"/>
          <p14:tracePt t="65676" x="6348413" y="3781425"/>
          <p14:tracePt t="65683" x="6348413" y="3790950"/>
          <p14:tracePt t="65691" x="6338888" y="3790950"/>
          <p14:tracePt t="65697" x="6338888" y="3806825"/>
          <p14:tracePt t="65711" x="6323013" y="3816350"/>
          <p14:tracePt t="65718" x="6313488" y="3841750"/>
          <p14:tracePt t="65728" x="6313488" y="3849688"/>
          <p14:tracePt t="65732" x="6305550" y="3857625"/>
          <p14:tracePt t="65739" x="6305550" y="3875088"/>
          <p14:tracePt t="65753" x="6305550" y="3892550"/>
          <p14:tracePt t="65760" x="6297613" y="3900488"/>
          <p14:tracePt t="65767" x="6297613" y="3908425"/>
          <p14:tracePt t="65774" x="6297613" y="3917950"/>
          <p14:tracePt t="65781" x="6297613" y="3935413"/>
          <p14:tracePt t="65789" x="6288088" y="3943350"/>
          <p14:tracePt t="65795" x="6288088" y="3951288"/>
          <p14:tracePt t="65803" x="6288088" y="3968750"/>
          <p14:tracePt t="65817" x="6288088" y="3976688"/>
          <p14:tracePt t="65831" x="6288088" y="3986213"/>
          <p14:tracePt t="65838" x="6280150" y="3986213"/>
          <p14:tracePt t="65845" x="6280150" y="3994150"/>
          <p14:tracePt t="65852" x="6280150" y="4002088"/>
          <p14:tracePt t="65874" x="6280150" y="4011613"/>
          <p14:tracePt t="65880" x="6280150" y="4019550"/>
          <p14:tracePt t="65887" x="6272213" y="4037013"/>
          <p14:tracePt t="65894" x="6272213" y="4052888"/>
          <p14:tracePt t="65901" x="6272213" y="4070350"/>
          <p14:tracePt t="65908" x="6272213" y="4087813"/>
          <p14:tracePt t="65915" x="6272213" y="4113213"/>
          <p14:tracePt t="65922" x="6272213" y="4138613"/>
          <p14:tracePt t="65929" x="6272213" y="4164013"/>
          <p14:tracePt t="65936" x="6272213" y="4181475"/>
          <p14:tracePt t="65944" x="6272213" y="4197350"/>
          <p14:tracePt t="65951" x="6272213" y="4214813"/>
          <p14:tracePt t="65957" x="6272213" y="4232275"/>
          <p14:tracePt t="65965" x="6272213" y="4240213"/>
          <p14:tracePt t="65972" x="6272213" y="4249738"/>
          <p14:tracePt t="65979" x="6272213" y="4257675"/>
          <p14:tracePt t="65986" x="6272213" y="4265613"/>
          <p14:tracePt t="66000" x="6272213" y="4275138"/>
          <p14:tracePt t="66007" x="6272213" y="4283075"/>
          <p14:tracePt t="66028" x="6272213" y="4291013"/>
          <p14:tracePt t="66035" x="6272213" y="4300538"/>
          <p14:tracePt t="66057" x="6272213" y="4308475"/>
          <p14:tracePt t="66092" x="6272213" y="4316413"/>
          <p14:tracePt t="66148" x="6272213" y="4333875"/>
          <p14:tracePt t="66303" x="6272213" y="4341813"/>
          <p14:tracePt t="66613" x="6272213" y="4333875"/>
          <p14:tracePt t="66620" x="6272213" y="4325938"/>
          <p14:tracePt t="66627" x="6272213" y="4316413"/>
          <p14:tracePt t="66641" x="6272213" y="4308475"/>
          <p14:tracePt t="66649" x="6272213" y="4300538"/>
          <p14:tracePt t="66655" x="6272213" y="4291013"/>
          <p14:tracePt t="66663" x="6280150" y="4291013"/>
          <p14:tracePt t="66670" x="6280150" y="4275138"/>
          <p14:tracePt t="66684" x="6280150" y="4265613"/>
          <p14:tracePt t="66691" x="6280150" y="4257675"/>
          <p14:tracePt t="66698" x="6280150" y="4249738"/>
          <p14:tracePt t="66705" x="6280150" y="4240213"/>
          <p14:tracePt t="66712" x="6280150" y="4224338"/>
          <p14:tracePt t="66733" x="6280150" y="4214813"/>
          <p14:tracePt t="66768" x="6280150" y="4206875"/>
          <p14:tracePt t="66789" x="6280150" y="4197350"/>
          <p14:tracePt t="66804" x="6272213" y="4197350"/>
          <p14:tracePt t="66846" x="6272213" y="4189413"/>
          <p14:tracePt t="66966" x="6262688" y="4189413"/>
          <p14:tracePt t="66973" x="6262688" y="4197350"/>
          <p14:tracePt t="66980" x="6262688" y="4206875"/>
          <p14:tracePt t="66989" x="6254750" y="4206875"/>
          <p14:tracePt t="66994" x="6254750" y="4214813"/>
          <p14:tracePt t="67015" x="6254750" y="4224338"/>
          <p14:tracePt t="67029" x="6254750" y="4232275"/>
          <p14:tracePt t="67044" x="6246813" y="4240213"/>
          <p14:tracePt t="67072" x="6246813" y="4249738"/>
          <p14:tracePt t="67093" x="6246813" y="4257675"/>
          <p14:tracePt t="67114" x="6246813" y="4265613"/>
          <p14:tracePt t="67128" x="6246813" y="4275138"/>
          <p14:tracePt t="67142" x="6237288" y="4283075"/>
          <p14:tracePt t="67170" x="6237288" y="4291013"/>
          <p14:tracePt t="67192" x="6237288" y="4300538"/>
          <p14:tracePt t="67255" x="6237288" y="4308475"/>
          <p14:tracePt t="67325" x="6237288" y="4316413"/>
          <p14:tracePt t="67375" x="6237288" y="4333875"/>
          <p14:tracePt t="67403" x="6237288" y="4341813"/>
          <p14:tracePt t="67424" x="6237288" y="4351338"/>
          <p14:tracePt t="67438" x="6237288" y="4368800"/>
          <p14:tracePt t="67445" x="6237288" y="4384675"/>
          <p14:tracePt t="67452" x="6237288" y="4394200"/>
          <p14:tracePt t="67459" x="6229350" y="4410075"/>
          <p14:tracePt t="67466" x="6229350" y="4427538"/>
          <p14:tracePt t="67473" x="6229350" y="4445000"/>
          <p14:tracePt t="67488" x="6229350" y="4452938"/>
          <p14:tracePt t="67494" x="6229350" y="4460875"/>
          <p14:tracePt t="67502" x="6229350" y="4470400"/>
          <p14:tracePt t="67516" x="6229350" y="4478338"/>
          <p14:tracePt t="67544" x="6229350" y="4486275"/>
          <p14:tracePt t="67558" x="6229350" y="4495800"/>
          <p14:tracePt t="67579" x="6229350" y="4503738"/>
          <p14:tracePt t="67607" x="6229350" y="4513263"/>
          <p14:tracePt t="67622" x="6229350" y="4521200"/>
          <p14:tracePt t="67643" x="6229350" y="4538663"/>
          <p14:tracePt t="67650" x="6229350" y="4554538"/>
          <p14:tracePt t="67656" x="6229350" y="4564063"/>
          <p14:tracePt t="67664" x="6229350" y="4572000"/>
          <p14:tracePt t="67671" x="6229350" y="4579938"/>
          <p14:tracePt t="67685" x="6229350" y="4597400"/>
          <p14:tracePt t="67692" x="6229350" y="4605338"/>
          <p14:tracePt t="67707" x="6229350" y="4614863"/>
          <p14:tracePt t="67713" x="6229350" y="4622800"/>
          <p14:tracePt t="67734" x="6229350" y="4630738"/>
          <p14:tracePt t="67748" x="6229350" y="4640263"/>
          <p14:tracePt t="67756" x="6229350" y="4657725"/>
          <p14:tracePt t="67769" x="6229350" y="4665663"/>
          <p14:tracePt t="67776" x="6229350" y="4673600"/>
          <p14:tracePt t="67784" x="6229350" y="4683125"/>
          <p14:tracePt t="67791" x="6229350" y="4699000"/>
          <p14:tracePt t="67807" x="6229350" y="4708525"/>
          <p14:tracePt t="67826" x="6229350" y="4716463"/>
          <p14:tracePt t="67840" x="6229350" y="4724400"/>
          <p14:tracePt t="67847" x="6229350" y="4733925"/>
          <p14:tracePt t="67868" x="6229350" y="4741863"/>
          <p14:tracePt t="67875" x="6229350" y="4749800"/>
          <p14:tracePt t="67890" x="6229350" y="4759325"/>
          <p14:tracePt t="67904" x="6229350" y="4767263"/>
          <p14:tracePt t="67917" x="6229350" y="4775200"/>
          <p14:tracePt t="67931" x="6229350" y="4784725"/>
          <p14:tracePt t="67939" x="6229350" y="4792663"/>
          <p14:tracePt t="67946" x="6229350" y="4802188"/>
          <p14:tracePt t="67960" x="6229350" y="4810125"/>
          <p14:tracePt t="67974" x="6229350" y="4818063"/>
          <p14:tracePt t="67989" x="6229350" y="4827588"/>
          <p14:tracePt t="68007" x="6229350" y="4835525"/>
          <p14:tracePt t="68009" x="6229350" y="4843463"/>
          <p14:tracePt t="68023" x="6229350" y="4852988"/>
          <p14:tracePt t="68037" x="6229350" y="4860925"/>
          <p14:tracePt t="68065" x="6229350" y="4868863"/>
          <p14:tracePt t="68080" x="6229350" y="4878388"/>
          <p14:tracePt t="68094" x="6229350" y="4894263"/>
          <p14:tracePt t="68115" x="6229350" y="4903788"/>
          <p14:tracePt t="68143" x="6229350" y="4911725"/>
          <p14:tracePt t="68171" x="6229350" y="4919663"/>
          <p14:tracePt t="68178" x="6229350" y="4929188"/>
          <p14:tracePt t="68200" x="6229350" y="4937125"/>
          <p14:tracePt t="68221" x="6229350" y="4946650"/>
          <p14:tracePt t="68270" x="6229350" y="4954588"/>
          <p14:tracePt t="68404" x="6237288" y="4954588"/>
          <p14:tracePt t="68418" x="6254750" y="4954588"/>
          <p14:tracePt t="68425" x="6272213" y="4946650"/>
          <p14:tracePt t="68432" x="6280150" y="4946650"/>
          <p14:tracePt t="68439" x="6288088" y="4946650"/>
          <p14:tracePt t="68447" x="6297613" y="4946650"/>
          <p14:tracePt t="68460" x="6305550" y="4946650"/>
          <p14:tracePt t="68468" x="6313488" y="4946650"/>
          <p14:tracePt t="68475" x="6323013" y="4946650"/>
          <p14:tracePt t="68496" x="6330950" y="4946650"/>
          <p14:tracePt t="68525" x="6338888" y="4946650"/>
          <p14:tracePt t="68540" x="6348413" y="4946650"/>
          <p14:tracePt t="68552" x="6356350" y="4946650"/>
          <p14:tracePt t="68559" x="6365875" y="4946650"/>
          <p14:tracePt t="68566" x="6373813" y="4946650"/>
          <p14:tracePt t="68594" x="6381750" y="4946650"/>
          <p14:tracePt t="68623" x="6391275" y="4946650"/>
          <p14:tracePt t="68658" x="6399213" y="4946650"/>
          <p14:tracePt t="68679" x="6407150" y="4946650"/>
          <p14:tracePt t="68707" x="6416675" y="4946650"/>
          <p14:tracePt t="68743" x="6424613" y="4946650"/>
          <p14:tracePt t="68770" x="6432550" y="4946650"/>
          <p14:tracePt t="68777" x="6442075" y="4946650"/>
          <p14:tracePt t="68791" x="6450013" y="4937125"/>
          <p14:tracePt t="68806" x="6467475" y="4937125"/>
          <p14:tracePt t="68813" x="6467475" y="4929188"/>
          <p14:tracePt t="68820" x="6475413" y="4929188"/>
          <p14:tracePt t="68841" x="6483350" y="4929188"/>
          <p14:tracePt t="68848" x="6492875" y="4929188"/>
          <p14:tracePt t="68856" x="6500813" y="4919663"/>
          <p14:tracePt t="68862" x="6518275" y="4919663"/>
          <p14:tracePt t="68876" x="6526213" y="4911725"/>
          <p14:tracePt t="68883" x="6535738" y="4911725"/>
          <p14:tracePt t="68897" x="6551613" y="4911725"/>
          <p14:tracePt t="68905" x="6551613" y="4903788"/>
          <p14:tracePt t="68919" x="6561138" y="4903788"/>
          <p14:tracePt t="68925" x="6569075" y="4894263"/>
          <p14:tracePt t="68947" x="6577013" y="4894263"/>
          <p14:tracePt t="68954" x="6577013" y="4886325"/>
          <p14:tracePt t="68997" x="6586538" y="4886325"/>
          <p14:tracePt t="69004" x="6586538" y="4878388"/>
          <p14:tracePt t="69018" x="6586538" y="4868863"/>
          <p14:tracePt t="69039" x="6586538" y="4860925"/>
          <p14:tracePt t="69047" x="6594475" y="4860925"/>
          <p14:tracePt t="69060" x="6594475" y="4852988"/>
          <p14:tracePt t="69082" x="6594475" y="4835525"/>
          <p14:tracePt t="69091" x="6594475" y="4827588"/>
          <p14:tracePt t="69102" x="6594475" y="4810125"/>
          <p14:tracePt t="69109" x="6602413" y="4802188"/>
          <p14:tracePt t="69116" x="6602413" y="4775200"/>
          <p14:tracePt t="69123" x="6602413" y="4767263"/>
          <p14:tracePt t="69130" x="6602413" y="4749800"/>
          <p14:tracePt t="69137" x="6602413" y="4724400"/>
          <p14:tracePt t="69144" x="6602413" y="4699000"/>
          <p14:tracePt t="69151" x="6602413" y="4683125"/>
          <p14:tracePt t="69158" x="6602413" y="4673600"/>
          <p14:tracePt t="69166" x="6602413" y="4648200"/>
          <p14:tracePt t="69172" x="6602413" y="4640263"/>
          <p14:tracePt t="69182" x="6594475" y="4622800"/>
          <p14:tracePt t="69187" x="6586538" y="4614863"/>
          <p14:tracePt t="69194" x="6577013" y="4597400"/>
          <p14:tracePt t="69201" x="6569075" y="4579938"/>
          <p14:tracePt t="69208" x="6551613" y="4572000"/>
          <p14:tracePt t="69215" x="6535738" y="4554538"/>
          <p14:tracePt t="69222" x="6526213" y="4554538"/>
          <p14:tracePt t="69230" x="6518275" y="4529138"/>
          <p14:tracePt t="69236" x="6500813" y="4529138"/>
          <p14:tracePt t="69244" x="6483350" y="4513263"/>
          <p14:tracePt t="69250" x="6475413" y="4513263"/>
          <p14:tracePt t="69256" x="6450013" y="4503738"/>
          <p14:tracePt t="69265" x="6424613" y="4495800"/>
          <p14:tracePt t="69272" x="6407150" y="4495800"/>
          <p14:tracePt t="69279" x="6391275" y="4486275"/>
          <p14:tracePt t="69286" x="6365875" y="4486275"/>
          <p14:tracePt t="69292" x="6356350" y="4478338"/>
          <p14:tracePt t="69299" x="6330950" y="4470400"/>
          <p14:tracePt t="69306" x="6313488" y="4460875"/>
          <p14:tracePt t="69314" x="6288088" y="4460875"/>
          <p14:tracePt t="69321" x="6272213" y="4460875"/>
          <p14:tracePt t="69330" x="6262688" y="4452938"/>
          <p14:tracePt t="69335" x="6237288" y="4452938"/>
          <p14:tracePt t="69342" x="6221413" y="4445000"/>
          <p14:tracePt t="69348" x="6203950" y="4445000"/>
          <p14:tracePt t="69355" x="6194425" y="4445000"/>
          <p14:tracePt t="69362" x="6169025" y="4445000"/>
          <p14:tracePt t="69369" x="6161088" y="4445000"/>
          <p14:tracePt t="69376" x="6153150" y="4445000"/>
          <p14:tracePt t="69384" x="6143625" y="4445000"/>
          <p14:tracePt t="69391" x="6127750" y="4445000"/>
          <p14:tracePt t="69398" x="6110288" y="4445000"/>
          <p14:tracePt t="69405" x="6092825" y="4445000"/>
          <p14:tracePt t="69412" x="6084888" y="4445000"/>
          <p14:tracePt t="69419" x="6067425" y="4445000"/>
          <p14:tracePt t="69426" x="6049963" y="4445000"/>
          <p14:tracePt t="69433" x="6034088" y="4445000"/>
          <p14:tracePt t="69440" x="6016625" y="4445000"/>
          <p14:tracePt t="69447" x="5991225" y="4445000"/>
          <p14:tracePt t="69454" x="5973763" y="4445000"/>
          <p14:tracePt t="69461" x="5957888" y="4445000"/>
          <p14:tracePt t="69468" x="5932488" y="4445000"/>
          <p14:tracePt t="69476" x="5922963" y="4445000"/>
          <p14:tracePt t="69482" x="5897563" y="4445000"/>
          <p14:tracePt t="69489" x="5872163" y="4445000"/>
          <p14:tracePt t="69497" x="5854700" y="4452938"/>
          <p14:tracePt t="69504" x="5846763" y="4452938"/>
          <p14:tracePt t="69511" x="5821363" y="4452938"/>
          <p14:tracePt t="69517" x="5813425" y="4460875"/>
          <p14:tracePt t="69525" x="5788025" y="4478338"/>
          <p14:tracePt t="69532" x="5770563" y="4486275"/>
          <p14:tracePt t="69539" x="5745163" y="4503738"/>
          <p14:tracePt t="69547" x="5727700" y="4503738"/>
          <p14:tracePt t="69555" x="5702300" y="4521200"/>
          <p14:tracePt t="69560" x="5676900" y="4529138"/>
          <p14:tracePt t="69567" x="5659438" y="4546600"/>
          <p14:tracePt t="69575" x="5641975" y="4554538"/>
          <p14:tracePt t="69581" x="5626100" y="4564063"/>
          <p14:tracePt t="69588" x="5608638" y="4564063"/>
          <p14:tracePt t="69595" x="5600700" y="4572000"/>
          <p14:tracePt t="69602" x="5583238" y="4579938"/>
          <p14:tracePt t="69609" x="5565775" y="4579938"/>
          <p14:tracePt t="69617" x="5549900" y="4579938"/>
          <p14:tracePt t="69624" x="5540375" y="4589463"/>
          <p14:tracePt t="69631" x="5532438" y="4597400"/>
          <p14:tracePt t="69639" x="5507038" y="4605338"/>
          <p14:tracePt t="69645" x="5497513" y="4614863"/>
          <p14:tracePt t="69652" x="5489575" y="4622800"/>
          <p14:tracePt t="69659" x="5472113" y="4622800"/>
          <p14:tracePt t="69666" x="5464175" y="4630738"/>
          <p14:tracePt t="69673" x="5446713" y="4640263"/>
          <p14:tracePt t="69680" x="5438775" y="4640263"/>
          <p14:tracePt t="69687" x="5430838" y="4648200"/>
          <p14:tracePt t="69701" x="5421313" y="4665663"/>
          <p14:tracePt t="69708" x="5413375" y="4665663"/>
          <p14:tracePt t="69722" x="5413375" y="4673600"/>
          <p14:tracePt t="69729" x="5395913" y="4683125"/>
          <p14:tracePt t="69736" x="5387975" y="4683125"/>
          <p14:tracePt t="69743" x="5380038" y="4691063"/>
          <p14:tracePt t="69750" x="5380038" y="4699000"/>
          <p14:tracePt t="69758" x="5370513" y="4716463"/>
          <p14:tracePt t="69772" x="5362575" y="4733925"/>
          <p14:tracePt t="69779" x="5353050" y="4733925"/>
          <p14:tracePt t="69786" x="5345113" y="4741863"/>
          <p14:tracePt t="69800" x="5345113" y="4749800"/>
          <p14:tracePt t="69814" x="5345113" y="4759325"/>
          <p14:tracePt t="69828" x="5345113" y="4767263"/>
          <p14:tracePt t="69849" x="5345113" y="4775200"/>
          <p14:tracePt t="69863" x="5345113" y="4792663"/>
          <p14:tracePt t="69871" x="5345113" y="4802188"/>
          <p14:tracePt t="69877" x="5345113" y="4827588"/>
          <p14:tracePt t="69884" x="5345113" y="4835525"/>
          <p14:tracePt t="69891" x="5345113" y="4852988"/>
          <p14:tracePt t="69899" x="5345113" y="4860925"/>
          <p14:tracePt t="69905" x="5345113" y="4878388"/>
          <p14:tracePt t="69912" x="5345113" y="4886325"/>
          <p14:tracePt t="69927" x="5345113" y="4894263"/>
          <p14:tracePt t="69941" x="5353050" y="4903788"/>
          <p14:tracePt t="69948" x="5353050" y="4911725"/>
          <p14:tracePt t="69955" x="5353050" y="4919663"/>
          <p14:tracePt t="69962" x="5353050" y="4929188"/>
          <p14:tracePt t="69969" x="5353050" y="4937125"/>
          <p14:tracePt t="69976" x="5362575" y="4937125"/>
          <p14:tracePt t="69988" x="5362575" y="4946650"/>
          <p14:tracePt t="69990" x="5362575" y="4954588"/>
          <p14:tracePt t="69997" x="5370513" y="4962525"/>
          <p14:tracePt t="70005" x="5370513" y="4972050"/>
          <p14:tracePt t="70011" x="5380038" y="4987925"/>
          <p14:tracePt t="70018" x="5380038" y="4997450"/>
          <p14:tracePt t="70025" x="5387975" y="5013325"/>
          <p14:tracePt t="70032" x="5405438" y="5022850"/>
          <p14:tracePt t="70039" x="5413375" y="5030788"/>
          <p14:tracePt t="70046" x="5421313" y="5056188"/>
          <p14:tracePt t="70053" x="5430838" y="5056188"/>
          <p14:tracePt t="70060" x="5438775" y="5073650"/>
          <p14:tracePt t="70067" x="5446713" y="5081588"/>
          <p14:tracePt t="70075" x="5464175" y="5091113"/>
          <p14:tracePt t="70081" x="5481638" y="5106988"/>
          <p14:tracePt t="70088" x="5489575" y="5116513"/>
          <p14:tracePt t="70096" x="5507038" y="5124450"/>
          <p14:tracePt t="70103" x="5540375" y="5141913"/>
          <p14:tracePt t="70110" x="5557838" y="5149850"/>
          <p14:tracePt t="70117" x="5575300" y="5157788"/>
          <p14:tracePt t="70124" x="5608638" y="5183188"/>
          <p14:tracePt t="70131" x="5634038" y="5183188"/>
          <p14:tracePt t="70138" x="5668963" y="5192713"/>
          <p14:tracePt t="70145" x="5684838" y="5200650"/>
          <p14:tracePt t="70152" x="5702300" y="5200650"/>
          <p14:tracePt t="70159" x="5710238" y="5208588"/>
          <p14:tracePt t="70166" x="5735638" y="5208588"/>
          <p14:tracePt t="70174" x="5753100" y="5218113"/>
          <p14:tracePt t="70180" x="5770563" y="5226050"/>
          <p14:tracePt t="70189" x="5788025" y="5226050"/>
          <p14:tracePt t="70194" x="5803900" y="5226050"/>
          <p14:tracePt t="70201" x="5813425" y="5243513"/>
          <p14:tracePt t="70208" x="5829300" y="5251450"/>
          <p14:tracePt t="70215" x="5854700" y="5251450"/>
          <p14:tracePt t="70223" x="5880100" y="5251450"/>
          <p14:tracePt t="70230" x="5922963" y="5260975"/>
          <p14:tracePt t="70237" x="5965825" y="5268913"/>
          <p14:tracePt t="70244" x="6024563" y="5276850"/>
          <p14:tracePt t="70251" x="6084888" y="5286375"/>
          <p14:tracePt t="70258" x="6143625" y="5294313"/>
          <p14:tracePt t="70265" x="6211888" y="5302250"/>
          <p14:tracePt t="70272" x="6288088" y="5302250"/>
          <p14:tracePt t="70279" x="6381750" y="5319713"/>
          <p14:tracePt t="70286" x="6457950" y="5319713"/>
          <p14:tracePt t="70293" x="6543675" y="5319713"/>
          <p14:tracePt t="70300" x="6619875" y="5311775"/>
          <p14:tracePt t="70308" x="6670675" y="5311775"/>
          <p14:tracePt t="70315" x="6705600" y="5311775"/>
          <p14:tracePt t="70322" x="6731000" y="5311775"/>
          <p14:tracePt t="70328" x="6756400" y="5311775"/>
          <p14:tracePt t="70335" x="6772275" y="5302250"/>
          <p14:tracePt t="70342" x="6781800" y="5302250"/>
          <p14:tracePt t="70350" x="6789738" y="5302250"/>
          <p14:tracePt t="70357" x="6799263" y="5302250"/>
          <p14:tracePt t="70364" x="6807200" y="5302250"/>
          <p14:tracePt t="70372" x="6824663" y="5302250"/>
          <p14:tracePt t="70378" x="6832600" y="5302250"/>
          <p14:tracePt t="70385" x="6840538" y="5302250"/>
          <p14:tracePt t="70392" x="6850063" y="5294313"/>
          <p14:tracePt t="70399" x="6865938" y="5294313"/>
          <p14:tracePt t="70406" x="6883400" y="5286375"/>
          <p14:tracePt t="70413" x="6891338" y="5286375"/>
          <p14:tracePt t="70421" x="6908800" y="5286375"/>
          <p14:tracePt t="70427" x="6934200" y="5276850"/>
          <p14:tracePt t="70434" x="6943725" y="5276850"/>
          <p14:tracePt t="70441" x="6951663" y="5268913"/>
          <p14:tracePt t="70448" x="6959600" y="5268913"/>
          <p14:tracePt t="70455" x="6969125" y="5268913"/>
          <p14:tracePt t="70462" x="6969125" y="5260975"/>
          <p14:tracePt t="70476" x="6985000" y="5251450"/>
          <p14:tracePt t="70505" x="6994525" y="5243513"/>
          <p14:tracePt t="70526" x="6994525" y="5235575"/>
          <p14:tracePt t="70547" x="6994525" y="5218113"/>
          <p14:tracePt t="70563" x="6994525" y="5208588"/>
          <p14:tracePt t="70569" x="6994525" y="5192713"/>
          <p14:tracePt t="70582" x="6994525" y="5183188"/>
          <p14:tracePt t="70589" x="6994525" y="5175250"/>
          <p14:tracePt t="70596" x="6994525" y="5167313"/>
          <p14:tracePt t="70611" x="6994525" y="5149850"/>
          <p14:tracePt t="70617" x="6994525" y="5141913"/>
          <p14:tracePt t="70625" x="6985000" y="5124450"/>
          <p14:tracePt t="70632" x="6985000" y="5116513"/>
          <p14:tracePt t="70638" x="6977063" y="5099050"/>
          <p14:tracePt t="70646" x="6969125" y="5073650"/>
          <p14:tracePt t="70653" x="6969125" y="5064125"/>
          <p14:tracePt t="70667" x="6959600" y="5048250"/>
          <p14:tracePt t="70675" x="6959600" y="5030788"/>
          <p14:tracePt t="70688" x="6951663" y="5022850"/>
          <p14:tracePt t="70702" x="6951663" y="5013325"/>
          <p14:tracePt t="70724" x="6951663" y="5005388"/>
          <p14:tracePt t="70752" x="6951663" y="4997450"/>
          <p14:tracePt t="70780" x="6951663" y="4987925"/>
          <p14:tracePt t="70794" x="6951663" y="4979988"/>
          <p14:tracePt t="70801" x="6943725" y="4972050"/>
          <p14:tracePt t="70822" x="6943725" y="4962525"/>
          <p14:tracePt t="70843" x="6934200" y="4962525"/>
          <p14:tracePt t="70850" x="6934200" y="4954588"/>
          <p14:tracePt t="70858" x="6934200" y="4946650"/>
          <p14:tracePt t="70878" x="6926263" y="4946650"/>
          <p14:tracePt t="70892" x="6926263" y="4937125"/>
          <p14:tracePt t="70914" x="6916738" y="4929188"/>
          <p14:tracePt t="70936" x="6916738" y="4919663"/>
          <p14:tracePt t="70977" x="6916738" y="4911725"/>
          <p14:tracePt t="70984" x="6908800" y="4911725"/>
          <p14:tracePt t="71019" x="6908800" y="4903788"/>
          <p14:tracePt t="71047" x="6900863" y="4903788"/>
          <p14:tracePt t="71083" x="6891338" y="4903788"/>
          <p14:tracePt t="71090" x="6891338" y="4894263"/>
          <p14:tracePt t="71125" x="6891338" y="4886325"/>
          <p14:tracePt t="71160" x="6891338" y="4878388"/>
          <p14:tracePt t="71182" x="6883400" y="4878388"/>
          <p14:tracePt t="71245" x="6875463" y="4878388"/>
          <p14:tracePt t="71252" x="6875463" y="4868863"/>
          <p14:tracePt t="71309" x="6865938" y="4868863"/>
          <p14:tracePt t="71351" x="6865938" y="4860925"/>
          <p14:tracePt t="71393" x="6865938" y="4852988"/>
          <p14:tracePt t="71421" x="6858000" y="4852988"/>
          <p14:tracePt t="71548" x="6850063" y="4852988"/>
          <p14:tracePt t="72331" x="6840538" y="4860925"/>
          <p14:tracePt t="72338" x="6832600" y="4868863"/>
          <p14:tracePt t="72352" x="6832600" y="4886325"/>
          <p14:tracePt t="72359" x="6824663" y="4894263"/>
          <p14:tracePt t="72366" x="6824663" y="4903788"/>
          <p14:tracePt t="72373" x="6824663" y="4911725"/>
          <p14:tracePt t="72380" x="6815138" y="4911725"/>
          <p14:tracePt t="72388" x="6815138" y="4919663"/>
          <p14:tracePt t="72415" x="6799263" y="4919663"/>
          <p14:tracePt t="72423" x="6799263" y="4929188"/>
          <p14:tracePt t="72444" x="6789738" y="4929188"/>
          <p14:tracePt t="72452" x="6789738" y="4937125"/>
          <p14:tracePt t="72536" x="6789738" y="4929188"/>
          <p14:tracePt t="72557" x="6781800" y="4919663"/>
          <p14:tracePt t="72570" x="6781800" y="4911725"/>
          <p14:tracePt t="72578" x="6781800" y="4903788"/>
          <p14:tracePt t="72592" x="6781800" y="4894263"/>
          <p14:tracePt t="72599" x="6781800" y="4886325"/>
          <p14:tracePt t="72614" x="6781800" y="4878388"/>
          <p14:tracePt t="72620" x="6781800" y="4868863"/>
          <p14:tracePt t="72641" x="6781800" y="4860925"/>
          <p14:tracePt t="72676" x="6781800" y="4852988"/>
          <p14:tracePt t="72690" x="6772275" y="4852988"/>
          <p14:tracePt t="72748" x="6764338" y="4852988"/>
          <p14:tracePt t="72782" x="6756400" y="4852988"/>
          <p14:tracePt t="72803" x="6746875" y="4852988"/>
          <p14:tracePt t="72817" x="6738938" y="4852988"/>
          <p14:tracePt t="72838" x="6731000" y="4852988"/>
          <p14:tracePt t="72853" x="6721475" y="4860925"/>
          <p14:tracePt t="72873" x="6713538" y="4860925"/>
          <p14:tracePt t="72887" x="6705600" y="4860925"/>
          <p14:tracePt t="72908" x="6696075" y="4860925"/>
          <p14:tracePt t="72972" x="6688138" y="4860925"/>
          <p14:tracePt t="73042" x="6680200" y="4860925"/>
          <p14:tracePt t="73127" x="6680200" y="4852988"/>
          <p14:tracePt t="73134" x="6688138" y="4852988"/>
          <p14:tracePt t="73155" x="6696075" y="4835525"/>
          <p14:tracePt t="73162" x="6705600" y="4835525"/>
          <p14:tracePt t="73169" x="6713538" y="4835525"/>
          <p14:tracePt t="73176" x="6713538" y="4827588"/>
          <p14:tracePt t="73198" x="6721475" y="4827588"/>
          <p14:tracePt t="73219" x="6731000" y="4827588"/>
          <p14:tracePt t="73226" x="6731000" y="4818063"/>
          <p14:tracePt t="73233" x="6738938" y="4818063"/>
          <p14:tracePt t="73268" x="6746875" y="4818063"/>
          <p14:tracePt t="73289" x="6756400" y="4818063"/>
          <p14:tracePt t="73324" x="6764338" y="4818063"/>
          <p14:tracePt t="73458" x="6764338" y="4827588"/>
          <p14:tracePt t="73522" x="6756400" y="4843463"/>
          <p14:tracePt t="73529" x="6746875" y="4843463"/>
          <p14:tracePt t="73536" x="6738938" y="4843463"/>
          <p14:tracePt t="73543" x="6731000" y="4843463"/>
          <p14:tracePt t="73550" x="6721475" y="4852988"/>
          <p14:tracePt t="73557" x="6713538" y="4852988"/>
          <p14:tracePt t="73571" x="6705600" y="4852988"/>
          <p14:tracePt t="73586" x="6696075" y="4852988"/>
          <p14:tracePt t="73606" x="6688138" y="4852988"/>
          <p14:tracePt t="73613" x="6680200" y="4852988"/>
          <p14:tracePt t="73628" x="6670675" y="4852988"/>
          <p14:tracePt t="73642" x="6662738" y="4852988"/>
          <p14:tracePt t="73656" x="6654800" y="4852988"/>
          <p14:tracePt t="73663" x="6645275" y="4852988"/>
          <p14:tracePt t="73684" x="6637338" y="4852988"/>
          <p14:tracePt t="73712" x="6627813" y="4852988"/>
          <p14:tracePt t="73733" x="6619875" y="4852988"/>
          <p14:tracePt t="73740" x="6611938" y="4852988"/>
          <p14:tracePt t="73748" x="6602413" y="4852988"/>
          <p14:tracePt t="73762" x="6594475" y="4852988"/>
          <p14:tracePt t="73770" x="6586538" y="4852988"/>
          <p14:tracePt t="73776" x="6577013" y="4852988"/>
          <p14:tracePt t="73797" x="6569075" y="4852988"/>
          <p14:tracePt t="73832" x="6551613" y="4852988"/>
          <p14:tracePt t="73875" x="6543675" y="4852988"/>
          <p14:tracePt t="73917" x="6535738" y="4852988"/>
          <p14:tracePt t="73938" x="6526213" y="4852988"/>
          <p14:tracePt t="73987" x="6526213" y="4835525"/>
          <p14:tracePt t="73994" x="6543675" y="4827588"/>
          <p14:tracePt t="74001" x="6551613" y="4818063"/>
          <p14:tracePt t="74008" x="6569075" y="4792663"/>
          <p14:tracePt t="74015" x="6577013" y="4775200"/>
          <p14:tracePt t="74023" x="6586538" y="4767263"/>
          <p14:tracePt t="74029" x="6602413" y="4749800"/>
          <p14:tracePt t="74037" x="6611938" y="4741863"/>
          <p14:tracePt t="74044" x="6611938" y="4733925"/>
          <p14:tracePt t="74050" x="6619875" y="4716463"/>
          <p14:tracePt t="74058" x="6627813" y="4716463"/>
          <p14:tracePt t="74065" x="6637338" y="4708525"/>
          <p14:tracePt t="74079" x="6637338" y="4691063"/>
          <p14:tracePt t="74086" x="6645275" y="4691063"/>
          <p14:tracePt t="74093" x="6645275" y="4683125"/>
          <p14:tracePt t="74100" x="6645275" y="4665663"/>
          <p14:tracePt t="74114" x="6645275" y="4648200"/>
          <p14:tracePt t="74121" x="6637338" y="4648200"/>
          <p14:tracePt t="74128" x="6627813" y="4640263"/>
          <p14:tracePt t="74136" x="6611938" y="4630738"/>
          <p14:tracePt t="74142" x="6602413" y="4622800"/>
          <p14:tracePt t="74149" x="6577013" y="4614863"/>
          <p14:tracePt t="74156" x="6577013" y="4605338"/>
          <p14:tracePt t="74163" x="6561138" y="4597400"/>
          <p14:tracePt t="74170" x="6551613" y="4597400"/>
          <p14:tracePt t="74177" x="6543675" y="4597400"/>
          <p14:tracePt t="74186" x="6535738" y="4597400"/>
          <p14:tracePt t="74198" x="6526213" y="4597400"/>
          <p14:tracePt t="74206" x="6518275" y="4597400"/>
          <p14:tracePt t="74212" x="6510338" y="4597400"/>
          <p14:tracePt t="74220" x="6492875" y="4597400"/>
          <p14:tracePt t="74234" x="6483350" y="4605338"/>
          <p14:tracePt t="74241" x="6467475" y="4614863"/>
          <p14:tracePt t="74248" x="6442075" y="4622800"/>
          <p14:tracePt t="74255" x="6432550" y="4622800"/>
          <p14:tracePt t="74262" x="6416675" y="4630738"/>
          <p14:tracePt t="74269" x="6399213" y="4630738"/>
          <p14:tracePt t="74276" x="6373813" y="4630738"/>
          <p14:tracePt t="74283" x="6365875" y="4630738"/>
          <p14:tracePt t="74290" x="6348413" y="4630738"/>
          <p14:tracePt t="74297" x="6330950" y="4640263"/>
          <p14:tracePt t="74304" x="6313488" y="4640263"/>
          <p14:tracePt t="74312" x="6297613" y="4640263"/>
          <p14:tracePt t="74319" x="6288088" y="4640263"/>
          <p14:tracePt t="74325" x="6272213" y="4648200"/>
          <p14:tracePt t="74333" x="6262688" y="4648200"/>
          <p14:tracePt t="74347" x="6254750" y="4648200"/>
          <p14:tracePt t="74354" x="6246813" y="4648200"/>
          <p14:tracePt t="74375" x="6237288" y="4648200"/>
          <p14:tracePt t="74396" x="6237288" y="4657725"/>
          <p14:tracePt t="74410" x="6237288" y="4665663"/>
          <p14:tracePt t="74417" x="6229350" y="4673600"/>
          <p14:tracePt t="74431" x="6229350" y="4683125"/>
          <p14:tracePt t="74439" x="6229350" y="4691063"/>
          <p14:tracePt t="74459" x="6229350" y="4699000"/>
          <p14:tracePt t="74474" x="6229350" y="4708525"/>
          <p14:tracePt t="74481" x="6229350" y="4724400"/>
          <p14:tracePt t="74502" x="6221413" y="4733925"/>
          <p14:tracePt t="74509" x="6221413" y="4741863"/>
          <p14:tracePt t="74537" x="6221413" y="4749800"/>
          <p14:tracePt t="74594" x="6221413" y="4759325"/>
          <p14:tracePt t="74615" x="6221413" y="4775200"/>
          <p14:tracePt t="74622" x="6221413" y="4784725"/>
          <p14:tracePt t="74629" x="6221413" y="4792663"/>
          <p14:tracePt t="74640" x="6221413" y="4802188"/>
          <p14:tracePt t="74643" x="6229350" y="4810125"/>
          <p14:tracePt t="74650" x="6229350" y="4827588"/>
          <p14:tracePt t="74664" x="6229350" y="4835525"/>
          <p14:tracePt t="74678" x="6229350" y="4843463"/>
          <p14:tracePt t="74692" x="6229350" y="4852988"/>
          <p14:tracePt t="74706" x="6229350" y="4860925"/>
          <p14:tracePt t="74721" x="6229350" y="4878388"/>
          <p14:tracePt t="74728" x="6237288" y="4878388"/>
          <p14:tracePt t="74735" x="6237288" y="4886325"/>
          <p14:tracePt t="74756" x="6237288" y="4894263"/>
          <p14:tracePt t="74763" x="6237288" y="4903788"/>
          <p14:tracePt t="74777" x="6237288" y="4911725"/>
          <p14:tracePt t="74791" x="6237288" y="4919663"/>
          <p14:tracePt t="74798" x="6246813" y="4919663"/>
          <p14:tracePt t="74805" x="6246813" y="4929188"/>
          <p14:tracePt t="74820" x="6246813" y="4937125"/>
          <p14:tracePt t="74826" x="6254750" y="4937125"/>
          <p14:tracePt t="74847" x="6254750" y="4946650"/>
          <p14:tracePt t="74861" x="6262688" y="4954588"/>
          <p14:tracePt t="74876" x="6272213" y="4954588"/>
          <p14:tracePt t="74882" x="6272213" y="4962525"/>
          <p14:tracePt t="74896" x="6280150" y="4972050"/>
          <p14:tracePt t="74911" x="6280150" y="4979988"/>
          <p14:tracePt t="74939" x="6288088" y="4979988"/>
          <p14:tracePt t="74960" x="6288088" y="4987925"/>
          <p14:tracePt t="74967" x="6297613" y="4987925"/>
          <p14:tracePt t="74981" x="6305550" y="4987925"/>
          <p14:tracePt t="74988" x="6313488" y="4987925"/>
          <p14:tracePt t="74995" x="6323013" y="4987925"/>
          <p14:tracePt t="75002" x="6323013" y="4997450"/>
          <p14:tracePt t="75009" x="6330950" y="4997450"/>
          <p14:tracePt t="75023" x="6338888" y="5005388"/>
          <p14:tracePt t="75031" x="6348413" y="5005388"/>
          <p14:tracePt t="75038" x="6356350" y="5005388"/>
          <p14:tracePt t="75052" x="6373813" y="5005388"/>
          <p14:tracePt t="75066" x="6381750" y="5005388"/>
          <p14:tracePt t="75080" x="6391275" y="5005388"/>
          <p14:tracePt t="75101" x="6399213" y="5005388"/>
          <p14:tracePt t="75115" x="6407150" y="5005388"/>
          <p14:tracePt t="75137" x="6416675" y="5005388"/>
          <p14:tracePt t="75144" x="6424613" y="5005388"/>
          <p14:tracePt t="75151" x="6432550" y="5005388"/>
          <p14:tracePt t="75179" x="6442075" y="5005388"/>
          <p14:tracePt t="75200" x="6450013" y="5005388"/>
          <p14:tracePt t="75214" x="6450013" y="4997450"/>
          <p14:tracePt t="75221" x="6457950" y="4997450"/>
          <p14:tracePt t="75235" x="6467475" y="4987925"/>
          <p14:tracePt t="75249" x="6475413" y="4987925"/>
          <p14:tracePt t="75263" x="6475413" y="4972050"/>
          <p14:tracePt t="75271" x="6483350" y="4972050"/>
          <p14:tracePt t="75285" x="6492875" y="4962525"/>
          <p14:tracePt t="75306" x="6500813" y="4962525"/>
          <p14:tracePt t="75319" x="6500813" y="4954588"/>
          <p14:tracePt t="75348" x="6500813" y="4946650"/>
          <p14:tracePt t="75355" x="6510338" y="4946650"/>
          <p14:tracePt t="75369" x="6510338" y="4937125"/>
          <p14:tracePt t="75376" x="6518275" y="4937125"/>
          <p14:tracePt t="75383" x="6518275" y="4929188"/>
          <p14:tracePt t="75390" x="6518275" y="4919663"/>
          <p14:tracePt t="75405" x="6518275" y="4911725"/>
          <p14:tracePt t="75418" x="6518275" y="4903788"/>
          <p14:tracePt t="75447" x="6518275" y="4894263"/>
          <p14:tracePt t="75468" x="6518275" y="4886325"/>
          <p14:tracePt t="75489" x="6518275" y="4868863"/>
          <p14:tracePt t="75503" x="6510338" y="4868863"/>
          <p14:tracePt t="75517" x="6510338" y="4860925"/>
          <p14:tracePt t="75531" x="6510338" y="4843463"/>
          <p14:tracePt t="75545" x="6500813" y="4835525"/>
          <p14:tracePt t="75552" x="6500813" y="4810125"/>
          <p14:tracePt t="75566" x="6492875" y="4802188"/>
          <p14:tracePt t="75573" x="6492875" y="4792663"/>
          <p14:tracePt t="75594" x="6492875" y="4784725"/>
          <p14:tracePt t="75602" x="6492875" y="4775200"/>
          <p14:tracePt t="75616" x="6483350" y="4767263"/>
          <p14:tracePt t="75630" x="6483350" y="4759325"/>
          <p14:tracePt t="75637" x="6483350" y="4749800"/>
          <p14:tracePt t="75652" x="6475413" y="4749800"/>
          <p14:tracePt t="75658" x="6475413" y="4741863"/>
          <p14:tracePt t="75665" x="6467475" y="4741863"/>
          <p14:tracePt t="75672" x="6467475" y="4733925"/>
          <p14:tracePt t="75679" x="6457950" y="4733925"/>
          <p14:tracePt t="75686" x="6457950" y="4716463"/>
          <p14:tracePt t="75693" x="6450013" y="4716463"/>
          <p14:tracePt t="75700" x="6450013" y="4708525"/>
          <p14:tracePt t="75707" x="6442075" y="4708525"/>
          <p14:tracePt t="75721" x="6432550" y="4699000"/>
          <p14:tracePt t="75743" x="6424613" y="4691063"/>
          <p14:tracePt t="75750" x="6416675" y="4691063"/>
          <p14:tracePt t="75757" x="6407150" y="4691063"/>
          <p14:tracePt t="75763" x="6399213" y="4691063"/>
          <p14:tracePt t="75771" x="6391275" y="4691063"/>
          <p14:tracePt t="75778" x="6381750" y="4691063"/>
          <p14:tracePt t="75786" x="6373813" y="4691063"/>
          <p14:tracePt t="75792" x="6356350" y="4691063"/>
          <p14:tracePt t="75799" x="6356350" y="4699000"/>
          <p14:tracePt t="75806" x="6338888" y="4699000"/>
          <p14:tracePt t="75820" x="6330950" y="4708525"/>
          <p14:tracePt t="75835" x="6323013" y="4708525"/>
          <p14:tracePt t="75842" x="6313488" y="4708525"/>
          <p14:tracePt t="75849" x="6305550" y="4724400"/>
          <p14:tracePt t="75870" x="6297613" y="4724400"/>
          <p14:tracePt t="75876" x="6288088" y="4733925"/>
          <p14:tracePt t="75890" x="6280150" y="4741863"/>
          <p14:tracePt t="75897" x="6280150" y="4749800"/>
          <p14:tracePt t="75905" x="6272213" y="4749800"/>
          <p14:tracePt t="75913" x="6262688" y="4749800"/>
          <p14:tracePt t="75919" x="6262688" y="4759325"/>
          <p14:tracePt t="75926" x="6254750" y="4759325"/>
          <p14:tracePt t="75948" x="6254750" y="4775200"/>
          <p14:tracePt t="75955" x="6246813" y="4775200"/>
          <p14:tracePt t="75990" x="6237288" y="4784725"/>
          <p14:tracePt t="76017" x="6237288" y="4792663"/>
          <p14:tracePt t="76046" x="6237288" y="4802188"/>
          <p14:tracePt t="76074" x="6237288" y="4810125"/>
          <p14:tracePt t="76088" x="6237288" y="4818063"/>
          <p14:tracePt t="76095" x="6237288" y="4827588"/>
          <p14:tracePt t="76116" x="6237288" y="4835525"/>
          <p14:tracePt t="76123" x="6237288" y="4843463"/>
          <p14:tracePt t="76138" x="6237288" y="4852988"/>
          <p14:tracePt t="76159" x="6237288" y="4860925"/>
          <p14:tracePt t="76172" x="6237288" y="4868863"/>
          <p14:tracePt t="76180" x="6237288" y="4878388"/>
          <p14:tracePt t="76201" x="6237288" y="4886325"/>
          <p14:tracePt t="76216" x="6237288" y="4894263"/>
          <p14:tracePt t="76229" x="6237288" y="4903788"/>
          <p14:tracePt t="76236" x="6237288" y="4911725"/>
          <p14:tracePt t="76243" x="6246813" y="4919663"/>
          <p14:tracePt t="76257" x="6246813" y="4929188"/>
          <p14:tracePt t="76264" x="6246813" y="4937125"/>
          <p14:tracePt t="76285" x="6246813" y="4946650"/>
          <p14:tracePt t="76313" x="6254750" y="4946650"/>
          <p14:tracePt t="76335" x="6254750" y="4954588"/>
          <p14:tracePt t="76349" x="6262688" y="4954588"/>
          <p14:tracePt t="76356" x="6272213" y="4962525"/>
          <p14:tracePt t="76363" x="6272213" y="4972050"/>
          <p14:tracePt t="76370" x="6280150" y="4979988"/>
          <p14:tracePt t="76377" x="6288088" y="4979988"/>
          <p14:tracePt t="76385" x="6288088" y="4987925"/>
          <p14:tracePt t="76391" x="6297613" y="4997450"/>
          <p14:tracePt t="76405" x="6305550" y="5005388"/>
          <p14:tracePt t="76412" x="6313488" y="5005388"/>
          <p14:tracePt t="76419" x="6323013" y="5013325"/>
          <p14:tracePt t="76434" x="6330950" y="5022850"/>
          <p14:tracePt t="76448" x="6338888" y="5030788"/>
          <p14:tracePt t="76454" x="6348413" y="5030788"/>
          <p14:tracePt t="76468" x="6356350" y="5030788"/>
          <p14:tracePt t="76476" x="6365875" y="5030788"/>
          <p14:tracePt t="76483" x="6373813" y="5030788"/>
          <p14:tracePt t="76490" x="6373813" y="5038725"/>
          <p14:tracePt t="76497" x="6381750" y="5038725"/>
          <p14:tracePt t="76511" x="6391275" y="5038725"/>
          <p14:tracePt t="76525" x="6399213" y="5038725"/>
          <p14:tracePt t="76532" x="6407150" y="5038725"/>
          <p14:tracePt t="76539" x="6416675" y="5038725"/>
          <p14:tracePt t="76546" x="6424613" y="5038725"/>
          <p14:tracePt t="76553" x="6432550" y="5038725"/>
          <p14:tracePt t="76560" x="6442075" y="5038725"/>
          <p14:tracePt t="76568" x="6450013" y="5038725"/>
          <p14:tracePt t="76574" x="6475413" y="5030788"/>
          <p14:tracePt t="76581" x="6492875" y="5013325"/>
          <p14:tracePt t="76589" x="6510338" y="5005388"/>
          <p14:tracePt t="76596" x="6535738" y="4997450"/>
          <p14:tracePt t="76603" x="6551613" y="4987925"/>
          <p14:tracePt t="76610" x="6569075" y="4979988"/>
          <p14:tracePt t="76618" x="6577013" y="4972050"/>
          <p14:tracePt t="76631" x="6594475" y="4972050"/>
          <p14:tracePt t="76638" x="6594475" y="4954588"/>
          <p14:tracePt t="76645" x="6602413" y="4954588"/>
          <p14:tracePt t="76659" x="6611938" y="4954588"/>
          <p14:tracePt t="76666" x="6611938" y="4946650"/>
          <p14:tracePt t="76681" x="6619875" y="4929188"/>
          <p14:tracePt t="76688" x="6619875" y="4919663"/>
          <p14:tracePt t="76694" x="6619875" y="4911725"/>
          <p14:tracePt t="76701" x="6619875" y="4894263"/>
          <p14:tracePt t="76708" x="6619875" y="4878388"/>
          <p14:tracePt t="76715" x="6619875" y="4868863"/>
          <p14:tracePt t="76722" x="6619875" y="4860925"/>
          <p14:tracePt t="76729" x="6619875" y="4852988"/>
          <p14:tracePt t="76737" x="6619875" y="4843463"/>
          <p14:tracePt t="76743" x="6611938" y="4835525"/>
          <p14:tracePt t="76766" x="6611938" y="4827588"/>
          <p14:tracePt t="76787" x="6602413" y="4827588"/>
          <p14:tracePt t="76807" x="6594475" y="4818063"/>
          <p14:tracePt t="76814" x="6586538" y="4818063"/>
          <p14:tracePt t="76821" x="6577013" y="4810125"/>
          <p14:tracePt t="76842" x="6569075" y="4810125"/>
          <p14:tracePt t="76864" x="6561138" y="4802188"/>
          <p14:tracePt t="76878" x="6551613" y="4792663"/>
          <p14:tracePt t="76906" x="6543675" y="4784725"/>
          <p14:tracePt t="76920" x="6543675" y="4775200"/>
          <p14:tracePt t="76934" x="6535738" y="4775200"/>
          <p14:tracePt t="76962" x="6535738" y="4767263"/>
          <p14:tracePt t="76969" x="6526213" y="4767263"/>
          <p14:tracePt t="76983" x="6518275" y="4767263"/>
          <p14:tracePt t="76997" x="6510338" y="4759325"/>
          <p14:tracePt t="77011" x="6500813" y="4749800"/>
          <p14:tracePt t="77019" x="6483350" y="4741863"/>
          <p14:tracePt t="77032" x="6467475" y="4741863"/>
          <p14:tracePt t="77039" x="6457950" y="4733925"/>
          <p14:tracePt t="77047" x="6450013" y="4724400"/>
          <p14:tracePt t="77061" x="6432550" y="4716463"/>
          <p14:tracePt t="77068" x="6416675" y="4708525"/>
          <p14:tracePt t="77082" x="6407150" y="4708525"/>
          <p14:tracePt t="77089" x="6391275" y="4699000"/>
          <p14:tracePt t="77096" x="6381750" y="4699000"/>
          <p14:tracePt t="77104" x="6373813" y="4691063"/>
          <p14:tracePt t="77110" x="6365875" y="4691063"/>
          <p14:tracePt t="77118" x="6356350" y="4691063"/>
          <p14:tracePt t="77124" x="6348413" y="4683125"/>
          <p14:tracePt t="77145" x="6338888" y="4683125"/>
          <p14:tracePt t="77160" x="6330950" y="4683125"/>
          <p14:tracePt t="77195" x="6323013" y="4683125"/>
          <p14:tracePt t="77216" x="6323013" y="4691063"/>
          <p14:tracePt t="77223" x="6313488" y="4691063"/>
          <p14:tracePt t="77230" x="6313488" y="4699000"/>
          <p14:tracePt t="77238" x="6313488" y="4708525"/>
          <p14:tracePt t="77251" x="6313488" y="4716463"/>
          <p14:tracePt t="77272" x="6305550" y="4724400"/>
          <p14:tracePt t="77294" x="6305550" y="4741863"/>
          <p14:tracePt t="77301" x="6297613" y="4741863"/>
          <p14:tracePt t="77315" x="6297613" y="4749800"/>
          <p14:tracePt t="77343" x="6297613" y="4759325"/>
          <p14:tracePt t="77371" x="6297613" y="4767263"/>
          <p14:tracePt t="77378" x="6297613" y="4775200"/>
          <p14:tracePt t="77392" x="6297613" y="4784725"/>
          <p14:tracePt t="77406" x="6297613" y="4792663"/>
          <p14:tracePt t="77421" x="6297613" y="4802188"/>
          <p14:tracePt t="77441" x="6288088" y="4802188"/>
          <p14:tracePt t="77448" x="6288088" y="4810125"/>
          <p14:tracePt t="77484" x="6288088" y="4818063"/>
          <p14:tracePt t="77498" x="6280150" y="4818063"/>
          <p14:tracePt t="77519" x="6280150" y="4827588"/>
          <p14:tracePt t="77534" x="6272213" y="4835525"/>
          <p14:tracePt t="77555" x="6272213" y="4843463"/>
          <p14:tracePt t="77611" x="6272213" y="4852988"/>
          <p14:tracePt t="77625" x="6272213" y="4860925"/>
          <p14:tracePt t="77646" x="6272213" y="4868863"/>
          <p14:tracePt t="77660" x="6272213" y="4878388"/>
          <p14:tracePt t="77667" x="6272213" y="4886325"/>
          <p14:tracePt t="77681" x="6272213" y="4894263"/>
          <p14:tracePt t="77706" x="6280150" y="4903788"/>
          <p14:tracePt t="77717" x="6280150" y="4911725"/>
          <p14:tracePt t="77724" x="6288088" y="4911725"/>
          <p14:tracePt t="77738" x="6288088" y="4919663"/>
          <p14:tracePt t="77745" x="6297613" y="4929188"/>
          <p14:tracePt t="77752" x="6305550" y="4929188"/>
          <p14:tracePt t="77759" x="6305550" y="4946650"/>
          <p14:tracePt t="77766" x="6305550" y="4954588"/>
          <p14:tracePt t="77773" x="6313488" y="4954588"/>
          <p14:tracePt t="77780" x="6323013" y="4962525"/>
          <p14:tracePt t="77787" x="6330950" y="4972050"/>
          <p14:tracePt t="77794" x="6338888" y="4979988"/>
          <p14:tracePt t="77801" x="6348413" y="4987925"/>
          <p14:tracePt t="77808" x="6356350" y="4997450"/>
          <p14:tracePt t="77815" x="6365875" y="5005388"/>
          <p14:tracePt t="77822" x="6373813" y="5005388"/>
          <p14:tracePt t="77829" x="6381750" y="5013325"/>
          <p14:tracePt t="77837" x="6391275" y="5013325"/>
          <p14:tracePt t="77854" x="6407150" y="5013325"/>
          <p14:tracePt t="77857" x="6407150" y="5022850"/>
          <p14:tracePt t="77865" x="6416675" y="5022850"/>
          <p14:tracePt t="77871" x="6442075" y="5022850"/>
          <p14:tracePt t="77878" x="6457950" y="5022850"/>
          <p14:tracePt t="77886" x="6483350" y="5022850"/>
          <p14:tracePt t="77893" x="6510338" y="5022850"/>
          <p14:tracePt t="77901" x="6535738" y="5022850"/>
          <p14:tracePt t="77907" x="6561138" y="5022850"/>
          <p14:tracePt t="77914" x="6594475" y="5013325"/>
          <p14:tracePt t="77922" x="6619875" y="5005388"/>
          <p14:tracePt t="77928" x="6645275" y="4997450"/>
          <p14:tracePt t="77935" x="6680200" y="4972050"/>
          <p14:tracePt t="77942" x="6696075" y="4972050"/>
          <p14:tracePt t="77949" x="6721475" y="4954588"/>
          <p14:tracePt t="77956" x="6738938" y="4946650"/>
          <p14:tracePt t="77964" x="6756400" y="4946650"/>
          <p14:tracePt t="77971" x="6781800" y="4937125"/>
          <p14:tracePt t="77978" x="6789738" y="4929188"/>
          <p14:tracePt t="77985" x="6799263" y="4919663"/>
          <p14:tracePt t="78001" x="6815138" y="4903788"/>
          <p14:tracePt t="78006" x="6832600" y="4903788"/>
          <p14:tracePt t="78020" x="6840538" y="4903788"/>
          <p14:tracePt t="78027" x="6840538" y="4894263"/>
          <p14:tracePt t="78041" x="6850063" y="4894263"/>
          <p14:tracePt t="78055" x="6858000" y="4894263"/>
          <p14:tracePt t="78084" x="6858000" y="4886325"/>
          <p14:tracePt t="78126" x="6858000" y="4878388"/>
          <p14:tracePt t="78147" x="6850063" y="4878388"/>
          <p14:tracePt t="78154" x="6832600" y="4878388"/>
          <p14:tracePt t="78161" x="6815138" y="4878388"/>
          <p14:tracePt t="78167" x="6799263" y="4878388"/>
          <p14:tracePt t="78175" x="6789738" y="4878388"/>
          <p14:tracePt t="78182" x="6772275" y="4878388"/>
          <p14:tracePt t="78189" x="6756400" y="4878388"/>
          <p14:tracePt t="78196" x="6746875" y="4878388"/>
          <p14:tracePt t="78203" x="6731000" y="4878388"/>
          <p14:tracePt t="78210" x="6721475" y="4878388"/>
          <p14:tracePt t="78217" x="6696075" y="4878388"/>
          <p14:tracePt t="78224" x="6688138" y="4886325"/>
          <p14:tracePt t="78231" x="6680200" y="4886325"/>
          <p14:tracePt t="78238" x="6662738" y="4894263"/>
          <p14:tracePt t="78253" x="6645275" y="4894263"/>
          <p14:tracePt t="78260" x="6637338" y="4894263"/>
          <p14:tracePt t="78274" x="6627813" y="4894263"/>
          <p14:tracePt t="78288" x="6619875" y="4894263"/>
          <p14:tracePt t="78316" x="6611938" y="4894263"/>
          <p14:tracePt t="78358" x="6611938" y="4903788"/>
          <p14:tracePt t="78366" x="6602413" y="4903788"/>
          <p14:tracePt t="78387" x="6594475" y="4903788"/>
          <p14:tracePt t="78400" x="6586538" y="4903788"/>
          <p14:tracePt t="78464" x="6577013" y="4903788"/>
          <p14:tracePt t="78795" x="6586538" y="4903788"/>
          <p14:tracePt t="78802" x="6594475" y="4903788"/>
          <p14:tracePt t="78809" x="6602413" y="4903788"/>
          <p14:tracePt t="78823" x="6611938" y="4894263"/>
          <p14:tracePt t="78830" x="6619875" y="4894263"/>
          <p14:tracePt t="78837" x="6637338" y="4886325"/>
          <p14:tracePt t="78844" x="6645275" y="4886325"/>
          <p14:tracePt t="78851" x="6662738" y="4878388"/>
          <p14:tracePt t="78859" x="6680200" y="4878388"/>
          <p14:tracePt t="78867" x="6705600" y="4868863"/>
          <p14:tracePt t="78873" x="6721475" y="4868863"/>
          <p14:tracePt t="78880" x="6746875" y="4868863"/>
          <p14:tracePt t="78887" x="6764338" y="4860925"/>
          <p14:tracePt t="78894" x="6772275" y="4860925"/>
          <p14:tracePt t="78901" x="6781800" y="4860925"/>
          <p14:tracePt t="78908" x="6789738" y="4860925"/>
          <p14:tracePt t="78922" x="6799263" y="4860925"/>
          <p14:tracePt t="78943" x="6807200" y="4860925"/>
          <p14:tracePt t="78957" x="6815138" y="4860925"/>
          <p14:tracePt t="79014" x="6815138" y="4868863"/>
          <p14:tracePt t="79021" x="6824663" y="4868863"/>
          <p14:tracePt t="79162" x="6824663" y="4878388"/>
          <p14:tracePt t="79197" x="6832600" y="4878388"/>
          <p14:tracePt t="79232" x="6840538" y="4878388"/>
          <p14:tracePt t="79289" x="6850063" y="4878388"/>
          <p14:tracePt t="79296" x="6858000" y="4878388"/>
          <p14:tracePt t="79303" x="6865938" y="4868863"/>
          <p14:tracePt t="79310" x="6875463" y="4860925"/>
          <p14:tracePt t="79317" x="6883400" y="4860925"/>
          <p14:tracePt t="79324" x="6900863" y="4843463"/>
          <p14:tracePt t="79331" x="6926263" y="4835525"/>
          <p14:tracePt t="79338" x="6951663" y="4827588"/>
          <p14:tracePt t="79345" x="6969125" y="4810125"/>
          <p14:tracePt t="79352" x="7002463" y="4802188"/>
          <p14:tracePt t="79359" x="7045325" y="4792663"/>
          <p14:tracePt t="79366" x="7078663" y="4775200"/>
          <p14:tracePt t="79373" x="7113588" y="4759325"/>
          <p14:tracePt t="79380" x="7146925" y="4741863"/>
          <p14:tracePt t="79387" x="7164388" y="4733925"/>
          <p14:tracePt t="79394" x="7189788" y="4716463"/>
          <p14:tracePt t="79401" x="7205663" y="4716463"/>
          <p14:tracePt t="79408" x="7215188" y="4716463"/>
          <p14:tracePt t="79417" x="7223125" y="4708525"/>
          <p14:tracePt t="79436" x="7223125" y="4699000"/>
          <p14:tracePt t="79444" x="7232650" y="4699000"/>
          <p14:tracePt t="79507" x="7232650" y="4691063"/>
          <p14:tracePt t="79656" x="7223125" y="4691063"/>
          <p14:tracePt t="79671" x="7215188" y="4691063"/>
          <p14:tracePt t="79676" x="7197725" y="4691063"/>
          <p14:tracePt t="79691" x="7189788" y="4691063"/>
          <p14:tracePt t="79698" x="7180263" y="4691063"/>
          <p14:tracePt t="79719" x="7172325" y="4691063"/>
          <p14:tracePt t="79747" x="7164388" y="4691063"/>
          <p14:tracePt t="79761" x="7164388" y="4699000"/>
          <p14:tracePt t="79768" x="7146925" y="4699000"/>
          <p14:tracePt t="79789" x="7138988" y="4699000"/>
          <p14:tracePt t="79797" x="7138988" y="4708525"/>
          <p14:tracePt t="79817" x="7129463" y="4708525"/>
          <p14:tracePt t="79846" x="7121525" y="4708525"/>
          <p14:tracePt t="79860" x="7121525" y="4716463"/>
          <p14:tracePt t="79874" x="7113588" y="4716463"/>
          <p14:tracePt t="79923" x="7104063" y="4716463"/>
          <p14:tracePt t="79930" x="7104063" y="4724400"/>
          <p14:tracePt t="79937" x="7096125" y="4724400"/>
          <p14:tracePt t="79951" x="7088188" y="4724400"/>
          <p14:tracePt t="79987" x="7078663" y="4724400"/>
          <p14:tracePt t="80036" x="7078663" y="4733925"/>
          <p14:tracePt t="80043" x="7070725" y="4733925"/>
          <p14:tracePt t="80078" x="7070725" y="4741863"/>
          <p14:tracePt t="80156" x="7061200" y="4741863"/>
          <p14:tracePt t="80198" x="7053263" y="4741863"/>
          <p14:tracePt t="80212" x="7053263" y="4749800"/>
          <p14:tracePt t="80240" x="7045325" y="4749800"/>
          <p14:tracePt t="80289" x="7045325" y="4759325"/>
          <p14:tracePt t="80310" x="7035800" y="4759325"/>
          <p14:tracePt t="80331" x="7027863" y="4759325"/>
          <p14:tracePt t="80339" x="7019925" y="4759325"/>
          <p14:tracePt t="80360" x="7010400" y="4759325"/>
          <p14:tracePt t="80367" x="7002463" y="4759325"/>
          <p14:tracePt t="80381" x="6994525" y="4759325"/>
          <p14:tracePt t="80388" x="6985000" y="4759325"/>
          <p14:tracePt t="80402" x="6977063" y="4759325"/>
          <p14:tracePt t="80416" x="6959600" y="4759325"/>
          <p14:tracePt t="80423" x="6943725" y="4767263"/>
          <p14:tracePt t="80437" x="6934200" y="4767263"/>
          <p14:tracePt t="80445" x="6926263" y="4767263"/>
          <p14:tracePt t="80452" x="6916738" y="4775200"/>
          <p14:tracePt t="80466" x="6908800" y="4784725"/>
          <p14:tracePt t="80473" x="6891338" y="4784725"/>
          <p14:tracePt t="80480" x="6883400" y="4792663"/>
          <p14:tracePt t="80487" x="6875463" y="4792663"/>
          <p14:tracePt t="80494" x="6865938" y="4802188"/>
          <p14:tracePt t="80501" x="6858000" y="4802188"/>
          <p14:tracePt t="80508" x="6840538" y="4810125"/>
          <p14:tracePt t="80516" x="6832600" y="4810125"/>
          <p14:tracePt t="80522" x="6824663" y="4818063"/>
          <p14:tracePt t="80529" x="6807200" y="4818063"/>
          <p14:tracePt t="80536" x="6799263" y="4827588"/>
          <p14:tracePt t="80543" x="6781800" y="4843463"/>
          <p14:tracePt t="80550" x="6772275" y="4843463"/>
          <p14:tracePt t="80558" x="6764338" y="4852988"/>
          <p14:tracePt t="80566" x="6756400" y="4852988"/>
          <p14:tracePt t="80579" x="6738938" y="4860925"/>
          <p14:tracePt t="80586" x="6731000" y="4868863"/>
          <p14:tracePt t="80592" x="6721475" y="4878388"/>
          <p14:tracePt t="80599" x="6721475" y="4886325"/>
          <p14:tracePt t="80607" x="6713538" y="4886325"/>
          <p14:tracePt t="80614" x="6705600" y="4903788"/>
          <p14:tracePt t="80621" x="6696075" y="4911725"/>
          <p14:tracePt t="80635" x="6688138" y="4919663"/>
          <p14:tracePt t="80642" x="6670675" y="4929188"/>
          <p14:tracePt t="80649" x="6670675" y="4937125"/>
          <p14:tracePt t="80656" x="6654800" y="4946650"/>
          <p14:tracePt t="80663" x="6654800" y="4962525"/>
          <p14:tracePt t="80670" x="6645275" y="4962525"/>
          <p14:tracePt t="80677" x="6645275" y="4972050"/>
          <p14:tracePt t="80685" x="6637338" y="4972050"/>
          <p14:tracePt t="80692" x="6627813" y="4979988"/>
          <p14:tracePt t="80699" x="6619875" y="4979988"/>
          <p14:tracePt t="80705" x="6619875" y="4987925"/>
          <p14:tracePt t="80727" x="6611938" y="4987925"/>
          <p14:tracePt t="80750" x="6602413" y="4987925"/>
          <p14:tracePt t="80783" x="6602413" y="4979988"/>
          <p14:tracePt t="80790" x="6602413" y="4972050"/>
          <p14:tracePt t="81192" x="6602413" y="4979988"/>
          <p14:tracePt t="81199" x="6611938" y="5005388"/>
          <p14:tracePt t="81206" x="6611938" y="5030788"/>
          <p14:tracePt t="81213" x="6611938" y="5056188"/>
          <p14:tracePt t="81220" x="6611938" y="5099050"/>
          <p14:tracePt t="81227" x="6619875" y="5132388"/>
          <p14:tracePt t="81234" x="6619875" y="5167313"/>
          <p14:tracePt t="81241" x="6619875" y="5200650"/>
          <p14:tracePt t="81249" x="6619875" y="5226050"/>
          <p14:tracePt t="81255" x="6619875" y="5260975"/>
          <p14:tracePt t="81262" x="6619875" y="5286375"/>
          <p14:tracePt t="81270" x="6619875" y="5302250"/>
          <p14:tracePt t="81277" x="6619875" y="5327650"/>
          <p14:tracePt t="81284" x="6619875" y="5345113"/>
          <p14:tracePt t="81291" x="6619875" y="5370513"/>
          <p14:tracePt t="81299" x="6619875" y="5380038"/>
          <p14:tracePt t="81304" x="6619875" y="5387975"/>
          <p14:tracePt t="81312" x="6619875" y="5405438"/>
          <p14:tracePt t="81319" x="6619875" y="5413375"/>
          <p14:tracePt t="81326" x="6619875" y="5421313"/>
          <p14:tracePt t="81333" x="6619875" y="5438775"/>
          <p14:tracePt t="81347" x="6619875" y="5446713"/>
          <p14:tracePt t="81361" x="6619875" y="5456238"/>
          <p14:tracePt t="81375" x="6611938" y="5472113"/>
          <p14:tracePt t="81382" x="6611938" y="5481638"/>
          <p14:tracePt t="81389" x="6611938" y="5489575"/>
          <p14:tracePt t="81396" x="6611938" y="5507038"/>
          <p14:tracePt t="81403" x="6611938" y="5514975"/>
          <p14:tracePt t="81410" x="6611938" y="5540375"/>
          <p14:tracePt t="81418" x="6611938" y="5549900"/>
          <p14:tracePt t="81425" x="6619875" y="5557838"/>
          <p14:tracePt t="81432" x="6619875" y="5565775"/>
          <p14:tracePt t="81439" x="6619875" y="5575300"/>
          <p14:tracePt t="81446" x="6619875" y="5591175"/>
          <p14:tracePt t="81453" x="6619875" y="5600700"/>
          <p14:tracePt t="81459" x="6627813" y="5608638"/>
          <p14:tracePt t="81469" x="6627813" y="5616575"/>
          <p14:tracePt t="81481" x="6637338" y="5634038"/>
          <p14:tracePt t="81495" x="6637338" y="5641975"/>
          <p14:tracePt t="81509" x="6637338" y="5651500"/>
          <p14:tracePt t="81516" x="6637338" y="5659438"/>
          <p14:tracePt t="81530" x="6637338" y="5668963"/>
          <p14:tracePt t="81544" x="6637338" y="5676900"/>
          <p14:tracePt t="81551" x="6645275" y="5676900"/>
          <p14:tracePt t="81566" x="6645275" y="5694363"/>
          <p14:tracePt t="81594" x="6645275" y="5702300"/>
          <p14:tracePt t="81629" x="6645275" y="5710238"/>
          <p14:tracePt t="81664" x="6645275" y="5719763"/>
          <p14:tracePt t="81693" x="6654800" y="5719763"/>
          <p14:tracePt t="81700" x="6654800" y="5727700"/>
          <p14:tracePt t="81714" x="6662738" y="5727700"/>
          <p14:tracePt t="81721" x="6670675" y="5727700"/>
          <p14:tracePt t="81742" x="6680200" y="5727700"/>
          <p14:tracePt t="81749" x="6680200" y="5719763"/>
          <p14:tracePt t="81757" x="6688138" y="5710238"/>
          <p14:tracePt t="81764" x="6696075" y="5676900"/>
          <p14:tracePt t="81770" x="6705600" y="5651500"/>
          <p14:tracePt t="81777" x="6705600" y="5626100"/>
          <p14:tracePt t="81785" x="6705600" y="5591175"/>
          <p14:tracePt t="81791" x="6705600" y="5565775"/>
          <p14:tracePt t="81798" x="6705600" y="5524500"/>
          <p14:tracePt t="81805" x="6705600" y="5464175"/>
          <p14:tracePt t="81812" x="6705600" y="5413375"/>
          <p14:tracePt t="81819" x="6705600" y="5362575"/>
          <p14:tracePt t="81826" x="6705600" y="5302250"/>
          <p14:tracePt t="81834" x="6705600" y="5260975"/>
          <p14:tracePt t="81840" x="6705600" y="5208588"/>
          <p14:tracePt t="81849" x="6705600" y="5175250"/>
          <p14:tracePt t="81855" x="6705600" y="5141913"/>
          <p14:tracePt t="81862" x="6705600" y="5116513"/>
          <p14:tracePt t="81869" x="6705600" y="5099050"/>
          <p14:tracePt t="81876" x="6705600" y="5073650"/>
          <p14:tracePt t="81883" x="6713538" y="5064125"/>
          <p14:tracePt t="81890" x="6713538" y="5056188"/>
          <p14:tracePt t="81898" x="6713538" y="5048250"/>
          <p14:tracePt t="81911" x="6713538" y="5038725"/>
          <p14:tracePt t="81932" x="6713538" y="5022850"/>
          <p14:tracePt t="81968" x="6713538" y="5013325"/>
          <p14:tracePt t="82017" x="6713538" y="5005388"/>
          <p14:tracePt t="82066" x="6705600" y="5005388"/>
          <p14:tracePt t="82109" x="6705600" y="5013325"/>
          <p14:tracePt t="82117" x="6696075" y="5030788"/>
          <p14:tracePt t="82130" x="6696075" y="5038725"/>
          <p14:tracePt t="82137" x="6688138" y="5048250"/>
          <p14:tracePt t="82144" x="6688138" y="5056188"/>
          <p14:tracePt t="82152" x="6688138" y="5073650"/>
          <p14:tracePt t="82158" x="6688138" y="5099050"/>
          <p14:tracePt t="82165" x="6688138" y="5124450"/>
          <p14:tracePt t="82172" x="6696075" y="5167313"/>
          <p14:tracePt t="82180" x="6705600" y="5200650"/>
          <p14:tracePt t="82186" x="6713538" y="5243513"/>
          <p14:tracePt t="82193" x="6731000" y="5286375"/>
          <p14:tracePt t="82200" x="6738938" y="5337175"/>
          <p14:tracePt t="82208" x="6738938" y="5380038"/>
          <p14:tracePt t="82215" x="6746875" y="5438775"/>
          <p14:tracePt t="82222" x="6746875" y="5497513"/>
          <p14:tracePt t="82229" x="6756400" y="5532438"/>
          <p14:tracePt t="82236" x="6756400" y="5583238"/>
          <p14:tracePt t="82242" x="6756400" y="5608638"/>
          <p14:tracePt t="82249" x="6756400" y="5634038"/>
          <p14:tracePt t="82257" x="6756400" y="5641975"/>
          <p14:tracePt t="82265" x="6756400" y="5651500"/>
          <p14:tracePt t="82271" x="6756400" y="5659438"/>
          <p14:tracePt t="82285" x="6756400" y="5668963"/>
          <p14:tracePt t="82298" x="6756400" y="5676900"/>
          <p14:tracePt t="82306" x="6756400" y="5684838"/>
          <p14:tracePt t="85147" x="6746875" y="5694363"/>
          <p14:tracePt t="85154" x="6721475" y="5702300"/>
          <p14:tracePt t="85161" x="6688138" y="5710238"/>
          <p14:tracePt t="85169" x="6662738" y="5727700"/>
          <p14:tracePt t="85176" x="6611938" y="5745163"/>
          <p14:tracePt t="85183" x="6586538" y="5761038"/>
          <p14:tracePt t="85189" x="6535738" y="5778500"/>
          <p14:tracePt t="85197" x="6492875" y="5803900"/>
          <p14:tracePt t="85203" x="6457950" y="5821363"/>
          <p14:tracePt t="85211" x="6424613" y="5864225"/>
          <p14:tracePt t="85217" x="6399213" y="5889625"/>
          <p14:tracePt t="85226" x="6365875" y="5932488"/>
          <p14:tracePt t="85231" x="6348413" y="5948363"/>
          <p14:tracePt t="85239" x="6323013" y="5999163"/>
          <p14:tracePt t="85246" x="6305550" y="6024563"/>
          <p14:tracePt t="85252" x="6280150" y="6049963"/>
          <p14:tracePt t="85260" x="6246813" y="6092825"/>
          <p14:tracePt t="85266" x="6211888" y="6118225"/>
          <p14:tracePt t="85274" x="6178550" y="6161088"/>
          <p14:tracePt t="85280" x="6127750" y="6178550"/>
          <p14:tracePt t="85288" x="6110288" y="6194425"/>
          <p14:tracePt t="85295" x="6067425" y="6221413"/>
          <p14:tracePt t="85302" x="6042025" y="6246813"/>
          <p14:tracePt t="85309" x="6016625" y="6262688"/>
          <p14:tracePt t="85316" x="5991225" y="6288088"/>
          <p14:tracePt t="85323" x="5957888" y="6323013"/>
          <p14:tracePt t="85330" x="5940425" y="6338888"/>
          <p14:tracePt t="85337" x="5915025" y="6356350"/>
          <p14:tracePt t="85344" x="5889625" y="6381750"/>
          <p14:tracePt t="85351" x="5846763" y="6407150"/>
          <p14:tracePt t="85358" x="5813425" y="6442075"/>
          <p14:tracePt t="85366" x="5761038" y="6475413"/>
          <p14:tracePt t="85372" x="5719763" y="6492875"/>
          <p14:tracePt t="85379" x="5659438" y="6510338"/>
          <p14:tracePt t="85386" x="5626100" y="6518275"/>
          <p14:tracePt t="85394" x="5565775" y="6526213"/>
          <p14:tracePt t="85401" x="5514975" y="6543675"/>
          <p14:tracePt t="85407" x="5481638" y="6543675"/>
          <p14:tracePt t="85415" x="5430838" y="6551613"/>
          <p14:tracePt t="85422" x="5395913" y="6551613"/>
          <p14:tracePt t="85430" x="5353050" y="6551613"/>
          <p14:tracePt t="85436" x="5319713" y="6551613"/>
          <p14:tracePt t="85443" x="5260975" y="6551613"/>
          <p14:tracePt t="85450" x="5200650" y="6551613"/>
          <p14:tracePt t="85457" x="5149850" y="6551613"/>
          <p14:tracePt t="85464" x="5106988" y="6535738"/>
          <p14:tracePt t="85471" x="5064125" y="6535738"/>
          <p14:tracePt t="85478" x="5030788" y="6518275"/>
          <p14:tracePt t="85485" x="5013325" y="6510338"/>
          <p14:tracePt t="85492" x="4979988" y="6492875"/>
          <p14:tracePt t="85499" x="4972050" y="6483350"/>
          <p14:tracePt t="85506" x="4962525" y="6467475"/>
          <p14:tracePt t="85513" x="4946650" y="6457950"/>
          <p14:tracePt t="85521" x="4946650" y="6450013"/>
          <p14:tracePt t="85527" x="4919663" y="6432550"/>
          <p14:tracePt t="85534" x="4911725" y="6424613"/>
          <p14:tracePt t="85541" x="4903788" y="6407150"/>
          <p14:tracePt t="85549" x="4894263" y="6391275"/>
          <p14:tracePt t="85555" x="4878388" y="6373813"/>
          <p14:tracePt t="85563" x="4868863" y="6348413"/>
          <p14:tracePt t="85569" x="4852988" y="6330950"/>
          <p14:tracePt t="85577" x="4843463" y="6305550"/>
          <p14:tracePt t="85583" x="4835525" y="6280150"/>
          <p14:tracePt t="85590" x="4827588" y="6262688"/>
          <p14:tracePt t="85598" x="4818063" y="6246813"/>
          <p14:tracePt t="85605" x="4818063" y="6211888"/>
          <p14:tracePt t="85613" x="4818063" y="6186488"/>
          <p14:tracePt t="85619" x="4818063" y="6169025"/>
          <p14:tracePt t="85626" x="4818063" y="6143625"/>
          <p14:tracePt t="85633" x="4818063" y="6127750"/>
          <p14:tracePt t="85640" x="4818063" y="6118225"/>
          <p14:tracePt t="85648" x="4818063" y="6110288"/>
          <p14:tracePt t="85654" x="4818063" y="6102350"/>
          <p14:tracePt t="85661" x="4818063" y="6084888"/>
          <p14:tracePt t="85668" x="4818063" y="6076950"/>
          <p14:tracePt t="85675" x="4818063" y="6067425"/>
          <p14:tracePt t="85683" x="4827588" y="6059488"/>
          <p14:tracePt t="85690" x="4835525" y="6049963"/>
          <p14:tracePt t="85704" x="4835525" y="6034088"/>
          <p14:tracePt t="85711" x="4843463" y="6024563"/>
          <p14:tracePt t="85718" x="4843463" y="6016625"/>
          <p14:tracePt t="85726" x="4852988" y="6008688"/>
          <p14:tracePt t="85732" x="4852988" y="5999163"/>
          <p14:tracePt t="85739" x="4860925" y="5991225"/>
          <p14:tracePt t="85746" x="4860925" y="5983288"/>
          <p14:tracePt t="85753" x="4868863" y="5965825"/>
          <p14:tracePt t="85767" x="4868863" y="5957888"/>
          <p14:tracePt t="85782" x="4868863" y="5948363"/>
          <p14:tracePt t="85788" x="4878388" y="5948363"/>
          <p14:tracePt t="85810" x="4878388" y="5940425"/>
          <p14:tracePt t="85972" x="4878388" y="5948363"/>
          <p14:tracePt t="85986" x="4878388" y="5957888"/>
          <p14:tracePt t="86022" x="4878388" y="5965825"/>
          <p14:tracePt t="86050" x="4878388" y="5973763"/>
          <p14:tracePt t="86056" x="4868863" y="5973763"/>
          <p14:tracePt t="86063" x="4868863" y="5983288"/>
          <p14:tracePt t="86070" x="4868863" y="5991225"/>
          <p14:tracePt t="86077" x="4860925" y="5991225"/>
          <p14:tracePt t="86084" x="4860925" y="5999163"/>
          <p14:tracePt t="86092" x="4852988" y="5999163"/>
          <p14:tracePt t="86099" x="4852988" y="6008688"/>
          <p14:tracePt t="86106" x="4852988" y="6016625"/>
          <p14:tracePt t="86113" x="4852988" y="6034088"/>
          <p14:tracePt t="86127" x="4852988" y="6042025"/>
          <p14:tracePt t="86141" x="4852988" y="6049963"/>
          <p14:tracePt t="86149" x="4843463" y="6049963"/>
          <p14:tracePt t="86155" x="4843463" y="6059488"/>
          <p14:tracePt t="86164" x="4843463" y="6067425"/>
          <p14:tracePt t="86176" x="4843463" y="6076950"/>
          <p14:tracePt t="86183" x="4843463" y="6084888"/>
          <p14:tracePt t="86197" x="4843463" y="6092825"/>
          <p14:tracePt t="86204" x="4835525" y="6102350"/>
          <p14:tracePt t="86218" x="4835525" y="6110288"/>
          <p14:tracePt t="86225" x="4835525" y="6127750"/>
          <p14:tracePt t="86232" x="4835525" y="6143625"/>
          <p14:tracePt t="86247" x="4835525" y="6153150"/>
          <p14:tracePt t="86254" x="4827588" y="6161088"/>
          <p14:tracePt t="86261" x="4827588" y="6169025"/>
          <p14:tracePt t="86268" x="4818063" y="6169025"/>
          <p14:tracePt t="86275" x="4818063" y="6178550"/>
          <p14:tracePt t="86289" x="4818063" y="618648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E3E09E-7C38-43DD-96FE-9CDBB05E171A}"/>
              </a:ext>
            </a:extLst>
          </p:cNvPr>
          <p:cNvSpPr>
            <a:spLocks noGrp="1"/>
          </p:cNvSpPr>
          <p:nvPr>
            <p:ph sz="half" idx="2"/>
          </p:nvPr>
        </p:nvSpPr>
        <p:spPr/>
        <p:txBody>
          <a:bodyPr/>
          <a:lstStyle/>
          <a:p>
            <a:r>
              <a:rPr lang="en-US" sz="2000">
                <a:latin typeface="Arial"/>
                <a:cs typeface="Arial"/>
              </a:rPr>
              <a:t>In this round, we bitwise XOR the original data (128 bits) i.e., 4 words with the last key of 128 bits generated during the key expansion process.</a:t>
            </a:r>
          </a:p>
          <a:p>
            <a:r>
              <a:rPr lang="en-US" sz="2000">
                <a:latin typeface="Arial"/>
                <a:cs typeface="Arial"/>
              </a:rPr>
              <a:t>The output of this round is input for round 1.</a:t>
            </a:r>
          </a:p>
          <a:p>
            <a:endParaRPr lang="en-US"/>
          </a:p>
          <a:p>
            <a:endParaRPr lang="en-US"/>
          </a:p>
        </p:txBody>
      </p:sp>
      <p:sp>
        <p:nvSpPr>
          <p:cNvPr id="3" name="Title 2">
            <a:extLst>
              <a:ext uri="{FF2B5EF4-FFF2-40B4-BE49-F238E27FC236}">
                <a16:creationId xmlns:a16="http://schemas.microsoft.com/office/drawing/2014/main" id="{C1EBB549-6FE7-4C1F-A67A-90B7C9927B2A}"/>
              </a:ext>
            </a:extLst>
          </p:cNvPr>
          <p:cNvSpPr>
            <a:spLocks noGrp="1"/>
          </p:cNvSpPr>
          <p:nvPr>
            <p:ph type="title"/>
          </p:nvPr>
        </p:nvSpPr>
        <p:spPr/>
        <p:txBody>
          <a:bodyPr/>
          <a:lstStyle/>
          <a:p>
            <a:r>
              <a:rPr lang="en-US">
                <a:cs typeface="Calibri"/>
              </a:rPr>
              <a:t>Step 2: Pre-Round Transformation</a:t>
            </a:r>
            <a:endParaRPr lang="en-US"/>
          </a:p>
        </p:txBody>
      </p:sp>
      <p:pic>
        <p:nvPicPr>
          <p:cNvPr id="6" name="Picture 7" descr="A picture containing chart&#10;&#10;Description automatically generated">
            <a:extLst>
              <a:ext uri="{FF2B5EF4-FFF2-40B4-BE49-F238E27FC236}">
                <a16:creationId xmlns:a16="http://schemas.microsoft.com/office/drawing/2014/main" id="{01CBBDED-39E1-4DD4-A8C6-4B585342A347}"/>
              </a:ext>
            </a:extLst>
          </p:cNvPr>
          <p:cNvPicPr>
            <a:picLocks noChangeAspect="1"/>
          </p:cNvPicPr>
          <p:nvPr/>
        </p:nvPicPr>
        <p:blipFill>
          <a:blip r:embed="rId5"/>
          <a:stretch>
            <a:fillRect/>
          </a:stretch>
        </p:blipFill>
        <p:spPr>
          <a:xfrm>
            <a:off x="1639090" y="2882447"/>
            <a:ext cx="5775455" cy="1811324"/>
          </a:xfrm>
          <a:prstGeom prst="rect">
            <a:avLst/>
          </a:prstGeom>
        </p:spPr>
      </p:pic>
      <p:pic>
        <p:nvPicPr>
          <p:cNvPr id="4" name="Audio 3">
            <a:hlinkClick r:id="" action="ppaction://media"/>
            <a:extLst>
              <a:ext uri="{FF2B5EF4-FFF2-40B4-BE49-F238E27FC236}">
                <a16:creationId xmlns:a16="http://schemas.microsoft.com/office/drawing/2014/main" id="{BB278275-D2A9-40A1-940D-527FE79EA54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639664693"/>
      </p:ext>
    </p:extLst>
  </p:cSld>
  <p:clrMapOvr>
    <a:masterClrMapping/>
  </p:clrMapOvr>
  <mc:AlternateContent xmlns:mc="http://schemas.openxmlformats.org/markup-compatibility/2006">
    <mc:Choice xmlns:p14="http://schemas.microsoft.com/office/powerpoint/2010/main" Requires="p14">
      <p:transition spd="slow" p14:dur="2000" advTm="20397"/>
    </mc:Choice>
    <mc:Fallback>
      <p:transition spd="slow" advTm="20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715" x="4775200" y="6135688"/>
          <p14:tracePt t="721" x="4665663" y="5999163"/>
          <p14:tracePt t="728" x="4538663" y="5854700"/>
          <p14:tracePt t="735" x="4394200" y="5676900"/>
          <p14:tracePt t="743" x="4257675" y="5532438"/>
          <p14:tracePt t="750" x="4079875" y="5294313"/>
          <p14:tracePt t="757" x="3925888" y="5064125"/>
          <p14:tracePt t="763" x="3738563" y="4810125"/>
          <p14:tracePt t="771" x="3594100" y="4554538"/>
          <p14:tracePt t="778" x="3475038" y="4351338"/>
          <p14:tracePt t="785" x="3373438" y="4138613"/>
          <p14:tracePt t="792" x="3314700" y="3968750"/>
          <p14:tracePt t="799" x="3271838" y="3806825"/>
          <p14:tracePt t="806" x="3238500" y="3687763"/>
          <p14:tracePt t="813" x="3211513" y="3578225"/>
          <p14:tracePt t="820" x="3203575" y="3484563"/>
          <p14:tracePt t="827" x="3195638" y="3390900"/>
          <p14:tracePt t="834" x="3186113" y="3314700"/>
          <p14:tracePt t="841" x="3186113" y="3254375"/>
          <p14:tracePt t="848" x="3186113" y="3195638"/>
          <p14:tracePt t="855" x="3186113" y="3144838"/>
          <p14:tracePt t="862" x="3186113" y="3109913"/>
          <p14:tracePt t="870" x="3186113" y="3067050"/>
          <p14:tracePt t="876" x="3178175" y="3041650"/>
          <p14:tracePt t="885" x="3178175" y="3008313"/>
          <p14:tracePt t="891" x="3178175" y="2990850"/>
          <p14:tracePt t="898" x="3178175" y="2982913"/>
          <p14:tracePt t="905" x="3170238" y="2965450"/>
          <p14:tracePt t="912" x="3170238" y="2949575"/>
          <p14:tracePt t="926" x="3170238" y="2940050"/>
          <p14:tracePt t="940" x="3170238" y="2932113"/>
          <p14:tracePt t="947" x="3170238" y="2922588"/>
          <p14:tracePt t="954" x="3160713" y="2922588"/>
          <p14:tracePt t="989" x="3152775" y="2914650"/>
          <p14:tracePt t="1011" x="3152775" y="2906713"/>
          <p14:tracePt t="1017" x="3144838" y="2906713"/>
          <p14:tracePt t="1032" x="3135313" y="2906713"/>
          <p14:tracePt t="1067" x="3135313" y="2897188"/>
          <p14:tracePt t="1109" x="3127375" y="2897188"/>
          <p14:tracePt t="1145" x="3127375" y="2906713"/>
          <p14:tracePt t="1152" x="3127375" y="2914650"/>
          <p14:tracePt t="1159" x="3127375" y="2922588"/>
          <p14:tracePt t="1166" x="3127375" y="2932113"/>
          <p14:tracePt t="1187" x="3127375" y="2940050"/>
          <p14:tracePt t="1208" x="3127375" y="2949575"/>
          <p14:tracePt t="1222" x="3127375" y="2957513"/>
          <p14:tracePt t="1229" x="3127375" y="2965450"/>
          <p14:tracePt t="1257" x="3135313" y="2974975"/>
          <p14:tracePt t="1279" x="3135313" y="2982913"/>
          <p14:tracePt t="1293" x="3135313" y="2990850"/>
          <p14:tracePt t="1300" x="3144838" y="2990850"/>
          <p14:tracePt t="1328" x="3144838" y="3000375"/>
          <p14:tracePt t="1343" x="3144838" y="3008313"/>
          <p14:tracePt t="1356" x="3144838" y="3016250"/>
          <p14:tracePt t="1371" x="3144838" y="3025775"/>
          <p14:tracePt t="1407" x="3144838" y="3033713"/>
          <p14:tracePt t="1448" x="3144838" y="3041650"/>
          <p14:tracePt t="1519" x="3144838" y="3059113"/>
          <p14:tracePt t="1590" x="3144838" y="3067050"/>
          <p14:tracePt t="1675" x="3144838" y="3076575"/>
          <p14:tracePt t="1766" x="3144838" y="3084513"/>
          <p14:tracePt t="3731" x="3228975" y="3084513"/>
          <p14:tracePt t="3739" x="3340100" y="3076575"/>
          <p14:tracePt t="3746" x="3484563" y="3059113"/>
          <p14:tracePt t="3753" x="3654425" y="3051175"/>
          <p14:tracePt t="3760" x="3824288" y="3041650"/>
          <p14:tracePt t="3767" x="4037013" y="3025775"/>
          <p14:tracePt t="3774" x="4265613" y="3025775"/>
          <p14:tracePt t="3781" x="4529138" y="3016250"/>
          <p14:tracePt t="3788" x="4784725" y="3000375"/>
          <p14:tracePt t="3795" x="5073650" y="2957513"/>
          <p14:tracePt t="3803" x="5311775" y="2940050"/>
          <p14:tracePt t="3810" x="5575300" y="2914650"/>
          <p14:tracePt t="3816" x="5838825" y="2889250"/>
          <p14:tracePt t="3823" x="6049963" y="2871788"/>
          <p14:tracePt t="3830" x="6254750" y="2838450"/>
          <p14:tracePt t="3837" x="6467475" y="2820988"/>
          <p14:tracePt t="3845" x="6662738" y="2805113"/>
          <p14:tracePt t="3852" x="6807200" y="2787650"/>
          <p14:tracePt t="3858" x="6934200" y="2778125"/>
          <p14:tracePt t="3866" x="7070725" y="2778125"/>
          <p14:tracePt t="3873" x="7189788" y="2770188"/>
          <p14:tracePt t="3880" x="7291388" y="2762250"/>
          <p14:tracePt t="3887" x="7385050" y="2762250"/>
          <p14:tracePt t="3894" x="7478713" y="2762250"/>
          <p14:tracePt t="3902" x="7572375" y="2762250"/>
          <p14:tracePt t="3908" x="7656513" y="2762250"/>
          <p14:tracePt t="3916" x="7742238" y="2762250"/>
          <p14:tracePt t="3922" x="7818438" y="2762250"/>
          <p14:tracePt t="3929" x="7886700" y="2770188"/>
          <p14:tracePt t="3936" x="7937500" y="2778125"/>
          <p14:tracePt t="3943" x="7988300" y="2787650"/>
          <p14:tracePt t="3951" x="8005763" y="2795588"/>
          <p14:tracePt t="3958" x="8031163" y="2795588"/>
          <p14:tracePt t="3965" x="8039100" y="2795588"/>
          <p14:tracePt t="3972" x="8047038" y="2795588"/>
          <p14:tracePt t="3979" x="8056563" y="2805113"/>
          <p14:tracePt t="3993" x="8064500" y="2805113"/>
          <p14:tracePt t="4000" x="8074025" y="2805113"/>
          <p14:tracePt t="4014" x="8081963" y="2805113"/>
          <p14:tracePt t="4042" x="8089900" y="2805113"/>
          <p14:tracePt t="4049" x="8099425" y="2805113"/>
          <p14:tracePt t="4077" x="8107363" y="2805113"/>
          <p14:tracePt t="4127" x="8115300" y="2805113"/>
          <p14:tracePt t="4143" x="8115300" y="2795588"/>
          <p14:tracePt t="4289" x="8107363" y="2795588"/>
          <p14:tracePt t="4366" x="8099425" y="2795588"/>
          <p14:tracePt t="14250" x="7980363" y="2820988"/>
          <p14:tracePt t="14256" x="7818438" y="2871788"/>
          <p14:tracePt t="14264" x="7631113" y="2949575"/>
          <p14:tracePt t="14271" x="7453313" y="3016250"/>
          <p14:tracePt t="14277" x="7291388" y="3076575"/>
          <p14:tracePt t="14285" x="7146925" y="3127375"/>
          <p14:tracePt t="14292" x="7045325" y="3160713"/>
          <p14:tracePt t="14299" x="6934200" y="3203575"/>
          <p14:tracePt t="14306" x="6858000" y="3246438"/>
          <p14:tracePt t="14313" x="6756400" y="3297238"/>
          <p14:tracePt t="14322" x="6670675" y="3355975"/>
          <p14:tracePt t="14328" x="6586538" y="3433763"/>
          <p14:tracePt t="14335" x="6535738" y="3502025"/>
          <p14:tracePt t="14341" x="6467475" y="3568700"/>
          <p14:tracePt t="14348" x="6407150" y="3636963"/>
          <p14:tracePt t="14355" x="6330950" y="3713163"/>
          <p14:tracePt t="14363" x="6254750" y="3773488"/>
          <p14:tracePt t="14369" x="6169025" y="3867150"/>
          <p14:tracePt t="14377" x="6067425" y="3968750"/>
          <p14:tracePt t="14384" x="5940425" y="4079875"/>
          <p14:tracePt t="14391" x="5813425" y="4181475"/>
          <p14:tracePt t="14397" x="5651500" y="4300538"/>
          <p14:tracePt t="14405" x="5489575" y="4427538"/>
          <p14:tracePt t="14412" x="5319713" y="4538663"/>
          <p14:tracePt t="14419" x="5124450" y="4648200"/>
          <p14:tracePt t="14426" x="4919663" y="4733925"/>
          <p14:tracePt t="14433" x="4708525" y="4835525"/>
          <p14:tracePt t="14440" x="4546600" y="4878388"/>
          <p14:tracePt t="14447" x="4368800" y="4911725"/>
          <p14:tracePt t="14454" x="4224338" y="4911725"/>
          <p14:tracePt t="14461" x="4113213" y="4911725"/>
          <p14:tracePt t="14468" x="3994150" y="4894263"/>
          <p14:tracePt t="14475" x="3925888" y="4868863"/>
          <p14:tracePt t="14482" x="3841750" y="4852988"/>
          <p14:tracePt t="14489" x="3773488" y="4827588"/>
          <p14:tracePt t="14497" x="3697288" y="4784725"/>
          <p14:tracePt t="14503" x="3619500" y="4749800"/>
          <p14:tracePt t="14510" x="3527425" y="4699000"/>
          <p14:tracePt t="14517" x="3433763" y="4665663"/>
          <p14:tracePt t="14524" x="3348038" y="4640263"/>
          <p14:tracePt t="14531" x="3254375" y="4589463"/>
          <p14:tracePt t="14538" x="3178175" y="4564063"/>
          <p14:tracePt t="14546" x="3101975" y="4538663"/>
          <p14:tracePt t="14553" x="3016250" y="4503738"/>
          <p14:tracePt t="14561" x="2949575" y="4470400"/>
          <p14:tracePt t="14567" x="2871788" y="4445000"/>
          <p14:tracePt t="14574" x="2820988" y="4402138"/>
          <p14:tracePt t="14581" x="2770188" y="4368800"/>
          <p14:tracePt t="14588" x="2736850" y="4316413"/>
          <p14:tracePt t="14596" x="2701925" y="4257675"/>
          <p14:tracePt t="14602" x="2668588" y="4214813"/>
          <p14:tracePt t="14609" x="2643188" y="4146550"/>
          <p14:tracePt t="14616" x="2608263" y="4062413"/>
          <p14:tracePt t="14624" x="2574925" y="3976688"/>
          <p14:tracePt t="14630" x="2549525" y="3875088"/>
          <p14:tracePt t="14637" x="2506663" y="3756025"/>
          <p14:tracePt t="14644" x="2498725" y="3662363"/>
          <p14:tracePt t="14652" x="2481263" y="3578225"/>
          <p14:tracePt t="14658" x="2473325" y="3492500"/>
          <p14:tracePt t="14665" x="2473325" y="3416300"/>
          <p14:tracePt t="14672" x="2473325" y="3348038"/>
          <p14:tracePt t="14680" x="2473325" y="3271838"/>
          <p14:tracePt t="14687" x="2473325" y="3195638"/>
          <p14:tracePt t="14694" x="2481263" y="3152775"/>
          <p14:tracePt t="14701" x="2489200" y="3109913"/>
          <p14:tracePt t="14708" x="2506663" y="3051175"/>
          <p14:tracePt t="14715" x="2516188" y="3008313"/>
          <p14:tracePt t="14722" x="2549525" y="2957513"/>
          <p14:tracePt t="14729" x="2566988" y="2881313"/>
          <p14:tracePt t="14736" x="2592388" y="2820988"/>
          <p14:tracePt t="14744" x="2633663" y="2752725"/>
          <p14:tracePt t="14750" x="2686050" y="2676525"/>
          <p14:tracePt t="14757" x="2752725" y="2592388"/>
          <p14:tracePt t="14764" x="2855913" y="2489200"/>
          <p14:tracePt t="14771" x="2957513" y="2379663"/>
          <p14:tracePt t="14779" x="3067050" y="2268538"/>
          <p14:tracePt t="14786" x="3170238" y="2192338"/>
          <p14:tracePt t="14794" x="3254375" y="2124075"/>
          <p14:tracePt t="14800" x="3305175" y="2090738"/>
          <p14:tracePt t="14807" x="3348038" y="2065338"/>
          <p14:tracePt t="14814" x="3373438" y="2047875"/>
          <p14:tracePt t="14821" x="3382963" y="2039938"/>
          <p14:tracePt t="14828" x="3390900" y="2039938"/>
          <p14:tracePt t="14835" x="3398838" y="2039938"/>
          <p14:tracePt t="14842" x="3398838" y="2055813"/>
          <p14:tracePt t="14849" x="3398838" y="2082800"/>
          <p14:tracePt t="14856" x="3408363" y="2116138"/>
          <p14:tracePt t="14863" x="3408363" y="2149475"/>
          <p14:tracePt t="14870" x="3416300" y="2174875"/>
          <p14:tracePt t="14877" x="3424238" y="2209800"/>
          <p14:tracePt t="14884" x="3433763" y="2235200"/>
          <p14:tracePt t="14891" x="3441700" y="2278063"/>
          <p14:tracePt t="14898" x="3467100" y="2319338"/>
          <p14:tracePt t="14905" x="3502025" y="2371725"/>
          <p14:tracePt t="14913" x="3527425" y="2438400"/>
          <p14:tracePt t="14919" x="3586163" y="2516188"/>
          <p14:tracePt t="14927" x="3619500" y="2608263"/>
          <p14:tracePt t="14933" x="3671888" y="2701925"/>
          <p14:tracePt t="14942" x="3705225" y="2787650"/>
          <p14:tracePt t="14947" x="3738563" y="2881313"/>
          <p14:tracePt t="14955" x="3763963" y="2957513"/>
          <p14:tracePt t="14962" x="3781425" y="3051175"/>
          <p14:tracePt t="14968" x="3790950" y="3127375"/>
          <p14:tracePt t="14976" x="3790950" y="3195638"/>
          <p14:tracePt t="14983" x="3798888" y="3254375"/>
          <p14:tracePt t="14990" x="3798888" y="3305175"/>
          <p14:tracePt t="14997" x="3798888" y="3348038"/>
          <p14:tracePt t="15004" x="3798888" y="3390900"/>
          <p14:tracePt t="15011" x="3798888" y="3441700"/>
          <p14:tracePt t="15018" x="3790950" y="3492500"/>
          <p14:tracePt t="15025" x="3790950" y="3527425"/>
          <p14:tracePt t="15032" x="3781425" y="3586163"/>
          <p14:tracePt t="15039" x="3773488" y="3619500"/>
          <p14:tracePt t="15046" x="3756025" y="3671888"/>
          <p14:tracePt t="15053" x="3748088" y="3697288"/>
          <p14:tracePt t="15060" x="3730625" y="3748088"/>
          <p14:tracePt t="15067" x="3722688" y="3773488"/>
          <p14:tracePt t="15074" x="3713163" y="3806825"/>
          <p14:tracePt t="15082" x="3705225" y="3832225"/>
          <p14:tracePt t="15089" x="3705225" y="3849688"/>
          <p14:tracePt t="15096" x="3697288" y="3875088"/>
          <p14:tracePt t="15103" x="3697288" y="3892550"/>
          <p14:tracePt t="15111" x="3697288" y="3908425"/>
          <p14:tracePt t="15117" x="3697288" y="3943350"/>
          <p14:tracePt t="15124" x="3697288" y="3960813"/>
          <p14:tracePt t="15131" x="3697288" y="4011613"/>
          <p14:tracePt t="15138" x="3705225" y="4037013"/>
          <p14:tracePt t="15145" x="3722688" y="4070350"/>
          <p14:tracePt t="15152" x="3730625" y="4095750"/>
          <p14:tracePt t="15160" x="3738563" y="4138613"/>
          <p14:tracePt t="15166" x="3748088" y="4156075"/>
          <p14:tracePt t="15174" x="3756025" y="4171950"/>
          <p14:tracePt t="15181" x="3763963" y="4197350"/>
          <p14:tracePt t="15187" x="3763963" y="4214813"/>
          <p14:tracePt t="15196" x="3773488" y="4240213"/>
          <p14:tracePt t="15201" x="3781425" y="4249738"/>
          <p14:tracePt t="15208" x="3781425" y="4265613"/>
          <p14:tracePt t="15215" x="3781425" y="4275138"/>
          <p14:tracePt t="15230" x="3781425" y="4283075"/>
          <p14:tracePt t="15236" x="3790950" y="4283075"/>
          <p14:tracePt t="15251" x="3790950" y="4291013"/>
          <p14:tracePt t="15265" x="3790950" y="4300538"/>
          <p14:tracePt t="15272" x="3781425" y="4300538"/>
          <p14:tracePt t="15279" x="3773488" y="4300538"/>
          <p14:tracePt t="15286" x="3748088" y="4300538"/>
          <p14:tracePt t="15294" x="3738563" y="4300538"/>
          <p14:tracePt t="15300" x="3730625" y="4291013"/>
          <p14:tracePt t="15307" x="3722688" y="4291013"/>
          <p14:tracePt t="15314" x="3722688" y="4283075"/>
          <p14:tracePt t="15321" x="3713163" y="4283075"/>
          <p14:tracePt t="15343" x="3713163" y="4291013"/>
          <p14:tracePt t="15354" x="3713163" y="4300538"/>
          <p14:tracePt t="15360" x="3713163" y="4325938"/>
          <p14:tracePt t="15364" x="3713163" y="4333875"/>
          <p14:tracePt t="15371" x="3713163" y="4341813"/>
          <p14:tracePt t="15385" x="3722688" y="4351338"/>
          <p14:tracePt t="15392" x="3722688" y="4359275"/>
          <p14:tracePt t="15399" x="3738563" y="4384675"/>
          <p14:tracePt t="15406" x="3748088" y="4410075"/>
          <p14:tracePt t="15413" x="3763963" y="4452938"/>
          <p14:tracePt t="15420" x="3781425" y="4478338"/>
          <p14:tracePt t="15427" x="3798888" y="4529138"/>
          <p14:tracePt t="15434" x="3816350" y="4564063"/>
          <p14:tracePt t="15441" x="3832225" y="4589463"/>
          <p14:tracePt t="15448" x="3867150" y="4640263"/>
          <p14:tracePt t="15455" x="3900488" y="4691063"/>
          <p14:tracePt t="15462" x="3968750" y="4741863"/>
          <p14:tracePt t="15469" x="4027488" y="4792663"/>
          <p14:tracePt t="15477" x="4105275" y="4827588"/>
          <p14:tracePt t="15483" x="4156075" y="4868863"/>
          <p14:tracePt t="15491" x="4224338" y="4886325"/>
          <p14:tracePt t="15497" x="4275138" y="4903788"/>
          <p14:tracePt t="15505" x="4308475" y="4919663"/>
          <p14:tracePt t="15512" x="4359275" y="4929188"/>
          <p14:tracePt t="15518" x="4384675" y="4937125"/>
          <p14:tracePt t="15526" x="4419600" y="4946650"/>
          <p14:tracePt t="15532" x="4445000" y="4946650"/>
          <p14:tracePt t="15540" x="4478338" y="4954588"/>
          <p14:tracePt t="15547" x="4513263" y="4954588"/>
          <p14:tracePt t="15554" x="4538663" y="4954588"/>
          <p14:tracePt t="15561" x="4572000" y="4954588"/>
          <p14:tracePt t="15568" x="4605338" y="4937125"/>
          <p14:tracePt t="15575" x="4657725" y="4937125"/>
          <p14:tracePt t="15582" x="4716463" y="4929188"/>
          <p14:tracePt t="15589" x="4784725" y="4903788"/>
          <p14:tracePt t="15596" x="4852988" y="4878388"/>
          <p14:tracePt t="15603" x="4937125" y="4852988"/>
          <p14:tracePt t="15610" x="5022850" y="4827588"/>
          <p14:tracePt t="15618" x="5081588" y="4802188"/>
          <p14:tracePt t="15624" x="5132388" y="4784725"/>
          <p14:tracePt t="15631" x="5167313" y="4759325"/>
          <p14:tracePt t="15638" x="5208588" y="4741863"/>
          <p14:tracePt t="15646" x="5235575" y="4733925"/>
          <p14:tracePt t="15652" x="5251450" y="4716463"/>
          <p14:tracePt t="15660" x="5276850" y="4699000"/>
          <p14:tracePt t="15667" x="5276850" y="4691063"/>
          <p14:tracePt t="15674" x="5294313" y="4683125"/>
          <p14:tracePt t="15681" x="5302250" y="4673600"/>
          <p14:tracePt t="15688" x="5302250" y="4665663"/>
          <p14:tracePt t="15695" x="5302250" y="4657725"/>
          <p14:tracePt t="15702" x="5311775" y="4622800"/>
          <p14:tracePt t="15710" x="5311775" y="4572000"/>
          <p14:tracePt t="15716" x="5311775" y="4503738"/>
          <p14:tracePt t="15723" x="5311775" y="4427538"/>
          <p14:tracePt t="15730" x="5311775" y="4333875"/>
          <p14:tracePt t="15737" x="5302250" y="4257675"/>
          <p14:tracePt t="15744" x="5302250" y="4171950"/>
          <p14:tracePt t="15751" x="5302250" y="4105275"/>
          <p14:tracePt t="15758" x="5302250" y="4052888"/>
          <p14:tracePt t="15765" x="5302250" y="3986213"/>
          <p14:tracePt t="15772" x="5302250" y="3917950"/>
          <p14:tracePt t="15779" x="5302250" y="3857625"/>
          <p14:tracePt t="15786" x="5302250" y="3806825"/>
          <p14:tracePt t="15793" x="5302250" y="3756025"/>
          <p14:tracePt t="15801" x="5302250" y="3697288"/>
          <p14:tracePt t="15808" x="5302250" y="3646488"/>
          <p14:tracePt t="15815" x="5302250" y="3594100"/>
          <p14:tracePt t="15822" x="5294313" y="3535363"/>
          <p14:tracePt t="15829" x="5286375" y="3484563"/>
          <p14:tracePt t="15836" x="5268913" y="3424238"/>
          <p14:tracePt t="15843" x="5251450" y="3365500"/>
          <p14:tracePt t="15850" x="5235575" y="3322638"/>
          <p14:tracePt t="15857" x="5218113" y="3263900"/>
          <p14:tracePt t="15864" x="5183188" y="3211513"/>
          <p14:tracePt t="15871" x="5157788" y="3152775"/>
          <p14:tracePt t="15878" x="5124450" y="3101975"/>
          <p14:tracePt t="15885" x="5081588" y="3059113"/>
          <p14:tracePt t="15893" x="5048250" y="3033713"/>
          <p14:tracePt t="15899" x="4979988" y="2974975"/>
          <p14:tracePt t="15906" x="4919663" y="2922588"/>
          <p14:tracePt t="15913" x="4878388" y="2889250"/>
          <p14:tracePt t="15920" x="4818063" y="2863850"/>
          <p14:tracePt t="15928" x="4775200" y="2830513"/>
          <p14:tracePt t="15935" x="4716463" y="2805113"/>
          <p14:tracePt t="15941" x="4665663" y="2770188"/>
          <p14:tracePt t="15949" x="4622800" y="2744788"/>
          <p14:tracePt t="15956" x="4564063" y="2727325"/>
          <p14:tracePt t="15963" x="4495800" y="2719388"/>
          <p14:tracePt t="15970" x="4445000" y="2711450"/>
          <p14:tracePt t="15977" x="4376738" y="2711450"/>
          <p14:tracePt t="15984" x="4333875" y="2711450"/>
          <p14:tracePt t="15991" x="4300538" y="2711450"/>
          <p14:tracePt t="15998" x="4249738" y="2711450"/>
          <p14:tracePt t="16005" x="4224338" y="2711450"/>
          <p14:tracePt t="16012" x="4189413" y="2719388"/>
          <p14:tracePt t="16019" x="4164013" y="2736850"/>
          <p14:tracePt t="16026" x="4113213" y="2752725"/>
          <p14:tracePt t="16033" x="4095750" y="2770188"/>
          <p14:tracePt t="16040" x="4062413" y="2778125"/>
          <p14:tracePt t="16047" x="4037013" y="2813050"/>
          <p14:tracePt t="16055" x="4002088" y="2838450"/>
          <p14:tracePt t="16062" x="3968750" y="2863850"/>
          <p14:tracePt t="16069" x="3935413" y="2889250"/>
          <p14:tracePt t="16076" x="3908425" y="2922588"/>
          <p14:tracePt t="16082" x="3883025" y="2940050"/>
          <p14:tracePt t="16089" x="3867150" y="2965450"/>
          <p14:tracePt t="16097" x="3841750" y="2982913"/>
          <p14:tracePt t="16104" x="3824288" y="3000375"/>
          <p14:tracePt t="16112" x="3816350" y="3016250"/>
          <p14:tracePt t="16118" x="3798888" y="3025775"/>
          <p14:tracePt t="16125" x="3790950" y="3041650"/>
          <p14:tracePt t="16132" x="3781425" y="3051175"/>
          <p14:tracePt t="16139" x="3763963" y="3059113"/>
          <p14:tracePt t="16147" x="3756025" y="3067050"/>
          <p14:tracePt t="16153" x="3756025" y="3084513"/>
          <p14:tracePt t="16161" x="3738563" y="3109913"/>
          <p14:tracePt t="16168" x="3730625" y="3135313"/>
          <p14:tracePt t="16174" x="3730625" y="3170238"/>
          <p14:tracePt t="16181" x="3722688" y="3221038"/>
          <p14:tracePt t="16189" x="3705225" y="3279775"/>
          <p14:tracePt t="16195" x="3705225" y="3330575"/>
          <p14:tracePt t="16211" x="3697288" y="3424238"/>
          <p14:tracePt t="16217" x="3697288" y="3459163"/>
          <p14:tracePt t="16223" x="3697288" y="3492500"/>
          <p14:tracePt t="16231" x="3697288" y="3527425"/>
          <p14:tracePt t="16239" x="3705225" y="3578225"/>
          <p14:tracePt t="16246" x="3713163" y="3629025"/>
          <p14:tracePt t="16252" x="3722688" y="3697288"/>
          <p14:tracePt t="16259" x="3738563" y="3763963"/>
          <p14:tracePt t="16266" x="3763963" y="3832225"/>
          <p14:tracePt t="16273" x="3763963" y="3883025"/>
          <p14:tracePt t="16280" x="3773488" y="3943350"/>
          <p14:tracePt t="16287" x="3806825" y="4011613"/>
          <p14:tracePt t="16294" x="3816350" y="4062413"/>
          <p14:tracePt t="16301" x="3824288" y="4121150"/>
          <p14:tracePt t="16308" x="3832225" y="4164013"/>
          <p14:tracePt t="16316" x="3841750" y="4206875"/>
          <p14:tracePt t="16323" x="3857625" y="4257675"/>
          <p14:tracePt t="16330" x="3875088" y="4283075"/>
          <p14:tracePt t="16337" x="3883025" y="4316413"/>
          <p14:tracePt t="16344" x="3892550" y="4333875"/>
          <p14:tracePt t="16351" x="3917950" y="4359275"/>
          <p14:tracePt t="16357" x="3925888" y="4384675"/>
          <p14:tracePt t="16366" x="3960813" y="4410075"/>
          <p14:tracePt t="16374" x="3976688" y="4435475"/>
          <p14:tracePt t="16379" x="4019550" y="4478338"/>
          <p14:tracePt t="16386" x="4062413" y="4513263"/>
          <p14:tracePt t="16393" x="4105275" y="4554538"/>
          <p14:tracePt t="16400" x="4138613" y="4579938"/>
          <p14:tracePt t="16406" x="4164013" y="4614863"/>
          <p14:tracePt t="16414" x="4214813" y="4648200"/>
          <p14:tracePt t="16421" x="4249738" y="4673600"/>
          <p14:tracePt t="16428" x="4283075" y="4691063"/>
          <p14:tracePt t="16435" x="4325938" y="4724400"/>
          <p14:tracePt t="16443" x="4384675" y="4741863"/>
          <p14:tracePt t="16449" x="4435475" y="4759325"/>
          <p14:tracePt t="16456" x="4478338" y="4767263"/>
          <p14:tracePt t="16463" x="4538663" y="4775200"/>
          <p14:tracePt t="16470" x="4589463" y="4792663"/>
          <p14:tracePt t="16478" x="4640263" y="4792663"/>
          <p14:tracePt t="16484" x="4683125" y="4802188"/>
          <p14:tracePt t="16491" x="4724400" y="4810125"/>
          <p14:tracePt t="16498" x="4767263" y="4810125"/>
          <p14:tracePt t="16505" x="4827588" y="4818063"/>
          <p14:tracePt t="16513" x="4868863" y="4818063"/>
          <p14:tracePt t="16520" x="4929188" y="4827588"/>
          <p14:tracePt t="16527" x="4997450" y="4827588"/>
          <p14:tracePt t="16533" x="5048250" y="4827588"/>
          <p14:tracePt t="16541" x="5091113" y="4827588"/>
          <p14:tracePt t="16547" x="5124450" y="4827588"/>
          <p14:tracePt t="16555" x="5157788" y="4827588"/>
          <p14:tracePt t="16562" x="5183188" y="4827588"/>
          <p14:tracePt t="16569" x="5208588" y="4827588"/>
          <p14:tracePt t="16576" x="5226050" y="4827588"/>
          <p14:tracePt t="16583" x="5235575" y="4827588"/>
          <p14:tracePt t="16597" x="5251450" y="4827588"/>
          <p14:tracePt t="16604" x="5260975" y="4827588"/>
          <p14:tracePt t="16611" x="5268913" y="4827588"/>
          <p14:tracePt t="16618" x="5276850" y="4827588"/>
          <p14:tracePt t="16626" x="5286375" y="4818063"/>
          <p14:tracePt t="16632" x="5302250" y="4802188"/>
          <p14:tracePt t="16639" x="5345113" y="4775200"/>
          <p14:tracePt t="16646" x="5370513" y="4759325"/>
          <p14:tracePt t="16654" x="5421313" y="4733925"/>
          <p14:tracePt t="16661" x="5446713" y="4708525"/>
          <p14:tracePt t="16667" x="5464175" y="4683125"/>
          <p14:tracePt t="16675" x="5489575" y="4673600"/>
          <p14:tracePt t="16682" x="5507038" y="4665663"/>
          <p14:tracePt t="16689" x="5507038" y="4648200"/>
          <p14:tracePt t="16696" x="5524500" y="4640263"/>
          <p14:tracePt t="16717" x="5540375" y="4630738"/>
          <p14:tracePt t="16731" x="5540375" y="4622800"/>
          <p14:tracePt t="16745" x="5549900" y="4622800"/>
          <p14:tracePt t="16752" x="5549900" y="4614863"/>
          <p14:tracePt t="16795" x="5549900" y="4605338"/>
          <p14:tracePt t="16802" x="5557838" y="4605338"/>
          <p14:tracePt t="16837" x="5565775" y="4597400"/>
          <p14:tracePt t="16901" x="5565775" y="4605338"/>
          <p14:tracePt t="16914" x="5575300" y="4605338"/>
          <p14:tracePt t="16921" x="5575300" y="4614863"/>
          <p14:tracePt t="16935" x="5583238" y="4622800"/>
          <p14:tracePt t="16942" x="5591175" y="4630738"/>
          <p14:tracePt t="16950" x="5600700" y="4640263"/>
          <p14:tracePt t="16956" x="5626100" y="4657725"/>
          <p14:tracePt t="16964" x="5651500" y="4673600"/>
          <p14:tracePt t="16971" x="5668963" y="4691063"/>
          <p14:tracePt t="16978" x="5684838" y="4708525"/>
          <p14:tracePt t="16985" x="5719763" y="4716463"/>
          <p14:tracePt t="16992" x="5735638" y="4733925"/>
          <p14:tracePt t="16999" x="5745163" y="4741863"/>
          <p14:tracePt t="17006" x="5761038" y="4741863"/>
          <p14:tracePt t="17013" x="5761038" y="4749800"/>
          <p14:tracePt t="17020" x="5770563" y="4749800"/>
          <p14:tracePt t="17034" x="5778500" y="4749800"/>
          <p14:tracePt t="17055" x="5788025" y="4749800"/>
          <p14:tracePt t="17062" x="5788025" y="4759325"/>
          <p14:tracePt t="17105" x="5795963" y="4759325"/>
          <p14:tracePt t="17147" x="5803900" y="4759325"/>
          <p14:tracePt t="17175" x="5813425" y="4759325"/>
          <p14:tracePt t="17182" x="5821363" y="4759325"/>
          <p14:tracePt t="17189" x="5829300" y="4759325"/>
          <p14:tracePt t="17202" x="5846763" y="4767263"/>
          <p14:tracePt t="17203" x="5864225" y="4767263"/>
          <p14:tracePt t="17210" x="5889625" y="4767263"/>
          <p14:tracePt t="17217" x="5905500" y="4767263"/>
          <p14:tracePt t="17224" x="5932488" y="4767263"/>
          <p14:tracePt t="17231" x="5983288" y="4767263"/>
          <p14:tracePt t="17238" x="6042025" y="4784725"/>
          <p14:tracePt t="17246" x="6076950" y="4792663"/>
          <p14:tracePt t="17253" x="6143625" y="4792663"/>
          <p14:tracePt t="17260" x="6211888" y="4802188"/>
          <p14:tracePt t="17267" x="6262688" y="4810125"/>
          <p14:tracePt t="17274" x="6330950" y="4810125"/>
          <p14:tracePt t="17281" x="6399213" y="4818063"/>
          <p14:tracePt t="17288" x="6467475" y="4827588"/>
          <p14:tracePt t="17295" x="6526213" y="4827588"/>
          <p14:tracePt t="17302" x="6594475" y="4835525"/>
          <p14:tracePt t="17309" x="6662738" y="4835525"/>
          <p14:tracePt t="17316" x="6731000" y="4835525"/>
          <p14:tracePt t="17323" x="6789738" y="4843463"/>
          <p14:tracePt t="17330" x="6850063" y="4843463"/>
          <p14:tracePt t="17337" x="6900863" y="4843463"/>
          <p14:tracePt t="17344" x="6959600" y="4843463"/>
          <p14:tracePt t="17351" x="7010400" y="4843463"/>
          <p14:tracePt t="17358" x="7053263" y="4835525"/>
          <p14:tracePt t="17365" x="7104063" y="4835525"/>
          <p14:tracePt t="17372" x="7121525" y="4835525"/>
          <p14:tracePt t="17381" x="7138988" y="4827588"/>
          <p14:tracePt t="17387" x="7164388" y="4810125"/>
          <p14:tracePt t="17394" x="7197725" y="4792663"/>
          <p14:tracePt t="17401" x="7248525" y="4759325"/>
          <p14:tracePt t="17409" x="7299325" y="4691063"/>
          <p14:tracePt t="17416" x="7367588" y="4630738"/>
          <p14:tracePt t="17422" x="7418388" y="4564063"/>
          <p14:tracePt t="17429" x="7486650" y="4486275"/>
          <p14:tracePt t="17436" x="7546975" y="4427538"/>
          <p14:tracePt t="17443" x="7588250" y="4376738"/>
          <p14:tracePt t="17450" x="7639050" y="4333875"/>
          <p14:tracePt t="17457" x="7666038" y="4300538"/>
          <p14:tracePt t="17464" x="7691438" y="4283075"/>
          <p14:tracePt t="17471" x="7707313" y="4257675"/>
          <p14:tracePt t="17478" x="7716838" y="4240213"/>
          <p14:tracePt t="17485" x="7724775" y="4224338"/>
          <p14:tracePt t="17492" x="7732713" y="4214813"/>
          <p14:tracePt t="17500" x="7750175" y="4171950"/>
          <p14:tracePt t="17506" x="7758113" y="4156075"/>
          <p14:tracePt t="17513" x="7758113" y="4138613"/>
          <p14:tracePt t="17521" x="7767638" y="4095750"/>
          <p14:tracePt t="17528" x="7767638" y="4044950"/>
          <p14:tracePt t="17535" x="7775575" y="4002088"/>
          <p14:tracePt t="17543" x="7775575" y="3943350"/>
          <p14:tracePt t="17549" x="7775575" y="3867150"/>
          <p14:tracePt t="17556" x="7775575" y="3798888"/>
          <p14:tracePt t="17563" x="7775575" y="3738563"/>
          <p14:tracePt t="17570" x="7775575" y="3671888"/>
          <p14:tracePt t="17577" x="7767638" y="3611563"/>
          <p14:tracePt t="17584" x="7767638" y="3578225"/>
          <p14:tracePt t="17592" x="7750175" y="3527425"/>
          <p14:tracePt t="17598" x="7742238" y="3502025"/>
          <p14:tracePt t="17605" x="7732713" y="3475038"/>
          <p14:tracePt t="17612" x="7724775" y="3449638"/>
          <p14:tracePt t="17619" x="7707313" y="3408363"/>
          <p14:tracePt t="17626" x="7691438" y="3373438"/>
          <p14:tracePt t="17633" x="7656513" y="3305175"/>
          <p14:tracePt t="17641" x="7631113" y="3254375"/>
          <p14:tracePt t="17647" x="7605713" y="3195638"/>
          <p14:tracePt t="17655" x="7546975" y="3127375"/>
          <p14:tracePt t="17662" x="7512050" y="3076575"/>
          <p14:tracePt t="17669" x="7461250" y="3008313"/>
          <p14:tracePt t="17675" x="7410450" y="2949575"/>
          <p14:tracePt t="17683" x="7367588" y="2897188"/>
          <p14:tracePt t="17690" x="7299325" y="2830513"/>
          <p14:tracePt t="17697" x="7248525" y="2778125"/>
          <p14:tracePt t="17704" x="7189788" y="2736850"/>
          <p14:tracePt t="17711" x="7113588" y="2693988"/>
          <p14:tracePt t="17718" x="7045325" y="2660650"/>
          <p14:tracePt t="17725" x="7002463" y="2617788"/>
          <p14:tracePt t="17732" x="6943725" y="2600325"/>
          <p14:tracePt t="17739" x="6908800" y="2592388"/>
          <p14:tracePt t="17746" x="6865938" y="2574925"/>
          <p14:tracePt t="17753" x="6832600" y="2566988"/>
          <p14:tracePt t="17760" x="6789738" y="2557463"/>
          <p14:tracePt t="17767" x="6738938" y="2532063"/>
          <p14:tracePt t="17775" x="6680200" y="2524125"/>
          <p14:tracePt t="17781" x="6611938" y="2516188"/>
          <p14:tracePt t="17789" x="6543675" y="2506663"/>
          <p14:tracePt t="17796" x="6483350" y="2498725"/>
          <p14:tracePt t="17803" x="6424613" y="2498725"/>
          <p14:tracePt t="17810" x="6365875" y="2489200"/>
          <p14:tracePt t="17817" x="6305550" y="2489200"/>
          <p14:tracePt t="17824" x="6262688" y="2489200"/>
          <p14:tracePt t="17831" x="6211888" y="2489200"/>
          <p14:tracePt t="17838" x="6178550" y="2489200"/>
          <p14:tracePt t="17847" x="6153150" y="2498725"/>
          <p14:tracePt t="17852" x="6127750" y="2498725"/>
          <p14:tracePt t="17859" x="6118225" y="2498725"/>
          <p14:tracePt t="17866" x="6102350" y="2498725"/>
          <p14:tracePt t="17873" x="6092825" y="2498725"/>
          <p14:tracePt t="17880" x="6084888" y="2498725"/>
          <p14:tracePt t="17887" x="6076950" y="2498725"/>
          <p14:tracePt t="17894" x="6067425" y="2498725"/>
          <p14:tracePt t="17901" x="6067425" y="2506663"/>
          <p14:tracePt t="17908" x="6049963" y="2506663"/>
          <p14:tracePt t="17915" x="6034088" y="2541588"/>
          <p14:tracePt t="17922" x="6016625" y="2566988"/>
          <p14:tracePt t="17930" x="5991225" y="2625725"/>
          <p14:tracePt t="17936" x="5957888" y="2701925"/>
          <p14:tracePt t="17943" x="5922963" y="2795588"/>
          <p14:tracePt t="17951" x="5864225" y="2889250"/>
          <p14:tracePt t="17959" x="5813425" y="2982913"/>
          <p14:tracePt t="17965" x="5761038" y="3076575"/>
          <p14:tracePt t="17972" x="5719763" y="3160713"/>
          <p14:tracePt t="17979" x="5676900" y="3246438"/>
          <p14:tracePt t="17986" x="5651500" y="3314700"/>
          <p14:tracePt t="17993" x="5634038" y="3382963"/>
          <p14:tracePt t="18000" x="5616575" y="3433763"/>
          <p14:tracePt t="18007" x="5600700" y="3459163"/>
          <p14:tracePt t="18014" x="5583238" y="3509963"/>
          <p14:tracePt t="18021" x="5575300" y="3543300"/>
          <p14:tracePt t="18028" x="5565775" y="3603625"/>
          <p14:tracePt t="18035" x="5557838" y="3679825"/>
          <p14:tracePt t="18042" x="5557838" y="3730625"/>
          <p14:tracePt t="18049" x="5557838" y="3790950"/>
          <p14:tracePt t="18056" x="5557838" y="3857625"/>
          <p14:tracePt t="18063" x="5557838" y="3892550"/>
          <p14:tracePt t="18071" x="5565775" y="3968750"/>
          <p14:tracePt t="18078" x="5575300" y="4019550"/>
          <p14:tracePt t="18085" x="5583238" y="4070350"/>
          <p14:tracePt t="18092" x="5591175" y="4138613"/>
          <p14:tracePt t="18099" x="5608638" y="4197350"/>
          <p14:tracePt t="18105" x="5616575" y="4240213"/>
          <p14:tracePt t="18113" x="5626100" y="4275138"/>
          <p14:tracePt t="18120" x="5634038" y="4291013"/>
          <p14:tracePt t="18127" x="5634038" y="4308475"/>
          <p14:tracePt t="18134" x="5641975" y="4325938"/>
          <p14:tracePt t="18142" x="5651500" y="4341813"/>
          <p14:tracePt t="18148" x="5659438" y="4351338"/>
          <p14:tracePt t="18155" x="5659438" y="4368800"/>
          <p14:tracePt t="18162" x="5676900" y="4384675"/>
          <p14:tracePt t="18169" x="5676900" y="4394200"/>
          <p14:tracePt t="18176" x="5684838" y="4410075"/>
          <p14:tracePt t="18183" x="5702300" y="4427538"/>
          <p14:tracePt t="18190" x="5702300" y="4435475"/>
          <p14:tracePt t="18197" x="5719763" y="4460875"/>
          <p14:tracePt t="18209" x="5735638" y="4486275"/>
          <p14:tracePt t="18212" x="5753100" y="4503738"/>
          <p14:tracePt t="18218" x="5761038" y="4521200"/>
          <p14:tracePt t="18225" x="5778500" y="4538663"/>
          <p14:tracePt t="18232" x="5788025" y="4554538"/>
          <p14:tracePt t="18239" x="5803900" y="4564063"/>
          <p14:tracePt t="18247" x="5821363" y="4589463"/>
          <p14:tracePt t="18253" x="5821363" y="4597400"/>
          <p14:tracePt t="18261" x="5838825" y="4605338"/>
          <p14:tracePt t="18268" x="5846763" y="4614863"/>
          <p14:tracePt t="18275" x="5872163" y="4630738"/>
          <p14:tracePt t="18282" x="5880100" y="4640263"/>
          <p14:tracePt t="18289" x="5897563" y="4648200"/>
          <p14:tracePt t="18296" x="5915025" y="4665663"/>
          <p14:tracePt t="18303" x="5948363" y="4683125"/>
          <p14:tracePt t="18310" x="5965825" y="4691063"/>
          <p14:tracePt t="18317" x="5983288" y="4708525"/>
          <p14:tracePt t="18325" x="5999163" y="4716463"/>
          <p14:tracePt t="18331" x="6024563" y="4724400"/>
          <p14:tracePt t="18338" x="6034088" y="4724400"/>
          <p14:tracePt t="18352" x="6042025" y="4724400"/>
          <p14:tracePt t="18360" x="6049963" y="4724400"/>
          <p14:tracePt t="18380" x="6059488" y="472440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19E5B7-8423-49A4-A4A7-665764ED03F8}"/>
              </a:ext>
            </a:extLst>
          </p:cNvPr>
          <p:cNvSpPr>
            <a:spLocks noGrp="1"/>
          </p:cNvSpPr>
          <p:nvPr>
            <p:ph type="title"/>
          </p:nvPr>
        </p:nvSpPr>
        <p:spPr/>
        <p:txBody>
          <a:bodyPr/>
          <a:lstStyle/>
          <a:p>
            <a:r>
              <a:rPr lang="en-US">
                <a:cs typeface="Calibri"/>
              </a:rPr>
              <a:t>Step 3: Inverse Shift Row</a:t>
            </a:r>
            <a:endParaRPr lang="en-US"/>
          </a:p>
        </p:txBody>
      </p:sp>
      <p:pic>
        <p:nvPicPr>
          <p:cNvPr id="11" name="Picture 11" descr="Table&#10;&#10;Description automatically generated">
            <a:extLst>
              <a:ext uri="{FF2B5EF4-FFF2-40B4-BE49-F238E27FC236}">
                <a16:creationId xmlns:a16="http://schemas.microsoft.com/office/drawing/2014/main" id="{B7B0D3D5-796B-4552-BB43-01E66733C6E7}"/>
              </a:ext>
            </a:extLst>
          </p:cNvPr>
          <p:cNvPicPr>
            <a:picLocks noGrp="1" noChangeAspect="1"/>
          </p:cNvPicPr>
          <p:nvPr>
            <p:ph sz="half" idx="2"/>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871906" y="3504705"/>
            <a:ext cx="2520268" cy="2491693"/>
          </a:xfrm>
        </p:spPr>
      </p:pic>
      <p:pic>
        <p:nvPicPr>
          <p:cNvPr id="12" name="Picture 12" descr="A picture containing shape&#10;&#10;Description automatically generated">
            <a:extLst>
              <a:ext uri="{FF2B5EF4-FFF2-40B4-BE49-F238E27FC236}">
                <a16:creationId xmlns:a16="http://schemas.microsoft.com/office/drawing/2014/main" id="{B5D1B22A-E097-4715-BF91-4C8834D08782}"/>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3895725" y="3504705"/>
            <a:ext cx="1352550" cy="752475"/>
          </a:xfrm>
          <a:prstGeom prst="rect">
            <a:avLst/>
          </a:prstGeom>
        </p:spPr>
      </p:pic>
      <p:pic>
        <p:nvPicPr>
          <p:cNvPr id="13" name="Picture 13" descr="Diagram&#10;&#10;Description automatically generated">
            <a:extLst>
              <a:ext uri="{FF2B5EF4-FFF2-40B4-BE49-F238E27FC236}">
                <a16:creationId xmlns:a16="http://schemas.microsoft.com/office/drawing/2014/main" id="{632B7CF5-28D7-43C6-A738-E2435FF651C0}"/>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5610460" y="3504705"/>
            <a:ext cx="2900536" cy="2343103"/>
          </a:xfrm>
          <a:prstGeom prst="rect">
            <a:avLst/>
          </a:prstGeom>
        </p:spPr>
      </p:pic>
      <p:sp>
        <p:nvSpPr>
          <p:cNvPr id="14" name="TextBox 1">
            <a:extLst>
              <a:ext uri="{FF2B5EF4-FFF2-40B4-BE49-F238E27FC236}">
                <a16:creationId xmlns:a16="http://schemas.microsoft.com/office/drawing/2014/main" id="{53963B6F-F252-4DE7-84DE-F6F5D1C22F31}"/>
              </a:ext>
            </a:extLst>
          </p:cNvPr>
          <p:cNvSpPr txBox="1"/>
          <p:nvPr/>
        </p:nvSpPr>
        <p:spPr>
          <a:xfrm>
            <a:off x="372243" y="1411961"/>
            <a:ext cx="8154748" cy="17543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marL="285750" indent="-285750">
              <a:buFont typeface="Arial"/>
              <a:buChar char="•"/>
            </a:pPr>
            <a:r>
              <a:rPr lang="en-US">
                <a:latin typeface="Arial"/>
                <a:cs typeface="Calibri"/>
              </a:rPr>
              <a:t>The inverse shift row transformation performs circular shifts in such a way that the i</a:t>
            </a:r>
            <a:r>
              <a:rPr lang="en-US" baseline="30000">
                <a:latin typeface="Arial"/>
                <a:cs typeface="Calibri"/>
              </a:rPr>
              <a:t>th</a:t>
            </a:r>
            <a:r>
              <a:rPr lang="en-US">
                <a:latin typeface="Arial"/>
                <a:cs typeface="Calibri"/>
              </a:rPr>
              <a:t> row undergoes (i-1) 1-byte right shifts. </a:t>
            </a:r>
          </a:p>
          <a:p>
            <a:pPr marL="285750" indent="-285750">
              <a:buFont typeface="Arial"/>
              <a:buChar char="•"/>
            </a:pPr>
            <a:endParaRPr lang="en-US">
              <a:latin typeface="Arial"/>
              <a:cs typeface="Calibri"/>
            </a:endParaRPr>
          </a:p>
          <a:p>
            <a:pPr marL="285750" indent="-285750">
              <a:buFont typeface="Arial"/>
              <a:buChar char="•"/>
            </a:pPr>
            <a:r>
              <a:rPr lang="en-US">
                <a:latin typeface="Arial"/>
                <a:cs typeface="Calibri"/>
              </a:rPr>
              <a:t>The rationale behind the Shift Rows operation was to spread out 4 bytes of one column to different columns and introduce a degree of randomness in the cipher.</a:t>
            </a:r>
          </a:p>
        </p:txBody>
      </p:sp>
      <p:pic>
        <p:nvPicPr>
          <p:cNvPr id="2" name="Audio 1">
            <a:hlinkClick r:id="" action="ppaction://media"/>
            <a:extLst>
              <a:ext uri="{FF2B5EF4-FFF2-40B4-BE49-F238E27FC236}">
                <a16:creationId xmlns:a16="http://schemas.microsoft.com/office/drawing/2014/main" id="{ED1F1B4B-25ED-4552-BB6D-A218ACEB5C5F}"/>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806488422"/>
      </p:ext>
    </p:extLst>
  </p:cSld>
  <p:clrMapOvr>
    <a:masterClrMapping/>
  </p:clrMapOvr>
  <mc:AlternateContent xmlns:mc="http://schemas.openxmlformats.org/markup-compatibility/2006">
    <mc:Choice xmlns:p14="http://schemas.microsoft.com/office/powerpoint/2010/main" Requires="p14">
      <p:transition spd="slow" p14:dur="2000" advTm="25691"/>
    </mc:Choice>
    <mc:Fallback>
      <p:transition spd="slow" advTm="25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bldLst>
      <p:bldP spid="14" grpId="0"/>
    </p:bldLst>
  </p:timing>
  <p:extLst>
    <p:ext uri="{3A86A75C-4F4B-4683-9AE1-C65F6400EC91}">
      <p14:laserTraceLst xmlns:p14="http://schemas.microsoft.com/office/powerpoint/2010/main">
        <p14:tracePtLst>
          <p14:tracePt t="11923" x="6049963" y="4691063"/>
          <p14:tracePt t="11930" x="6042025" y="4648200"/>
          <p14:tracePt t="11937" x="6034088" y="4579938"/>
          <p14:tracePt t="11944" x="6024563" y="4495800"/>
          <p14:tracePt t="11951" x="6008688" y="4402138"/>
          <p14:tracePt t="11959" x="5999163" y="4316413"/>
          <p14:tracePt t="11966" x="5983288" y="4214813"/>
          <p14:tracePt t="11973" x="5973763" y="4095750"/>
          <p14:tracePt t="11979" x="5965825" y="3994150"/>
          <p14:tracePt t="11987" x="5965825" y="3892550"/>
          <p14:tracePt t="11993" x="5957888" y="3790950"/>
          <p14:tracePt t="12001" x="5948363" y="3687763"/>
          <p14:tracePt t="12008" x="5948363" y="3603625"/>
          <p14:tracePt t="12015" x="5932488" y="3509963"/>
          <p14:tracePt t="12023" x="5932488" y="3433763"/>
          <p14:tracePt t="12029" x="5932488" y="3365500"/>
          <p14:tracePt t="12036" x="5940425" y="3279775"/>
          <p14:tracePt t="12043" x="5940425" y="3228975"/>
          <p14:tracePt t="12050" x="5940425" y="3160713"/>
          <p14:tracePt t="12057" x="5948363" y="3109913"/>
          <p14:tracePt t="12064" x="5957888" y="3067050"/>
          <p14:tracePt t="12071" x="5983288" y="3016250"/>
          <p14:tracePt t="12078" x="5991225" y="2982913"/>
          <p14:tracePt t="12085" x="5999163" y="2949575"/>
          <p14:tracePt t="12093" x="6016625" y="2906713"/>
          <p14:tracePt t="12099" x="6034088" y="2855913"/>
          <p14:tracePt t="12106" x="6049963" y="2795588"/>
          <p14:tracePt t="12113" x="6067425" y="2762250"/>
          <p14:tracePt t="12120" x="6076950" y="2719388"/>
          <p14:tracePt t="12127" x="6102350" y="2693988"/>
          <p14:tracePt t="12134" x="6143625" y="2660650"/>
          <p14:tracePt t="12142" x="6186488" y="2608263"/>
          <p14:tracePt t="12149" x="6246813" y="2574925"/>
          <p14:tracePt t="12156" x="6323013" y="2532063"/>
          <p14:tracePt t="12163" x="6391275" y="2506663"/>
          <p14:tracePt t="12170" x="6450013" y="2489200"/>
          <p14:tracePt t="12177" x="6535738" y="2463800"/>
          <p14:tracePt t="12183" x="6602413" y="2455863"/>
          <p14:tracePt t="12191" x="6680200" y="2447925"/>
          <p14:tracePt t="12198" x="6764338" y="2447925"/>
          <p14:tracePt t="12206" x="6840538" y="2447925"/>
          <p14:tracePt t="12212" x="6908800" y="2447925"/>
          <p14:tracePt t="12219" x="6977063" y="2447925"/>
          <p14:tracePt t="12226" x="7045325" y="2447925"/>
          <p14:tracePt t="12233" x="7113588" y="2455863"/>
          <p14:tracePt t="12240" x="7172325" y="2455863"/>
          <p14:tracePt t="12247" x="7240588" y="2473325"/>
          <p14:tracePt t="12254" x="7316788" y="2489200"/>
          <p14:tracePt t="12261" x="7377113" y="2498725"/>
          <p14:tracePt t="12269" x="7418388" y="2524125"/>
          <p14:tracePt t="12276" x="7478713" y="2541588"/>
          <p14:tracePt t="12283" x="7546975" y="2574925"/>
          <p14:tracePt t="12290" x="7605713" y="2600325"/>
          <p14:tracePt t="12297" x="7673975" y="2651125"/>
          <p14:tracePt t="12303" x="7767638" y="2686050"/>
          <p14:tracePt t="12311" x="7851775" y="2711450"/>
          <p14:tracePt t="12318" x="7945438" y="2762250"/>
          <p14:tracePt t="12326" x="8039100" y="2787650"/>
          <p14:tracePt t="12332" x="8115300" y="2820988"/>
          <p14:tracePt t="12339" x="8208963" y="2863850"/>
          <p14:tracePt t="12346" x="8285163" y="2897188"/>
          <p14:tracePt t="12353" x="8370888" y="2932113"/>
          <p14:tracePt t="12360" x="8429625" y="2974975"/>
          <p14:tracePt t="12367" x="8507413" y="3008313"/>
          <p14:tracePt t="12375" x="8566150" y="3059113"/>
          <p14:tracePt t="12381" x="8634413" y="3119438"/>
          <p14:tracePt t="12389" x="8677275" y="3160713"/>
          <p14:tracePt t="12396" x="8736013" y="3221038"/>
          <p14:tracePt t="12402" x="8778875" y="3271838"/>
          <p14:tracePt t="12410" x="8847138" y="3330575"/>
          <p14:tracePt t="12416" x="8880475" y="3390900"/>
          <p14:tracePt t="12424" x="8923338" y="3449638"/>
          <p14:tracePt t="12431" x="8948738" y="3509963"/>
          <p14:tracePt t="12438" x="8956675" y="3594100"/>
          <p14:tracePt t="12445" x="8966200" y="3662363"/>
          <p14:tracePt t="12452" x="8966200" y="3730625"/>
          <p14:tracePt t="12459" x="8966200" y="3773488"/>
          <p14:tracePt t="12466" x="8956675" y="3832225"/>
          <p14:tracePt t="12473" x="8948738" y="3875088"/>
          <p14:tracePt t="12480" x="8940800" y="3943350"/>
          <p14:tracePt t="12487" x="8923338" y="4011613"/>
          <p14:tracePt t="12494" x="8913813" y="4095750"/>
          <p14:tracePt t="12501" x="8888413" y="4171950"/>
          <p14:tracePt t="12508" x="8872538" y="4249738"/>
          <p14:tracePt t="12515" x="8855075" y="4308475"/>
          <p14:tracePt t="12522" x="8837613" y="4376738"/>
          <p14:tracePt t="12530" x="8829675" y="4452938"/>
          <p14:tracePt t="12536" x="8821738" y="4546600"/>
          <p14:tracePt t="12543" x="8804275" y="4640263"/>
          <p14:tracePt t="12550" x="8796338" y="4733925"/>
          <p14:tracePt t="12558" x="8796338" y="4802188"/>
          <p14:tracePt t="12564" x="8796338" y="4878388"/>
          <p14:tracePt t="12576" x="8796338" y="4946650"/>
          <p14:tracePt t="12580" x="8796338" y="5013325"/>
          <p14:tracePt t="12588" x="8796338" y="5091113"/>
          <p14:tracePt t="12593" x="8796338" y="5157788"/>
          <p14:tracePt t="12601" x="8796338" y="5226050"/>
          <p14:tracePt t="12609" x="8786813" y="5276850"/>
          <p14:tracePt t="12615" x="8778875" y="5345113"/>
          <p14:tracePt t="12623" x="8769350" y="5405438"/>
          <p14:tracePt t="12630" x="8753475" y="5489575"/>
          <p14:tracePt t="12637" x="8710613" y="5557838"/>
          <p14:tracePt t="12643" x="8693150" y="5641975"/>
          <p14:tracePt t="12649" x="8667750" y="5719763"/>
          <p14:tracePt t="12656" x="8642350" y="5795963"/>
          <p14:tracePt t="12663" x="8609013" y="5864225"/>
          <p14:tracePt t="12671" x="8591550" y="5915025"/>
          <p14:tracePt t="12678" x="8566150" y="5965825"/>
          <p14:tracePt t="12684" x="8523288" y="6024563"/>
          <p14:tracePt t="12692" x="8489950" y="6076950"/>
          <p14:tracePt t="12698" x="8447088" y="6143625"/>
          <p14:tracePt t="12706" x="8404225" y="6211888"/>
          <p14:tracePt t="12713" x="8353425" y="6262688"/>
          <p14:tracePt t="12720" x="8294688" y="6330950"/>
          <p14:tracePt t="12727" x="8243888" y="6381750"/>
          <p14:tracePt t="12734" x="8183563" y="6424613"/>
          <p14:tracePt t="12741" x="8124825" y="6475413"/>
          <p14:tracePt t="12748" x="8047038" y="6526213"/>
          <p14:tracePt t="12756" x="7945438" y="6594475"/>
          <p14:tracePt t="12762" x="7843838" y="6627813"/>
          <p14:tracePt t="12770" x="7758113" y="6680200"/>
          <p14:tracePt t="12776" x="7691438" y="6713538"/>
          <p14:tracePt t="12783" x="7631113" y="6738938"/>
          <p14:tracePt t="12790" x="7580313" y="6764338"/>
          <p14:tracePt t="12797" x="7521575" y="6781800"/>
          <p14:tracePt t="12805" x="7435850" y="6789738"/>
          <p14:tracePt t="12811" x="7359650" y="6789738"/>
          <p14:tracePt t="12819" x="7265988" y="6781800"/>
          <p14:tracePt t="12826" x="7172325" y="6746875"/>
          <p14:tracePt t="12833" x="7070725" y="6713538"/>
          <p14:tracePt t="12839" x="6969125" y="6680200"/>
          <p14:tracePt t="12847" x="6840538" y="6627813"/>
          <p14:tracePt t="12854" x="6721475" y="6586538"/>
          <p14:tracePt t="12861" x="6619875" y="6535738"/>
          <p14:tracePt t="12868" x="6483350" y="6483350"/>
          <p14:tracePt t="12876" x="6399213" y="6442075"/>
          <p14:tracePt t="12890" x="6169025" y="6330950"/>
          <p14:tracePt t="12896" x="6084888" y="6272213"/>
          <p14:tracePt t="12903" x="6024563" y="6203950"/>
          <p14:tracePt t="12910" x="5965825" y="6135688"/>
          <p14:tracePt t="12917" x="5932488" y="6076950"/>
          <p14:tracePt t="12925" x="5880100" y="6008688"/>
          <p14:tracePt t="12931" x="5846763" y="5957888"/>
          <p14:tracePt t="12939" x="5813425" y="5915025"/>
          <p14:tracePt t="12945" x="5761038" y="5854700"/>
          <p14:tracePt t="12952" x="5702300" y="5795963"/>
          <p14:tracePt t="12960" x="5634038" y="5719763"/>
          <p14:tracePt t="12967" x="5575300" y="5634038"/>
          <p14:tracePt t="12974" x="5524500" y="5540375"/>
          <p14:tracePt t="12980" x="5481638" y="5456238"/>
          <p14:tracePt t="12988" x="5438775" y="5362575"/>
          <p14:tracePt t="12994" x="5405438" y="5268913"/>
          <p14:tracePt t="13002" x="5362575" y="5167313"/>
          <p14:tracePt t="13009" x="5345113" y="5073650"/>
          <p14:tracePt t="13016" x="5327650" y="4979988"/>
          <p14:tracePt t="13023" x="5319713" y="4894263"/>
          <p14:tracePt t="13030" x="5319713" y="4818063"/>
          <p14:tracePt t="13037" x="5319713" y="4749800"/>
          <p14:tracePt t="13044" x="5319713" y="4708525"/>
          <p14:tracePt t="13051" x="5319713" y="4657725"/>
          <p14:tracePt t="13058" x="5327650" y="4605338"/>
          <p14:tracePt t="13065" x="5327650" y="4589463"/>
          <p14:tracePt t="13072" x="5337175" y="4564063"/>
          <p14:tracePt t="13079" x="5353050" y="4529138"/>
          <p14:tracePt t="13086" x="5380038" y="4486275"/>
          <p14:tracePt t="13093" x="5395913" y="4435475"/>
          <p14:tracePt t="13100" x="5413375" y="4384675"/>
          <p14:tracePt t="13108" x="5430838" y="4351338"/>
          <p14:tracePt t="13115" x="5464175" y="4300538"/>
          <p14:tracePt t="13123" x="5489575" y="4265613"/>
          <p14:tracePt t="13129" x="5507038" y="4232275"/>
          <p14:tracePt t="13136" x="5532438" y="4197350"/>
          <p14:tracePt t="13143" x="5557838" y="4171950"/>
          <p14:tracePt t="13150" x="5583238" y="4130675"/>
          <p14:tracePt t="13157" x="5608638" y="4095750"/>
          <p14:tracePt t="13164" x="5634038" y="4070350"/>
          <p14:tracePt t="13171" x="5659438" y="4044950"/>
          <p14:tracePt t="13178" x="5684838" y="4027488"/>
          <p14:tracePt t="13185" x="5710238" y="3986213"/>
          <p14:tracePt t="13192" x="5727700" y="3968750"/>
          <p14:tracePt t="13199" x="5753100" y="3943350"/>
          <p14:tracePt t="13206" x="5778500" y="3917950"/>
          <p14:tracePt t="13213" x="5803900" y="3892550"/>
          <p14:tracePt t="13220" x="5821363" y="3867150"/>
          <p14:tracePt t="13227" x="5838825" y="3841750"/>
          <p14:tracePt t="13234" x="5846763" y="3824288"/>
          <p14:tracePt t="13241" x="5854700" y="3816350"/>
          <p14:tracePt t="13248" x="5854700" y="3806825"/>
          <p14:tracePt t="13256" x="5872163" y="3798888"/>
          <p14:tracePt t="13262" x="5872163" y="3790950"/>
          <p14:tracePt t="13269" x="5872163" y="3781425"/>
          <p14:tracePt t="13283" x="5880100" y="3781425"/>
          <p14:tracePt t="13291" x="5880100" y="3773488"/>
          <p14:tracePt t="13298" x="5880100" y="3756025"/>
          <p14:tracePt t="13306" x="5897563" y="3722688"/>
          <p14:tracePt t="13312" x="5940425" y="3671888"/>
          <p14:tracePt t="13319" x="5991225" y="3594100"/>
          <p14:tracePt t="13326" x="6049963" y="3509963"/>
          <p14:tracePt t="13333" x="6143625" y="3424238"/>
          <p14:tracePt t="13340" x="6254750" y="3330575"/>
          <p14:tracePt t="13347" x="6365875" y="3221038"/>
          <p14:tracePt t="13356" x="6483350" y="3135313"/>
          <p14:tracePt t="13361" x="6577013" y="3067050"/>
          <p14:tracePt t="13369" x="6662738" y="3000375"/>
          <p14:tracePt t="13375" x="6721475" y="2965450"/>
          <p14:tracePt t="13382" x="6799263" y="2922588"/>
          <p14:tracePt t="13390" x="6858000" y="2897188"/>
          <p14:tracePt t="13396" x="6934200" y="2846388"/>
          <p14:tracePt t="13404" x="6994525" y="2820988"/>
          <p14:tracePt t="13411" x="7070725" y="2770188"/>
          <p14:tracePt t="13418" x="7146925" y="2719388"/>
          <p14:tracePt t="13425" x="7232650" y="2686050"/>
          <p14:tracePt t="13432" x="7308850" y="2643188"/>
          <p14:tracePt t="13439" x="7392988" y="2600325"/>
          <p14:tracePt t="13446" x="7461250" y="2566988"/>
          <p14:tracePt t="13453" x="7529513" y="2549525"/>
          <p14:tracePt t="13460" x="7588250" y="2541588"/>
          <p14:tracePt t="13467" x="7656513" y="2541588"/>
          <p14:tracePt t="13475" x="7707313" y="2541588"/>
          <p14:tracePt t="13481" x="7750175" y="2549525"/>
          <p14:tracePt t="13489" x="7793038" y="2582863"/>
          <p14:tracePt t="13495" x="7843838" y="2608263"/>
          <p14:tracePt t="13502" x="7894638" y="2651125"/>
          <p14:tracePt t="13509" x="7927975" y="2693988"/>
          <p14:tracePt t="13516" x="7962900" y="2727325"/>
          <p14:tracePt t="13524" x="8005763" y="2787650"/>
          <p14:tracePt t="13530" x="8039100" y="2813050"/>
          <p14:tracePt t="13538" x="8074025" y="2855913"/>
          <p14:tracePt t="13544" x="8099425" y="2897188"/>
          <p14:tracePt t="13552" x="8124825" y="2949575"/>
          <p14:tracePt t="13559" x="8175625" y="3008313"/>
          <p14:tracePt t="13565" x="8201025" y="3059113"/>
          <p14:tracePt t="13573" x="8243888" y="3144838"/>
          <p14:tracePt t="13580" x="8269288" y="3221038"/>
          <p14:tracePt t="13587" x="8294688" y="3305175"/>
          <p14:tracePt t="13594" x="8335963" y="3398838"/>
          <p14:tracePt t="13601" x="8362950" y="3502025"/>
          <p14:tracePt t="13608" x="8378825" y="3619500"/>
          <p14:tracePt t="13615" x="8404225" y="3722688"/>
          <p14:tracePt t="13622" x="8429625" y="3816350"/>
          <p14:tracePt t="13629" x="8439150" y="3908425"/>
          <p14:tracePt t="13637" x="8455025" y="3986213"/>
          <p14:tracePt t="13643" x="8464550" y="4070350"/>
          <p14:tracePt t="13650" x="8480425" y="4156075"/>
          <p14:tracePt t="13658" x="8489950" y="4232275"/>
          <p14:tracePt t="13665" x="8515350" y="4291013"/>
          <p14:tracePt t="13672" x="8532813" y="4359275"/>
          <p14:tracePt t="13678" x="8548688" y="4435475"/>
          <p14:tracePt t="13686" x="8566150" y="4513263"/>
          <p14:tracePt t="13693" x="8574088" y="4589463"/>
          <p14:tracePt t="13700" x="8599488" y="4683125"/>
          <p14:tracePt t="13707" x="8609013" y="4775200"/>
          <p14:tracePt t="13713" x="8616950" y="4843463"/>
          <p14:tracePt t="13722" x="8624888" y="4937125"/>
          <p14:tracePt t="13728" x="8634413" y="5038725"/>
          <p14:tracePt t="13735" x="8634413" y="5124450"/>
          <p14:tracePt t="13742" x="8634413" y="5218113"/>
          <p14:tracePt t="13749" x="8634413" y="5311775"/>
          <p14:tracePt t="13756" x="8624888" y="5387975"/>
          <p14:tracePt t="13763" x="8616950" y="5446713"/>
          <p14:tracePt t="13770" x="8583613" y="5532438"/>
          <p14:tracePt t="13777" x="8558213" y="5608638"/>
          <p14:tracePt t="13784" x="8515350" y="5694363"/>
          <p14:tracePt t="13791" x="8480425" y="5770563"/>
          <p14:tracePt t="13798" x="8447088" y="5838825"/>
          <p14:tracePt t="13805" x="8413750" y="5880100"/>
          <p14:tracePt t="13812" x="8378825" y="5922963"/>
          <p14:tracePt t="13819" x="8353425" y="5948363"/>
          <p14:tracePt t="13826" x="8302625" y="5983288"/>
          <p14:tracePt t="13833" x="8277225" y="6016625"/>
          <p14:tracePt t="13841" x="8208963" y="6049963"/>
          <p14:tracePt t="13848" x="8150225" y="6084888"/>
          <p14:tracePt t="13857" x="8089900" y="6127750"/>
          <p14:tracePt t="13862" x="8005763" y="6178550"/>
          <p14:tracePt t="13869" x="7894638" y="6237288"/>
          <p14:tracePt t="13888" x="7648575" y="6338888"/>
          <p14:tracePt t="13890" x="7537450" y="6391275"/>
          <p14:tracePt t="13897" x="7453313" y="6407150"/>
          <p14:tracePt t="13905" x="7367588" y="6416675"/>
          <p14:tracePt t="13911" x="7291388" y="6424613"/>
          <p14:tracePt t="13918" x="7205663" y="6432550"/>
          <p14:tracePt t="13926" x="7138988" y="6432550"/>
          <p14:tracePt t="13932" x="7061200" y="6432550"/>
          <p14:tracePt t="13940" x="6977063" y="6432550"/>
          <p14:tracePt t="13947" x="6900863" y="6416675"/>
          <p14:tracePt t="13954" x="6840538" y="6399213"/>
          <p14:tracePt t="13961" x="6756400" y="6365875"/>
          <p14:tracePt t="13968" x="6662738" y="6323013"/>
          <p14:tracePt t="13976" x="6569075" y="6280150"/>
          <p14:tracePt t="13983" x="6467475" y="6229350"/>
          <p14:tracePt t="13988" x="6338888" y="6169025"/>
          <p14:tracePt t="13996" x="6211888" y="6118225"/>
          <p14:tracePt t="14003" x="6110288" y="6067425"/>
          <p14:tracePt t="14010" x="6008688" y="6016625"/>
          <p14:tracePt t="14018" x="5915025" y="5983288"/>
          <p14:tracePt t="14024" x="5829300" y="5948363"/>
          <p14:tracePt t="14031" x="5770563" y="5922963"/>
          <p14:tracePt t="14040" x="5735638" y="5889625"/>
          <p14:tracePt t="14045" x="5710238" y="5864225"/>
          <p14:tracePt t="14053" x="5676900" y="5846763"/>
          <p14:tracePt t="14060" x="5634038" y="5795963"/>
          <p14:tracePt t="14067" x="5600700" y="5727700"/>
          <p14:tracePt t="14073" x="5557838" y="5676900"/>
          <p14:tracePt t="14081" x="5514975" y="5583238"/>
          <p14:tracePt t="14088" x="5481638" y="5481638"/>
          <p14:tracePt t="14095" x="5430838" y="5327650"/>
          <p14:tracePt t="14102" x="5395913" y="5175250"/>
          <p14:tracePt t="14109" x="5345113" y="5030788"/>
          <p14:tracePt t="14115" x="5311775" y="4868863"/>
          <p14:tracePt t="14123" x="5286375" y="4759325"/>
          <p14:tracePt t="14130" x="5251450" y="4673600"/>
          <p14:tracePt t="14137" x="5243513" y="4597400"/>
          <p14:tracePt t="14144" x="5226050" y="4521200"/>
          <p14:tracePt t="14151" x="5226050" y="4478338"/>
          <p14:tracePt t="14158" x="5218113" y="4419600"/>
          <p14:tracePt t="14165" x="5208588" y="4394200"/>
          <p14:tracePt t="14172" x="5208588" y="4351338"/>
          <p14:tracePt t="14179" x="5208588" y="4325938"/>
          <p14:tracePt t="14186" x="5208588" y="4291013"/>
          <p14:tracePt t="14193" x="5208588" y="4249738"/>
          <p14:tracePt t="14200" x="5208588" y="4214813"/>
          <p14:tracePt t="14207" x="5208588" y="4181475"/>
          <p14:tracePt t="14214" x="5218113" y="4146550"/>
          <p14:tracePt t="14222" x="5226050" y="4095750"/>
          <p14:tracePt t="14228" x="5235575" y="4044950"/>
          <p14:tracePt t="14235" x="5260975" y="4011613"/>
          <p14:tracePt t="14243" x="5276850" y="3960813"/>
          <p14:tracePt t="14250" x="5294313" y="3908425"/>
          <p14:tracePt t="14257" x="5319713" y="3867150"/>
          <p14:tracePt t="14264" x="5345113" y="3816350"/>
          <p14:tracePt t="14273" x="5370513" y="3790950"/>
          <p14:tracePt t="14277" x="5395913" y="3756025"/>
          <p14:tracePt t="14285" x="5438775" y="3705225"/>
          <p14:tracePt t="14292" x="5472113" y="3679825"/>
          <p14:tracePt t="14300" x="5514975" y="3629025"/>
          <p14:tracePt t="14309" x="5557838" y="3568700"/>
          <p14:tracePt t="14313" x="5616575" y="3527425"/>
          <p14:tracePt t="14321" x="5676900" y="3475038"/>
          <p14:tracePt t="14327" x="5753100" y="3424238"/>
          <p14:tracePt t="14335" x="5854700" y="3365500"/>
          <p14:tracePt t="14341" x="5948363" y="3314700"/>
          <p14:tracePt t="14348" x="6042025" y="3254375"/>
          <p14:tracePt t="14355" x="6127750" y="3203575"/>
          <p14:tracePt t="14362" x="6186488" y="3170238"/>
          <p14:tracePt t="14369" x="6237288" y="3152775"/>
          <p14:tracePt t="14376" x="6262688" y="3135313"/>
          <p14:tracePt t="14384" x="6280150" y="3119438"/>
          <p14:tracePt t="14391" x="6288088" y="3119438"/>
          <p14:tracePt t="14398" x="6297613" y="3119438"/>
          <p14:tracePt t="14406" x="6297613" y="3109913"/>
          <p14:tracePt t="14441" x="6305550" y="3109913"/>
          <p14:tracePt t="14447" x="6313488" y="3109913"/>
          <p14:tracePt t="14455" x="6330950" y="3101975"/>
          <p14:tracePt t="14461" x="6381750" y="3094038"/>
          <p14:tracePt t="14468" x="6475413" y="3076575"/>
          <p14:tracePt t="14476" x="6569075" y="3033713"/>
          <p14:tracePt t="14482" x="6662738" y="3016250"/>
          <p14:tracePt t="14490" x="6756400" y="3000375"/>
          <p14:tracePt t="14497" x="6858000" y="2990850"/>
          <p14:tracePt t="14504" x="6969125" y="2974975"/>
          <p14:tracePt t="14510" x="7078663" y="2940050"/>
          <p14:tracePt t="14517" x="7164388" y="2932113"/>
          <p14:tracePt t="14525" x="7258050" y="2922588"/>
          <p14:tracePt t="14531" x="7334250" y="2914650"/>
          <p14:tracePt t="14539" x="7402513" y="2914650"/>
          <p14:tracePt t="14546" x="7461250" y="2914650"/>
          <p14:tracePt t="14553" x="7504113" y="2914650"/>
          <p14:tracePt t="14560" x="7546975" y="2914650"/>
          <p14:tracePt t="14567" x="7572375" y="2922588"/>
          <p14:tracePt t="14574" x="7605713" y="2932113"/>
          <p14:tracePt t="14582" x="7631113" y="2949575"/>
          <p14:tracePt t="14589" x="7666038" y="2965450"/>
          <p14:tracePt t="14595" x="7691438" y="2982913"/>
          <p14:tracePt t="14602" x="7716838" y="3008313"/>
          <p14:tracePt t="14609" x="7758113" y="3051175"/>
          <p14:tracePt t="14616" x="7800975" y="3109913"/>
          <p14:tracePt t="14623" x="7843838" y="3152775"/>
          <p14:tracePt t="14631" x="7877175" y="3203575"/>
          <p14:tracePt t="14638" x="7920038" y="3246438"/>
          <p14:tracePt t="14646" x="7954963" y="3297238"/>
          <p14:tracePt t="14653" x="7996238" y="3340100"/>
          <p14:tracePt t="14658" x="8021638" y="3398838"/>
          <p14:tracePt t="14666" x="8056563" y="3459163"/>
          <p14:tracePt t="14673" x="8089900" y="3517900"/>
          <p14:tracePt t="14680" x="8115300" y="3586163"/>
          <p14:tracePt t="14686" x="8132763" y="3646488"/>
          <p14:tracePt t="14694" x="8166100" y="3697288"/>
          <p14:tracePt t="14700" x="8183563" y="3756025"/>
          <p14:tracePt t="14707" x="8208963" y="3816350"/>
          <p14:tracePt t="14715" x="8234363" y="3867150"/>
          <p14:tracePt t="14723" x="8277225" y="3925888"/>
          <p14:tracePt t="14729" x="8302625" y="4011613"/>
          <p14:tracePt t="14736" x="8345488" y="4087813"/>
          <p14:tracePt t="14744" x="8370888" y="4171950"/>
          <p14:tracePt t="14750" x="8404225" y="4249738"/>
          <p14:tracePt t="14757" x="8439150" y="4325938"/>
          <p14:tracePt t="14765" x="8464550" y="4419600"/>
          <p14:tracePt t="14772" x="8480425" y="4503738"/>
          <p14:tracePt t="14778" x="8515350" y="4597400"/>
          <p14:tracePt t="14786" x="8540750" y="4673600"/>
          <p14:tracePt t="14793" x="8548688" y="4759325"/>
          <p14:tracePt t="14802" x="8558213" y="4818063"/>
          <p14:tracePt t="14807" x="8558213" y="4868863"/>
          <p14:tracePt t="14813" x="8558213" y="4929188"/>
          <p14:tracePt t="14822" x="8558213" y="4987925"/>
          <p14:tracePt t="14828" x="8548688" y="5056188"/>
          <p14:tracePt t="14836" x="8540750" y="5116513"/>
          <p14:tracePt t="14842" x="8515350" y="5183188"/>
          <p14:tracePt t="14850" x="8489950" y="5251450"/>
          <p14:tracePt t="14855" x="8464550" y="5302250"/>
          <p14:tracePt t="14865" x="8413750" y="5370513"/>
          <p14:tracePt t="14871" x="8362950" y="5456238"/>
          <p14:tracePt t="14877" x="8294688" y="5549900"/>
          <p14:tracePt t="14885" x="8218488" y="5651500"/>
          <p14:tracePt t="14893" x="8132763" y="5753100"/>
          <p14:tracePt t="14899" x="8064500" y="5838825"/>
          <p14:tracePt t="14905" x="8005763" y="5922963"/>
          <p14:tracePt t="14912" x="7937500" y="5983288"/>
          <p14:tracePt t="14920" x="7886700" y="6024563"/>
          <p14:tracePt t="14926" x="7843838" y="6067425"/>
          <p14:tracePt t="14933" x="7818438" y="6102350"/>
          <p14:tracePt t="14940" x="7775575" y="6135688"/>
          <p14:tracePt t="14948" x="7742238" y="6161088"/>
          <p14:tracePt t="14955" x="7691438" y="6194425"/>
          <p14:tracePt t="14963" x="7656513" y="6237288"/>
          <p14:tracePt t="14969" x="7597775" y="6262688"/>
          <p14:tracePt t="14976" x="7537450" y="6288088"/>
          <p14:tracePt t="14983" x="7494588" y="6305550"/>
          <p14:tracePt t="14990" x="7418388" y="6330950"/>
          <p14:tracePt t="14998" x="7334250" y="6338888"/>
          <p14:tracePt t="15004" x="7258050" y="6348413"/>
          <p14:tracePt t="15011" x="7164388" y="6348413"/>
          <p14:tracePt t="15019" x="7078663" y="6348413"/>
          <p14:tracePt t="15025" x="6977063" y="6348413"/>
          <p14:tracePt t="15032" x="6858000" y="6330950"/>
          <p14:tracePt t="15039" x="6756400" y="6305550"/>
          <p14:tracePt t="15048" x="6654800" y="6272213"/>
          <p14:tracePt t="15054" x="6561138" y="6254750"/>
          <p14:tracePt t="15062" x="6475413" y="6237288"/>
          <p14:tracePt t="15069" x="6399213" y="6203950"/>
          <p14:tracePt t="15074" x="6323013" y="6178550"/>
          <p14:tracePt t="15082" x="6254750" y="6143625"/>
          <p14:tracePt t="15088" x="6203950" y="6118225"/>
          <p14:tracePt t="15096" x="6153150" y="6092825"/>
          <p14:tracePt t="15104" x="6110288" y="6084888"/>
          <p14:tracePt t="15111" x="6076950" y="6059488"/>
          <p14:tracePt t="15116" x="6042025" y="6034088"/>
          <p14:tracePt t="15123" x="6024563" y="6016625"/>
          <p14:tracePt t="15131" x="5973763" y="5983288"/>
          <p14:tracePt t="15137" x="5940425" y="5948363"/>
          <p14:tracePt t="15147" x="5905500" y="5915025"/>
          <p14:tracePt t="15152" x="5854700" y="5864225"/>
          <p14:tracePt t="15160" x="5803900" y="5795963"/>
          <p14:tracePt t="15166" x="5770563" y="5727700"/>
          <p14:tracePt t="15173" x="5710238" y="5659438"/>
          <p14:tracePt t="15180" x="5684838" y="5583238"/>
          <p14:tracePt t="15187" x="5651500" y="5514975"/>
          <p14:tracePt t="15194" x="5634038" y="5456238"/>
          <p14:tracePt t="15201" x="5616575" y="5387975"/>
          <p14:tracePt t="15208" x="5600700" y="5311775"/>
          <p14:tracePt t="15215" x="5591175" y="5243513"/>
          <p14:tracePt t="15223" x="5583238" y="5183188"/>
          <p14:tracePt t="15229" x="5575300" y="5116513"/>
          <p14:tracePt t="15237" x="5565775" y="5048250"/>
          <p14:tracePt t="15243" x="5557838" y="4962525"/>
          <p14:tracePt t="15250" x="5549900" y="4878388"/>
          <p14:tracePt t="15258" x="5549900" y="4810125"/>
          <p14:tracePt t="15264" x="5540375" y="4733925"/>
          <p14:tracePt t="15273" x="5540375" y="4665663"/>
          <p14:tracePt t="15278" x="5532438" y="4614863"/>
          <p14:tracePt t="15285" x="5532438" y="4554538"/>
          <p14:tracePt t="15292" x="5524500" y="4503738"/>
          <p14:tracePt t="15300" x="5524500" y="4470400"/>
          <p14:tracePt t="15307" x="5507038" y="4435475"/>
          <p14:tracePt t="15314" x="5507038" y="4410075"/>
          <p14:tracePt t="15324" x="5497513" y="4384675"/>
          <p14:tracePt t="15328" x="5497513" y="4368800"/>
          <p14:tracePt t="15336" x="5497513" y="4351338"/>
          <p14:tracePt t="15349" x="5497513" y="4341813"/>
          <p14:tracePt t="15357" x="5497513" y="4333875"/>
          <p14:tracePt t="15363" x="5497513" y="4325938"/>
          <p14:tracePt t="15371" x="5489575" y="4316413"/>
          <p14:tracePt t="15377" x="5489575" y="4291013"/>
          <p14:tracePt t="15384" x="5481638" y="4275138"/>
          <p14:tracePt t="15391" x="5481638" y="4240213"/>
          <p14:tracePt t="15399" x="5481638" y="4224338"/>
          <p14:tracePt t="15406" x="5481638" y="4189413"/>
          <p14:tracePt t="15413" x="5481638" y="4164013"/>
          <p14:tracePt t="15421" x="5489575" y="4146550"/>
          <p14:tracePt t="15427" x="5489575" y="4138613"/>
          <p14:tracePt t="15433" x="5489575" y="4121150"/>
          <p14:tracePt t="15440" x="5489575" y="4095750"/>
          <p14:tracePt t="15448" x="5489575" y="4079875"/>
          <p14:tracePt t="15455" x="5489575" y="4062413"/>
          <p14:tracePt t="15462" x="5497513" y="4037013"/>
          <p14:tracePt t="15469" x="5514975" y="4019550"/>
          <p14:tracePt t="15476" x="5514975" y="3994150"/>
          <p14:tracePt t="15483" x="5524500" y="3960813"/>
          <p14:tracePt t="15491" x="5540375" y="3925888"/>
          <p14:tracePt t="15497" x="5565775" y="3892550"/>
          <p14:tracePt t="15505" x="5575300" y="3849688"/>
          <p14:tracePt t="15512" x="5600700" y="3816350"/>
          <p14:tracePt t="15519" x="5634038" y="3781425"/>
          <p14:tracePt t="15526" x="5668963" y="3738563"/>
          <p14:tracePt t="15533" x="5710238" y="3705225"/>
          <p14:tracePt t="15541" x="5761038" y="3671888"/>
          <p14:tracePt t="15547" x="5821363" y="3619500"/>
          <p14:tracePt t="15554" x="5872163" y="3552825"/>
          <p14:tracePt t="15561" x="5957888" y="3509963"/>
          <p14:tracePt t="15568" x="6034088" y="3449638"/>
          <p14:tracePt t="15574" x="6118225" y="3408363"/>
          <p14:tracePt t="15582" x="6203950" y="3365500"/>
          <p14:tracePt t="15589" x="6272213" y="3314700"/>
          <p14:tracePt t="15596" x="6365875" y="3271838"/>
          <p14:tracePt t="15604" x="6457950" y="3238500"/>
          <p14:tracePt t="15610" x="6543675" y="3221038"/>
          <p14:tracePt t="15617" x="6611938" y="3195638"/>
          <p14:tracePt t="15624" x="6680200" y="3186113"/>
          <p14:tracePt t="15632" x="6746875" y="3178175"/>
          <p14:tracePt t="15639" x="6815138" y="3160713"/>
          <p14:tracePt t="15646" x="6865938" y="3152775"/>
          <p14:tracePt t="15653" x="6926263" y="3144838"/>
          <p14:tracePt t="15659" x="6969125" y="3135313"/>
          <p14:tracePt t="15666" x="7010400" y="3135313"/>
          <p14:tracePt t="15674" x="7035800" y="3135313"/>
          <p14:tracePt t="15682" x="7061200" y="3135313"/>
          <p14:tracePt t="15688" x="7096125" y="3135313"/>
          <p14:tracePt t="15695" x="7129463" y="3135313"/>
          <p14:tracePt t="15702" x="7154863" y="3135313"/>
          <p14:tracePt t="15709" x="7180263" y="3135313"/>
          <p14:tracePt t="15715" x="7223125" y="3144838"/>
          <p14:tracePt t="15723" x="7273925" y="3144838"/>
          <p14:tracePt t="15729" x="7308850" y="3152775"/>
          <p14:tracePt t="15737" x="7359650" y="3170238"/>
          <p14:tracePt t="15746" x="7385050" y="3170238"/>
          <p14:tracePt t="15751" x="7435850" y="3195638"/>
          <p14:tracePt t="15758" x="7461250" y="3211513"/>
          <p14:tracePt t="15766" x="7486650" y="3228975"/>
          <p14:tracePt t="15773" x="7521575" y="3246438"/>
          <p14:tracePt t="15780" x="7554913" y="3279775"/>
          <p14:tracePt t="15787" x="7580313" y="3297238"/>
          <p14:tracePt t="15793" x="7613650" y="3322638"/>
          <p14:tracePt t="15801" x="7631113" y="3340100"/>
          <p14:tracePt t="15808" x="7673975" y="3365500"/>
          <p14:tracePt t="15814" x="7691438" y="3382963"/>
          <p14:tracePt t="15821" x="7724775" y="3416300"/>
          <p14:tracePt t="15829" x="7742238" y="3433763"/>
          <p14:tracePt t="15836" x="7767638" y="3459163"/>
          <p14:tracePt t="15842" x="7800975" y="3492500"/>
          <p14:tracePt t="15849" x="7835900" y="3517900"/>
          <p14:tracePt t="15857" x="7869238" y="3543300"/>
          <p14:tracePt t="15864" x="7894638" y="3586163"/>
          <p14:tracePt t="15870" x="7927975" y="3619500"/>
          <p14:tracePt t="15879" x="7962900" y="3671888"/>
          <p14:tracePt t="15887" x="7996238" y="3738563"/>
          <p14:tracePt t="15892" x="8021638" y="3790950"/>
          <p14:tracePt t="15900" x="8056563" y="3857625"/>
          <p14:tracePt t="15907" x="8074025" y="3908425"/>
          <p14:tracePt t="15913" x="8099425" y="3960813"/>
          <p14:tracePt t="15921" x="8124825" y="4011613"/>
          <p14:tracePt t="15928" x="8132763" y="4044950"/>
          <p14:tracePt t="15935" x="8150225" y="4095750"/>
          <p14:tracePt t="15942" x="8166100" y="4146550"/>
          <p14:tracePt t="15948" x="8175625" y="4214813"/>
          <p14:tracePt t="15956" x="8191500" y="4291013"/>
          <p14:tracePt t="15963" x="8208963" y="4376738"/>
          <p14:tracePt t="15970" x="8218488" y="4452938"/>
          <p14:tracePt t="15977" x="8226425" y="4538663"/>
          <p14:tracePt t="15984" x="8234363" y="4622800"/>
          <p14:tracePt t="15991" x="8243888" y="4716463"/>
          <p14:tracePt t="15999" x="8251825" y="4810125"/>
          <p14:tracePt t="16005" x="8259763" y="4886325"/>
          <p14:tracePt t="16012" x="8269288" y="4946650"/>
          <p14:tracePt t="16019" x="8277225" y="4997450"/>
          <p14:tracePt t="16027" x="8294688" y="5048250"/>
          <p14:tracePt t="16033" x="8294688" y="5073650"/>
          <p14:tracePt t="16040" x="8294688" y="5091113"/>
          <p14:tracePt t="16047" x="8302625" y="5116513"/>
          <p14:tracePt t="16061" x="8302625" y="5132388"/>
          <p14:tracePt t="16068" x="8285163" y="5192713"/>
          <p14:tracePt t="16075" x="8251825" y="5260975"/>
          <p14:tracePt t="16082" x="8191500" y="5345113"/>
          <p14:tracePt t="16090" x="8124825" y="5472113"/>
          <p14:tracePt t="16096" x="8047038" y="5565775"/>
          <p14:tracePt t="16104" x="7970838" y="5668963"/>
          <p14:tracePt t="16111" x="7902575" y="5745163"/>
          <p14:tracePt t="16118" x="7843838" y="5821363"/>
          <p14:tracePt t="16125" x="7793038" y="5889625"/>
          <p14:tracePt t="16131" x="7742238" y="5948363"/>
          <p14:tracePt t="16139" x="7673975" y="5991225"/>
          <p14:tracePt t="16146" x="7613650" y="6042025"/>
          <p14:tracePt t="16153" x="7537450" y="6076950"/>
          <p14:tracePt t="16160" x="7478713" y="6135688"/>
          <p14:tracePt t="16167" x="7392988" y="6169025"/>
          <p14:tracePt t="16174" x="7308850" y="6221413"/>
          <p14:tracePt t="16181" x="7205663" y="6254750"/>
          <p14:tracePt t="16188" x="7113588" y="6280150"/>
          <p14:tracePt t="16195" x="7019925" y="6323013"/>
          <p14:tracePt t="16202" x="6943725" y="6338888"/>
          <p14:tracePt t="16209" x="6858000" y="6348413"/>
          <p14:tracePt t="16217" x="6799263" y="6348413"/>
          <p14:tracePt t="16224" x="6746875" y="6348413"/>
          <p14:tracePt t="16230" x="6662738" y="6348413"/>
          <p14:tracePt t="16237" x="6586538" y="6348413"/>
          <p14:tracePt t="16244" x="6526213" y="6338888"/>
          <p14:tracePt t="16251" x="6467475" y="6330950"/>
          <p14:tracePt t="16258" x="6424613" y="6323013"/>
          <p14:tracePt t="16265" x="6373813" y="6297613"/>
          <p14:tracePt t="16273" x="6323013" y="6280150"/>
          <p14:tracePt t="16280" x="6262688" y="6262688"/>
          <p14:tracePt t="16287" x="6186488" y="6237288"/>
          <p14:tracePt t="16294" x="6118225" y="6203950"/>
          <p14:tracePt t="16300" x="6067425" y="6178550"/>
          <p14:tracePt t="16308" x="5999163" y="6153150"/>
          <p14:tracePt t="16314" x="5922963" y="6110288"/>
          <p14:tracePt t="16322" x="5897563" y="6102350"/>
          <p14:tracePt t="16329" x="5846763" y="6076950"/>
          <p14:tracePt t="16337" x="5803900" y="6042025"/>
          <p14:tracePt t="16343" x="5770563" y="6024563"/>
          <p14:tracePt t="16350" x="5745163" y="6016625"/>
          <p14:tracePt t="16357" x="5727700" y="5991225"/>
          <p14:tracePt t="16365" x="5684838" y="5948363"/>
          <p14:tracePt t="16372" x="5668963" y="5932488"/>
          <p14:tracePt t="16378" x="5651500" y="5905500"/>
          <p14:tracePt t="16385" x="5626100" y="5872163"/>
          <p14:tracePt t="16392" x="5600700" y="5846763"/>
          <p14:tracePt t="16399" x="5583238" y="5795963"/>
          <p14:tracePt t="16407" x="5549900" y="5745163"/>
          <p14:tracePt t="16414" x="5524500" y="5684838"/>
          <p14:tracePt t="16420" x="5514975" y="5626100"/>
          <p14:tracePt t="16428" x="5497513" y="5540375"/>
          <p14:tracePt t="16435" x="5489575" y="5464175"/>
          <p14:tracePt t="16442" x="5489575" y="5405438"/>
          <p14:tracePt t="16449" x="5489575" y="5319713"/>
          <p14:tracePt t="16456" x="5489575" y="5235575"/>
          <p14:tracePt t="16463" x="5497513" y="5157788"/>
          <p14:tracePt t="16470" x="5514975" y="5073650"/>
          <p14:tracePt t="16478" x="5524500" y="4997450"/>
          <p14:tracePt t="16484" x="5540375" y="4911725"/>
          <p14:tracePt t="16491" x="5565775" y="4827588"/>
          <p14:tracePt t="16498" x="5591175" y="4759325"/>
          <p14:tracePt t="16505" x="5608638" y="4683125"/>
          <p14:tracePt t="16512" x="5626100" y="4614863"/>
          <p14:tracePt t="16520" x="5651500" y="4538663"/>
          <p14:tracePt t="16527" x="5659438" y="4470400"/>
          <p14:tracePt t="16534" x="5676900" y="4384675"/>
          <p14:tracePt t="16540" x="5694363" y="4316413"/>
          <p14:tracePt t="16547" x="5710238" y="4257675"/>
          <p14:tracePt t="16555" x="5719763" y="4206875"/>
          <p14:tracePt t="16562" x="5745163" y="4171950"/>
          <p14:tracePt t="16568" x="5753100" y="4113213"/>
          <p14:tracePt t="16576" x="5761038" y="4070350"/>
          <p14:tracePt t="16583" x="5761038" y="4044950"/>
          <p14:tracePt t="16590" x="5770563" y="4011613"/>
          <p14:tracePt t="16597" x="5788025" y="3968750"/>
          <p14:tracePt t="16604" x="5795963" y="3943350"/>
          <p14:tracePt t="16611" x="5821363" y="3908425"/>
          <p14:tracePt t="16619" x="5829300" y="3875088"/>
          <p14:tracePt t="16626" x="5854700" y="3841750"/>
          <p14:tracePt t="16633" x="5880100" y="3798888"/>
          <p14:tracePt t="16640" x="5932488" y="3748088"/>
          <p14:tracePt t="16646" x="5983288" y="3713163"/>
          <p14:tracePt t="16654" x="6049963" y="3646488"/>
          <p14:tracePt t="16661" x="6118225" y="3586163"/>
          <p14:tracePt t="16668" x="6203950" y="3527425"/>
          <p14:tracePt t="16675" x="6280150" y="3459163"/>
          <p14:tracePt t="16682" x="6365875" y="3416300"/>
          <p14:tracePt t="16689" x="6424613" y="3355975"/>
          <p14:tracePt t="16696" x="6510338" y="3322638"/>
          <p14:tracePt t="16704" x="6586538" y="3279775"/>
          <p14:tracePt t="16710" x="6670675" y="3238500"/>
          <p14:tracePt t="16717" x="6738938" y="3195638"/>
          <p14:tracePt t="16724" x="6799263" y="3170238"/>
          <p14:tracePt t="16730" x="6858000" y="3152775"/>
          <p14:tracePt t="16738" x="6908800" y="3127375"/>
          <p14:tracePt t="16745" x="6951663" y="3119438"/>
          <p14:tracePt t="16752" x="7010400" y="3101975"/>
          <p14:tracePt t="16759" x="7078663" y="3094038"/>
          <p14:tracePt t="16767" x="7154863" y="3084513"/>
          <p14:tracePt t="16774" x="7223125" y="3067050"/>
          <p14:tracePt t="16781" x="7308850" y="3059113"/>
          <p14:tracePt t="16787" x="7377113" y="3059113"/>
          <p14:tracePt t="16795" x="7443788" y="3059113"/>
          <p14:tracePt t="16802" x="7504113" y="3059113"/>
          <p14:tracePt t="16809" x="7546975" y="3067050"/>
          <p14:tracePt t="16816" x="7597775" y="3076575"/>
          <p14:tracePt t="16823" x="7648575" y="3094038"/>
          <p14:tracePt t="16831" x="7681913" y="3101975"/>
          <p14:tracePt t="16837" x="7707313" y="3101975"/>
          <p14:tracePt t="16845" x="7750175" y="3109913"/>
          <p14:tracePt t="16852" x="7775575" y="3127375"/>
          <p14:tracePt t="16860" x="7800975" y="3144838"/>
          <p14:tracePt t="16866" x="7818438" y="3144838"/>
          <p14:tracePt t="16872" x="7851775" y="3160713"/>
          <p14:tracePt t="16880" x="7877175" y="3178175"/>
          <p14:tracePt t="16889" x="7920038" y="3203575"/>
          <p14:tracePt t="16893" x="7954963" y="3228975"/>
          <p14:tracePt t="16900" x="7988300" y="3246438"/>
          <p14:tracePt t="16907" x="8021638" y="3279775"/>
          <p14:tracePt t="16915" x="8056563" y="3297238"/>
          <p14:tracePt t="16922" x="8074025" y="3314700"/>
          <p14:tracePt t="16928" x="8115300" y="3373438"/>
          <p14:tracePt t="16935" x="8150225" y="3408363"/>
          <p14:tracePt t="16944" x="8183563" y="3449638"/>
          <p14:tracePt t="16950" x="8208963" y="3492500"/>
          <p14:tracePt t="16957" x="8234363" y="3535363"/>
          <p14:tracePt t="16965" x="8243888" y="3568700"/>
          <p14:tracePt t="16972" x="8277225" y="3619500"/>
          <p14:tracePt t="16977" x="8310563" y="3679825"/>
          <p14:tracePt t="16985" x="8353425" y="3730625"/>
          <p14:tracePt t="16991" x="8378825" y="3806825"/>
          <p14:tracePt t="16999" x="8404225" y="3883025"/>
          <p14:tracePt t="17006" x="8439150" y="3951288"/>
          <p14:tracePt t="17013" x="8464550" y="4011613"/>
          <p14:tracePt t="17020" x="8489950" y="4070350"/>
          <p14:tracePt t="17028" x="8523288" y="4113213"/>
          <p14:tracePt t="17034" x="8548688" y="4171950"/>
          <p14:tracePt t="17042" x="8574088" y="4232275"/>
          <p14:tracePt t="17048" x="8591550" y="4291013"/>
          <p14:tracePt t="17055" x="8624888" y="4351338"/>
          <p14:tracePt t="17064" x="8642350" y="4427538"/>
          <p14:tracePt t="17070" x="8651875" y="4460875"/>
          <p14:tracePt t="17076" x="8667750" y="4521200"/>
          <p14:tracePt t="17083" x="8677275" y="4572000"/>
          <p14:tracePt t="17090" x="8702675" y="4630738"/>
          <p14:tracePt t="17097" x="8710613" y="4699000"/>
          <p14:tracePt t="17104" x="8710613" y="4792663"/>
          <p14:tracePt t="17111" x="8718550" y="4878388"/>
          <p14:tracePt t="17121" x="8718550" y="4979988"/>
          <p14:tracePt t="17126" x="8718550" y="5081588"/>
          <p14:tracePt t="17132" x="8693150" y="5200650"/>
          <p14:tracePt t="17140" x="8677275" y="5311775"/>
          <p14:tracePt t="17146" x="8642350" y="5413375"/>
          <p14:tracePt t="17154" x="8624888" y="5514975"/>
          <p14:tracePt t="17161" x="8583613" y="5600700"/>
          <p14:tracePt t="17167" x="8558213" y="5676900"/>
          <p14:tracePt t="17175" x="8515350" y="5735638"/>
          <p14:tracePt t="17182" x="8472488" y="5813425"/>
          <p14:tracePt t="17189" x="8429625" y="5880100"/>
          <p14:tracePt t="17196" x="8370888" y="5948363"/>
          <p14:tracePt t="17203" x="8320088" y="5999163"/>
          <p14:tracePt t="17210" x="8277225" y="6049963"/>
          <p14:tracePt t="17217" x="8218488" y="6092825"/>
          <p14:tracePt t="17224" x="8140700" y="6135688"/>
          <p14:tracePt t="17231" x="8081963" y="6178550"/>
          <p14:tracePt t="17239" x="7996238" y="6211888"/>
          <p14:tracePt t="17245" x="7927975" y="6246813"/>
          <p14:tracePt t="17253" x="7826375" y="6297613"/>
          <p14:tracePt t="17259" x="7750175" y="6338888"/>
          <p14:tracePt t="17266" x="7656513" y="6391275"/>
          <p14:tracePt t="17273" x="7572375" y="6424613"/>
          <p14:tracePt t="17280" x="7486650" y="6457950"/>
          <p14:tracePt t="17287" x="7435850" y="6483350"/>
          <p14:tracePt t="17294" x="7385050" y="6500813"/>
          <p14:tracePt t="17301" x="7367588" y="6518275"/>
          <p14:tracePt t="17309" x="7342188" y="6526213"/>
          <p14:tracePt t="17316" x="7324725" y="6535738"/>
          <p14:tracePt t="17323" x="7299325" y="6551613"/>
          <p14:tracePt t="17329" x="7273925" y="6569075"/>
          <p14:tracePt t="17336" x="7240588" y="6577013"/>
          <p14:tracePt t="17344" x="7180263" y="6586538"/>
          <p14:tracePt t="17351" x="7129463" y="6594475"/>
          <p14:tracePt t="17359" x="7061200" y="6602413"/>
          <p14:tracePt t="17368" x="6977063" y="6602413"/>
          <p14:tracePt t="17372" x="6891338" y="6602413"/>
          <p14:tracePt t="17379" x="6824663" y="6594475"/>
          <p14:tracePt t="17386" x="6738938" y="6577013"/>
          <p14:tracePt t="17393" x="6645275" y="6535738"/>
          <p14:tracePt t="17400" x="6577013" y="6510338"/>
          <p14:tracePt t="17407" x="6500813" y="6475413"/>
          <p14:tracePt t="17414" x="6416675" y="6407150"/>
          <p14:tracePt t="17421" x="6348413" y="6365875"/>
          <p14:tracePt t="17428" x="6280150" y="6297613"/>
          <p14:tracePt t="17436" x="6221413" y="6237288"/>
          <p14:tracePt t="17442" x="6135688" y="6178550"/>
          <p14:tracePt t="17449" x="6059488" y="6110288"/>
          <p14:tracePt t="17457" x="5991225" y="6059488"/>
          <p14:tracePt t="17464" x="5897563" y="5973763"/>
          <p14:tracePt t="17470" x="5813425" y="5905500"/>
          <p14:tracePt t="17478" x="5753100" y="5829300"/>
          <p14:tracePt t="17485" x="5684838" y="5761038"/>
          <p14:tracePt t="17492" x="5608638" y="5684838"/>
          <p14:tracePt t="17499" x="5524500" y="5616575"/>
          <p14:tracePt t="17507" x="5464175" y="5549900"/>
          <p14:tracePt t="17513" x="5380038" y="5472113"/>
          <p14:tracePt t="17520" x="5294313" y="5413375"/>
          <p14:tracePt t="17527" x="5226050" y="5353050"/>
          <p14:tracePt t="17534" x="5167313" y="5302250"/>
          <p14:tracePt t="17541" x="5091113" y="5260975"/>
          <p14:tracePt t="17548" x="5030788" y="5208588"/>
          <p14:tracePt t="17556" x="4962525" y="5183188"/>
          <p14:tracePt t="17562" x="4886325" y="5167313"/>
          <p14:tracePt t="17570" x="4827588" y="5149850"/>
          <p14:tracePt t="17576" x="4775200" y="5132388"/>
          <p14:tracePt t="17584" x="4741863" y="5124450"/>
          <p14:tracePt t="17590" x="4708525" y="5116513"/>
          <p14:tracePt t="17598" x="4683125" y="5116513"/>
          <p14:tracePt t="17605" x="4640263" y="5106988"/>
          <p14:tracePt t="17612" x="4622800" y="5099050"/>
          <p14:tracePt t="17620" x="4589463" y="5091113"/>
          <p14:tracePt t="17626" x="4572000" y="5091113"/>
          <p14:tracePt t="17633" x="4564063" y="5091113"/>
          <p14:tracePt t="17640" x="4538663" y="5081588"/>
          <p14:tracePt t="17654" x="4538663" y="5073650"/>
          <p14:tracePt t="17661" x="4529138" y="5073650"/>
          <p14:tracePt t="17682" x="4529138" y="5064125"/>
          <p14:tracePt t="17978" x="4478338" y="5056188"/>
          <p14:tracePt t="17986" x="4384675" y="5038725"/>
          <p14:tracePt t="17993" x="4291013" y="5022850"/>
          <p14:tracePt t="18000" x="4197350" y="5005388"/>
          <p14:tracePt t="18006" x="4121150" y="4972050"/>
          <p14:tracePt t="18014" x="4052888" y="4954588"/>
          <p14:tracePt t="18021" x="3986213" y="4929188"/>
          <p14:tracePt t="18028" x="3925888" y="4903788"/>
          <p14:tracePt t="18035" x="3867150" y="4868863"/>
          <p14:tracePt t="18042" x="3841750" y="4860925"/>
          <p14:tracePt t="18049" x="3816350" y="4860925"/>
          <p14:tracePt t="18056" x="3781425" y="4843463"/>
          <p14:tracePt t="18063" x="3722688" y="4810125"/>
          <p14:tracePt t="18070" x="3662363" y="4792663"/>
          <p14:tracePt t="18077" x="3594100" y="4767263"/>
          <p14:tracePt t="18084" x="3509963" y="4733925"/>
          <p14:tracePt t="18091" x="3441700" y="4708525"/>
          <p14:tracePt t="18098" x="3340100" y="4691063"/>
          <p14:tracePt t="18106" x="3228975" y="4665663"/>
          <p14:tracePt t="18112" x="3144838" y="4648200"/>
          <p14:tracePt t="18120" x="3059113" y="4614863"/>
          <p14:tracePt t="18126" x="2990850" y="4605338"/>
          <p14:tracePt t="18134" x="2932113" y="4597400"/>
          <p14:tracePt t="18141" x="2881313" y="4579938"/>
          <p14:tracePt t="18148" x="2838450" y="4572000"/>
          <p14:tracePt t="18155" x="2795588" y="4572000"/>
          <p14:tracePt t="18162" x="2752725" y="4564063"/>
          <p14:tracePt t="18170" x="2719388" y="4538663"/>
          <p14:tracePt t="18176" x="2686050" y="4529138"/>
          <p14:tracePt t="18183" x="2660650" y="4521200"/>
          <p14:tracePt t="18190" x="2633663" y="4521200"/>
          <p14:tracePt t="18197" x="2600325" y="4513263"/>
          <p14:tracePt t="18204" x="2557463" y="4503738"/>
          <p14:tracePt t="18211" x="2524125" y="4503738"/>
          <p14:tracePt t="18218" x="2455863" y="4495800"/>
          <p14:tracePt t="18225" x="2397125" y="4495800"/>
          <p14:tracePt t="18232" x="2336800" y="4486275"/>
          <p14:tracePt t="18239" x="2278063" y="4486275"/>
          <p14:tracePt t="18246" x="2235200" y="4486275"/>
          <p14:tracePt t="18254" x="2200275" y="4486275"/>
          <p14:tracePt t="18260" x="2159000" y="4486275"/>
          <p14:tracePt t="18268" x="2124075" y="4486275"/>
          <p14:tracePt t="18274" x="2082800" y="4495800"/>
          <p14:tracePt t="18282" x="2030413" y="4513263"/>
          <p14:tracePt t="18289" x="1979613" y="4521200"/>
          <p14:tracePt t="18296" x="1920875" y="4529138"/>
          <p14:tracePt t="18303" x="1885950" y="4529138"/>
          <p14:tracePt t="18310" x="1835150" y="4546600"/>
          <p14:tracePt t="18317" x="1809750" y="4554538"/>
          <p14:tracePt t="18324" x="1801813" y="4554538"/>
          <p14:tracePt t="18331" x="1776413" y="4554538"/>
          <p14:tracePt t="18338" x="1766888" y="4564063"/>
          <p14:tracePt t="18345" x="1741488" y="4564063"/>
          <p14:tracePt t="18353" x="1733550" y="4564063"/>
          <p14:tracePt t="18359" x="1708150" y="4564063"/>
          <p14:tracePt t="18366" x="1690688" y="4564063"/>
          <p14:tracePt t="18373" x="1674813" y="4564063"/>
          <p14:tracePt t="18382" x="1639888" y="4572000"/>
          <p14:tracePt t="18387" x="1614488" y="4572000"/>
          <p14:tracePt t="18394" x="1571625" y="4579938"/>
          <p14:tracePt t="18401" x="1538288" y="4597400"/>
          <p14:tracePt t="18408" x="1512888" y="4605338"/>
          <p14:tracePt t="18415" x="1477963" y="4622800"/>
          <p14:tracePt t="18422" x="1462088" y="4622800"/>
          <p14:tracePt t="18429" x="1444625" y="4630738"/>
          <p14:tracePt t="18437" x="1427163" y="4630738"/>
          <p14:tracePt t="18451" x="1419225" y="4630738"/>
          <p14:tracePt t="18465" x="1411288" y="4630738"/>
          <p14:tracePt t="18479" x="1401763" y="4630738"/>
          <p14:tracePt t="18493" x="1393825" y="4630738"/>
          <p14:tracePt t="18500" x="1385888" y="4630738"/>
          <p14:tracePt t="18507" x="1385888" y="4622800"/>
          <p14:tracePt t="18529" x="1376363" y="4622800"/>
          <p14:tracePt t="18564" x="1368425" y="4622800"/>
          <p14:tracePt t="18627" x="1368425" y="4614863"/>
          <p14:tracePt t="18691" x="1368425" y="4605338"/>
          <p14:tracePt t="18727" x="1368425" y="4597400"/>
          <p14:tracePt t="18796" x="1368425" y="4589463"/>
          <p14:tracePt t="18839" x="1368425" y="4579938"/>
          <p14:tracePt t="18846" x="1376363" y="4579938"/>
          <p14:tracePt t="18860" x="1376363" y="4572000"/>
          <p14:tracePt t="18875" x="1376363" y="4564063"/>
          <p14:tracePt t="18888" x="1385888" y="4554538"/>
          <p14:tracePt t="18903" x="1393825" y="4538663"/>
          <p14:tracePt t="18910" x="1401763" y="4538663"/>
          <p14:tracePt t="18918" x="1411288" y="4529138"/>
          <p14:tracePt t="18924" x="1470025" y="4513263"/>
          <p14:tracePt t="18930" x="1546225" y="4513263"/>
          <p14:tracePt t="18937" x="1665288" y="4529138"/>
          <p14:tracePt t="18945" x="1793875" y="4546600"/>
          <p14:tracePt t="18952" x="1938338" y="4554538"/>
          <p14:tracePt t="18959" x="2108200" y="4564063"/>
          <p14:tracePt t="18966" x="2252663" y="4579938"/>
          <p14:tracePt t="18973" x="2438400" y="4579938"/>
          <p14:tracePt t="18980" x="2574925" y="4579938"/>
          <p14:tracePt t="18987" x="2736850" y="4579938"/>
          <p14:tracePt t="18994" x="2863850" y="4579938"/>
          <p14:tracePt t="19000" x="2982913" y="4579938"/>
          <p14:tracePt t="19007" x="3127375" y="4579938"/>
          <p14:tracePt t="19016" x="3238500" y="4579938"/>
          <p14:tracePt t="19022" x="3348038" y="4579938"/>
          <p14:tracePt t="19029" x="3441700" y="4579938"/>
          <p14:tracePt t="19036" x="3517900" y="4579938"/>
          <p14:tracePt t="19043" x="3586163" y="4579938"/>
          <p14:tracePt t="19051" x="3646488" y="4579938"/>
          <p14:tracePt t="19057" x="3671888" y="4579938"/>
          <p14:tracePt t="19065" x="3687763" y="4579938"/>
          <p14:tracePt t="19071" x="3705225" y="4589463"/>
          <p14:tracePt t="19078" x="3722688" y="4589463"/>
          <p14:tracePt t="19101" x="3730625" y="4589463"/>
          <p14:tracePt t="19129" x="3730625" y="4597400"/>
          <p14:tracePt t="19170" x="3738563" y="4605338"/>
          <p14:tracePt t="19191" x="3738563" y="4614863"/>
          <p14:tracePt t="19227" x="3738563" y="4622800"/>
          <p14:tracePt t="19298" x="3730625" y="4622800"/>
          <p14:tracePt t="19334" x="3722688" y="4622800"/>
          <p14:tracePt t="19340" x="3713163" y="4622800"/>
          <p14:tracePt t="19354" x="3705225" y="4622800"/>
          <p14:tracePt t="19374" x="3697288" y="4622800"/>
          <p14:tracePt t="19396" x="3687763" y="4622800"/>
          <p14:tracePt t="19410" x="3679825" y="4622800"/>
          <p14:tracePt t="19530" x="3687763" y="4622800"/>
          <p14:tracePt t="19537" x="3697288" y="4622800"/>
          <p14:tracePt t="19551" x="3705225" y="4622800"/>
          <p14:tracePt t="19557" x="3713163" y="4622800"/>
          <p14:tracePt t="19565" x="3722688" y="4622800"/>
          <p14:tracePt t="19579" x="3730625" y="4622800"/>
          <p14:tracePt t="19600" x="3738563" y="4622800"/>
          <p14:tracePt t="19608" x="3748088" y="4622800"/>
          <p14:tracePt t="19615" x="3773488" y="4622800"/>
          <p14:tracePt t="19621" x="3798888" y="4622800"/>
          <p14:tracePt t="19628" x="3849688" y="4622800"/>
          <p14:tracePt t="19636" x="3917950" y="4622800"/>
          <p14:tracePt t="19642" x="4002088" y="4622800"/>
          <p14:tracePt t="19649" x="4113213" y="4614863"/>
          <p14:tracePt t="19657" x="4240213" y="4605338"/>
          <p14:tracePt t="19664" x="4376738" y="4605338"/>
          <p14:tracePt t="19671" x="4572000" y="4579938"/>
          <p14:tracePt t="19678" x="4741863" y="4554538"/>
          <p14:tracePt t="19685" x="4929188" y="4554538"/>
          <p14:tracePt t="19692" x="5124450" y="4546600"/>
          <p14:tracePt t="19699" x="5260975" y="4546600"/>
          <p14:tracePt t="19705" x="5421313" y="4546600"/>
          <p14:tracePt t="19713" x="5565775" y="4546600"/>
          <p14:tracePt t="19722" x="5676900" y="4546600"/>
          <p14:tracePt t="19727" x="5803900" y="4546600"/>
          <p14:tracePt t="19735" x="5889625" y="4554538"/>
          <p14:tracePt t="19743" x="5991225" y="4554538"/>
          <p14:tracePt t="19747" x="6076950" y="4554538"/>
          <p14:tracePt t="19755" x="6161088" y="4554538"/>
          <p14:tracePt t="19765" x="6221413" y="4554538"/>
          <p14:tracePt t="19770" x="6280150" y="4554538"/>
          <p14:tracePt t="19777" x="6330950" y="4546600"/>
          <p14:tracePt t="19784" x="6356350" y="4538663"/>
          <p14:tracePt t="19791" x="6381750" y="4538663"/>
          <p14:tracePt t="19797" x="6407150" y="4538663"/>
          <p14:tracePt t="19804" x="6416675" y="4538663"/>
          <p14:tracePt t="19812" x="6424613" y="4538663"/>
          <p14:tracePt t="19841" x="6432550" y="4538663"/>
          <p14:tracePt t="19905" x="6442075" y="4538663"/>
          <p14:tracePt t="20059" x="6432550" y="4546600"/>
          <p14:tracePt t="20066" x="6424613" y="4554538"/>
          <p14:tracePt t="20072" x="6424613" y="4564063"/>
          <p14:tracePt t="20082" x="6416675" y="4564063"/>
          <p14:tracePt t="20087" x="6407150" y="4572000"/>
          <p14:tracePt t="20093" x="6399213" y="4579938"/>
          <p14:tracePt t="20100" x="6381750" y="4579938"/>
          <p14:tracePt t="20114" x="6373813" y="4579938"/>
          <p14:tracePt t="20122" x="6365875" y="4589463"/>
          <p14:tracePt t="20129" x="6356350" y="4589463"/>
          <p14:tracePt t="20136" x="6348413" y="4589463"/>
          <p14:tracePt t="20143" x="6330950" y="4589463"/>
          <p14:tracePt t="20150" x="6323013" y="4589463"/>
          <p14:tracePt t="20157" x="6297613" y="4579938"/>
          <p14:tracePt t="20164" x="6254750" y="4564063"/>
          <p14:tracePt t="20171" x="6229350" y="4546600"/>
          <p14:tracePt t="20179" x="6186488" y="4521200"/>
          <p14:tracePt t="20185" x="6161088" y="4503738"/>
          <p14:tracePt t="20192" x="6110288" y="4470400"/>
          <p14:tracePt t="20200" x="6084888" y="4452938"/>
          <p14:tracePt t="20206" x="6042025" y="4435475"/>
          <p14:tracePt t="20213" x="6034088" y="4435475"/>
          <p14:tracePt t="20221" x="6024563" y="4427538"/>
          <p14:tracePt t="20228" x="6016625" y="4419600"/>
          <p14:tracePt t="20235" x="6008688" y="4419600"/>
          <p14:tracePt t="20257" x="6008688" y="4410075"/>
          <p14:tracePt t="20285" x="6008688" y="4402138"/>
          <p14:tracePt t="20300" x="6008688" y="4394200"/>
          <p14:tracePt t="20319" x="6016625" y="4384675"/>
          <p14:tracePt t="20328" x="6024563" y="4384675"/>
          <p14:tracePt t="20334" x="6034088" y="4376738"/>
          <p14:tracePt t="20340" x="6049963" y="4368800"/>
          <p14:tracePt t="20347" x="6059488" y="4368800"/>
          <p14:tracePt t="20354" x="6067425" y="4368800"/>
          <p14:tracePt t="20361" x="6076950" y="4368800"/>
          <p14:tracePt t="20368" x="6084888" y="4359275"/>
          <p14:tracePt t="20375" x="6102350" y="4359275"/>
          <p14:tracePt t="20383" x="6118225" y="4359275"/>
          <p14:tracePt t="20389" x="6127750" y="4359275"/>
          <p14:tracePt t="20396" x="6135688" y="4359275"/>
          <p14:tracePt t="20404" x="6161088" y="4351338"/>
          <p14:tracePt t="20429" x="6194425" y="4341813"/>
          <p14:tracePt t="20431" x="6203950" y="4341813"/>
          <p14:tracePt t="20438" x="6229350" y="4341813"/>
          <p14:tracePt t="20446" x="6246813" y="4341813"/>
          <p14:tracePt t="20453" x="6262688" y="4333875"/>
          <p14:tracePt t="20460" x="6288088" y="4333875"/>
          <p14:tracePt t="20467" x="6305550" y="4333875"/>
          <p14:tracePt t="20474" x="6330950" y="4333875"/>
          <p14:tracePt t="20482" x="6348413" y="4333875"/>
          <p14:tracePt t="20489" x="6365875" y="4325938"/>
          <p14:tracePt t="20495" x="6381750" y="4325938"/>
          <p14:tracePt t="20503" x="6391275" y="4325938"/>
          <p14:tracePt t="20510" x="6407150" y="4325938"/>
          <p14:tracePt t="20530" x="6416675" y="4325938"/>
          <p14:tracePt t="20552" x="6424613" y="4325938"/>
          <p14:tracePt t="20558" x="6432550" y="4325938"/>
          <p14:tracePt t="20565" x="6450013" y="4325938"/>
          <p14:tracePt t="20572" x="6467475" y="4325938"/>
          <p14:tracePt t="20579" x="6483350" y="4325938"/>
          <p14:tracePt t="20594" x="6492875" y="4325938"/>
          <p14:tracePt t="20602" x="6500813" y="4325938"/>
          <p14:tracePt t="20608" x="6510338" y="4325938"/>
          <p14:tracePt t="20615" x="6518275" y="4325938"/>
          <p14:tracePt t="20643" x="6526213" y="4333875"/>
          <p14:tracePt t="20715" x="6535738" y="4333875"/>
          <p14:tracePt t="21463" x="6561138" y="4333875"/>
          <p14:tracePt t="21468" x="6602413" y="4341813"/>
          <p14:tracePt t="21475" x="6645275" y="4341813"/>
          <p14:tracePt t="21482" x="6696075" y="4351338"/>
          <p14:tracePt t="21489" x="6746875" y="4359275"/>
          <p14:tracePt t="21496" x="6815138" y="4368800"/>
          <p14:tracePt t="21504" x="6883400" y="4376738"/>
          <p14:tracePt t="21510" x="6943725" y="4384675"/>
          <p14:tracePt t="21517" x="7002463" y="4394200"/>
          <p14:tracePt t="21525" x="7061200" y="4394200"/>
          <p14:tracePt t="21532" x="7113588" y="4402138"/>
          <p14:tracePt t="21540" x="7138988" y="4410075"/>
          <p14:tracePt t="21546" x="7172325" y="4427538"/>
          <p14:tracePt t="21553" x="7189788" y="4427538"/>
          <p14:tracePt t="21559" x="7205663" y="4427538"/>
          <p14:tracePt t="21567" x="7232650" y="4435475"/>
          <p14:tracePt t="21573" x="7248525" y="4435475"/>
          <p14:tracePt t="21581" x="7258050" y="4435475"/>
          <p14:tracePt t="21587" x="7265988" y="4445000"/>
          <p14:tracePt t="21595" x="7273925" y="4445000"/>
          <p14:tracePt t="21616" x="7283450" y="4445000"/>
          <p14:tracePt t="21624" x="7291388" y="4445000"/>
          <p14:tracePt t="21645" x="7299325" y="4445000"/>
          <p14:tracePt t="21683" x="7299325" y="4452938"/>
          <p14:tracePt t="21695" x="7308850" y="4452938"/>
          <p14:tracePt t="21709" x="7308850" y="4460875"/>
          <p14:tracePt t="21715" x="7308850" y="4478338"/>
          <p14:tracePt t="21732" x="7308850" y="4486275"/>
          <p14:tracePt t="21736" x="7299325" y="4495800"/>
          <p14:tracePt t="21745" x="7283450" y="4503738"/>
          <p14:tracePt t="21752" x="7258050" y="4521200"/>
          <p14:tracePt t="21757" x="7215188" y="4521200"/>
          <p14:tracePt t="21765" x="7146925" y="4554538"/>
          <p14:tracePt t="21772" x="7019925" y="4572000"/>
          <p14:tracePt t="21779" x="6865938" y="4589463"/>
          <p14:tracePt t="21786" x="6627813" y="4622800"/>
          <p14:tracePt t="21793" x="6356350" y="4673600"/>
          <p14:tracePt t="21800" x="6135688" y="4699000"/>
          <p14:tracePt t="21806" x="5889625" y="4741863"/>
          <p14:tracePt t="21814" x="5626100" y="4784725"/>
          <p14:tracePt t="21822" x="5370513" y="4843463"/>
          <p14:tracePt t="21829" x="5157788" y="4868863"/>
          <p14:tracePt t="21834" x="4954588" y="4894263"/>
          <p14:tracePt t="21841" x="4749800" y="4946650"/>
          <p14:tracePt t="21849" x="4605338" y="4954588"/>
          <p14:tracePt t="21855" x="4460875" y="4962525"/>
          <p14:tracePt t="21864" x="4341813" y="4962525"/>
          <p14:tracePt t="21870" x="4224338" y="4962525"/>
          <p14:tracePt t="21878" x="4113213" y="4954588"/>
          <p14:tracePt t="21885" x="3986213" y="4954588"/>
          <p14:tracePt t="21900" x="3781425" y="4937125"/>
          <p14:tracePt t="21905" x="3687763" y="4929188"/>
          <p14:tracePt t="21912" x="3611563" y="4911725"/>
          <p14:tracePt t="21920" x="3527425" y="4903788"/>
          <p14:tracePt t="21926" x="3459163" y="4903788"/>
          <p14:tracePt t="21933" x="3398838" y="4894263"/>
          <p14:tracePt t="21941" x="3348038" y="4894263"/>
          <p14:tracePt t="21948" x="3305175" y="4894263"/>
          <p14:tracePt t="21955" x="3254375" y="4894263"/>
          <p14:tracePt t="21963" x="3211513" y="4903788"/>
          <p14:tracePt t="21969" x="3170238" y="4919663"/>
          <p14:tracePt t="21975" x="3119438" y="4946650"/>
          <p14:tracePt t="21983" x="3067050" y="4962525"/>
          <p14:tracePt t="21989" x="3016250" y="4979988"/>
          <p14:tracePt t="21997" x="2982913" y="4997450"/>
          <p14:tracePt t="22004" x="2940050" y="5005388"/>
          <p14:tracePt t="22011" x="2922588" y="5013325"/>
          <p14:tracePt t="22018" x="2906713" y="5013325"/>
          <p14:tracePt t="22025" x="2889250" y="5022850"/>
          <p14:tracePt t="22032" x="2871788" y="5022850"/>
          <p14:tracePt t="22039" x="2863850" y="5022850"/>
          <p14:tracePt t="22046" x="2855913" y="5022850"/>
          <p14:tracePt t="22054" x="2838450" y="5013325"/>
          <p14:tracePt t="22060" x="2830513" y="5005388"/>
          <p14:tracePt t="22067" x="2820988" y="5005388"/>
          <p14:tracePt t="22074" x="2805113" y="5005388"/>
          <p14:tracePt t="22081" x="2787650" y="5005388"/>
          <p14:tracePt t="22089" x="2762250" y="5005388"/>
          <p14:tracePt t="22096" x="2736850" y="5005388"/>
          <p14:tracePt t="22103" x="2701925" y="5022850"/>
          <p14:tracePt t="22109" x="2668588" y="5030788"/>
          <p14:tracePt t="22118" x="2633663" y="5038725"/>
          <p14:tracePt t="22124" x="2600325" y="5056188"/>
          <p14:tracePt t="22131" x="2557463" y="5064125"/>
          <p14:tracePt t="22138" x="2532063" y="5081588"/>
          <p14:tracePt t="22145" x="2506663" y="5081588"/>
          <p14:tracePt t="22152" x="2481263" y="5091113"/>
          <p14:tracePt t="22159" x="2463800" y="5091113"/>
          <p14:tracePt t="22166" x="2430463" y="5099050"/>
          <p14:tracePt t="22173" x="2397125" y="5106988"/>
          <p14:tracePt t="22180" x="2354263" y="5116513"/>
          <p14:tracePt t="22187" x="2311400" y="5132388"/>
          <p14:tracePt t="22194" x="2252663" y="5149850"/>
          <p14:tracePt t="22201" x="2184400" y="5183188"/>
          <p14:tracePt t="22208" x="2124075" y="5208588"/>
          <p14:tracePt t="22215" x="2055813" y="5235575"/>
          <p14:tracePt t="22222" x="2005013" y="5268913"/>
          <p14:tracePt t="22229" x="1979613" y="5286375"/>
          <p14:tracePt t="22236" x="1954213" y="5302250"/>
          <p14:tracePt t="22243" x="1928813" y="5311775"/>
          <p14:tracePt t="22250" x="1911350" y="5319713"/>
          <p14:tracePt t="22257" x="1903413" y="5327650"/>
          <p14:tracePt t="22264" x="1895475" y="5327650"/>
          <p14:tracePt t="22279" x="1878013" y="5327650"/>
          <p14:tracePt t="22293" x="1870075" y="5327650"/>
          <p14:tracePt t="22321" x="1860550" y="5327650"/>
          <p14:tracePt t="22336" x="1860550" y="5319713"/>
          <p14:tracePt t="22441" x="1860550" y="5311775"/>
          <p14:tracePt t="22457" x="1870075" y="5311775"/>
          <p14:tracePt t="22483" x="1870075" y="5302250"/>
          <p14:tracePt t="22497" x="1870075" y="5294313"/>
          <p14:tracePt t="22511" x="1885950" y="5294313"/>
          <p14:tracePt t="22519" x="1885950" y="5286375"/>
          <p14:tracePt t="22532" x="1885950" y="5276850"/>
          <p14:tracePt t="22547" x="1885950" y="5268913"/>
          <p14:tracePt t="22561" x="1895475" y="5268913"/>
          <p14:tracePt t="22568" x="1895475" y="5260975"/>
          <p14:tracePt t="22589" x="1895475" y="5251450"/>
          <p14:tracePt t="22617" x="1903413" y="5251450"/>
          <p14:tracePt t="22624" x="1903413" y="5243513"/>
          <p14:tracePt t="22631" x="1903413" y="5235575"/>
          <p14:tracePt t="22638" x="1920875" y="5235575"/>
          <p14:tracePt t="22646" x="1971675" y="5226050"/>
          <p14:tracePt t="22652" x="2022475" y="5226050"/>
          <p14:tracePt t="22659" x="2116138" y="5235575"/>
          <p14:tracePt t="22667" x="2217738" y="5235575"/>
          <p14:tracePt t="22673" x="2328863" y="5235575"/>
          <p14:tracePt t="22680" x="2473325" y="5235575"/>
          <p14:tracePt t="22688" x="2643188" y="5218113"/>
          <p14:tracePt t="22695" x="2813050" y="5208588"/>
          <p14:tracePt t="22702" x="3033713" y="5183188"/>
          <p14:tracePt t="22709" x="3246438" y="5167313"/>
          <p14:tracePt t="22717" x="3433763" y="5157788"/>
          <p14:tracePt t="22723" x="3629025" y="5141913"/>
          <p14:tracePt t="22730" x="3824288" y="5124450"/>
          <p14:tracePt t="22737" x="3994150" y="5099050"/>
          <p14:tracePt t="22744" x="4164013" y="5099050"/>
          <p14:tracePt t="22751" x="4308475" y="5091113"/>
          <p14:tracePt t="22758" x="4452938" y="5073650"/>
          <p14:tracePt t="22765" x="4597400" y="5073650"/>
          <p14:tracePt t="22772" x="4708525" y="5064125"/>
          <p14:tracePt t="22779" x="4810125" y="5064125"/>
          <p14:tracePt t="22786" x="4903788" y="5064125"/>
          <p14:tracePt t="22793" x="4954588" y="5064125"/>
          <p14:tracePt t="22800" x="4987925" y="5064125"/>
          <p14:tracePt t="22807" x="5022850" y="5064125"/>
          <p14:tracePt t="22815" x="5048250" y="5064125"/>
          <p14:tracePt t="22821" x="5056188" y="5064125"/>
          <p14:tracePt t="22829" x="5064125" y="5064125"/>
          <p14:tracePt t="22843" x="5064125" y="5073650"/>
          <p14:tracePt t="22864" x="5073650" y="5073650"/>
          <p14:tracePt t="22900" x="5081588" y="5073650"/>
          <p14:tracePt t="22913" x="5081588" y="5081588"/>
          <p14:tracePt t="22927" x="5099050" y="5091113"/>
          <p14:tracePt t="22935" x="5116513" y="5099050"/>
          <p14:tracePt t="22941" x="5141913" y="5106988"/>
          <p14:tracePt t="22948" x="5167313" y="5106988"/>
          <p14:tracePt t="22955" x="5218113" y="5116513"/>
          <p14:tracePt t="22962" x="5243513" y="5124450"/>
          <p14:tracePt t="22970" x="5286375" y="5132388"/>
          <p14:tracePt t="22976" x="5327650" y="5141913"/>
          <p14:tracePt t="22983" x="5370513" y="5141913"/>
          <p14:tracePt t="22990" x="5395913" y="5149850"/>
          <p14:tracePt t="22998" x="5446713" y="5149850"/>
          <p14:tracePt t="23005" x="5472113" y="5149850"/>
          <p14:tracePt t="23012" x="5507038" y="5157788"/>
          <p14:tracePt t="23019" x="5524500" y="5157788"/>
          <p14:tracePt t="23026" x="5532438" y="5157788"/>
          <p14:tracePt t="23034" x="5540375" y="5157788"/>
          <p14:tracePt t="23040" x="5549900" y="5157788"/>
          <p14:tracePt t="23069" x="5557838" y="5157788"/>
          <p14:tracePt t="23075" x="5557838" y="5167313"/>
          <p14:tracePt t="23096" x="5565775" y="5167313"/>
          <p14:tracePt t="23196" x="5565775" y="5175250"/>
          <p14:tracePt t="23203" x="5557838" y="5175250"/>
          <p14:tracePt t="23209" x="5549900" y="5175250"/>
          <p14:tracePt t="23216" x="5524500" y="5183188"/>
          <p14:tracePt t="23223" x="5514975" y="5183188"/>
          <p14:tracePt t="23237" x="5497513" y="5183188"/>
          <p14:tracePt t="23245" x="5489575" y="5175250"/>
          <p14:tracePt t="23259" x="5481638" y="5175250"/>
          <p14:tracePt t="23273" x="5481638" y="5167313"/>
          <p14:tracePt t="23294" x="5481638" y="5157788"/>
          <p14:tracePt t="23301" x="5481638" y="5149850"/>
          <p14:tracePt t="23315" x="5481638" y="5141913"/>
          <p14:tracePt t="23329" x="5489575" y="5141913"/>
          <p14:tracePt t="23336" x="5507038" y="5132388"/>
          <p14:tracePt t="23343" x="5514975" y="5132388"/>
          <p14:tracePt t="23350" x="5524500" y="5132388"/>
          <p14:tracePt t="23357" x="5532438" y="5132388"/>
          <p14:tracePt t="23365" x="5549900" y="5124450"/>
          <p14:tracePt t="23371" x="5565775" y="5124450"/>
          <p14:tracePt t="23378" x="5575300" y="5124450"/>
          <p14:tracePt t="23386" x="5591175" y="5124450"/>
          <p14:tracePt t="23393" x="5608638" y="5124450"/>
          <p14:tracePt t="23400" x="5626100" y="5124450"/>
          <p14:tracePt t="23407" x="5634038" y="5132388"/>
          <p14:tracePt t="23414" x="5641975" y="5132388"/>
          <p14:tracePt t="23436" x="5651500" y="5132388"/>
          <p14:tracePt t="23456" x="5659438" y="5132388"/>
          <p14:tracePt t="23491" x="5659438" y="5141913"/>
          <p14:tracePt t="23498" x="5668963" y="5141913"/>
          <p14:tracePt t="23512" x="5676900" y="5141913"/>
          <p14:tracePt t="23527" x="5676900" y="5149850"/>
          <p14:tracePt t="23562" x="5684838" y="5157788"/>
          <p14:tracePt t="23604" x="5684838" y="5167313"/>
          <p14:tracePt t="23611" x="5684838" y="5175250"/>
          <p14:tracePt t="23619" x="5676900" y="5175250"/>
          <p14:tracePt t="23625" x="5659438" y="5183188"/>
          <p14:tracePt t="23633" x="5641975" y="5183188"/>
          <p14:tracePt t="23639" x="5634038" y="5183188"/>
          <p14:tracePt t="23647" x="5626100" y="5192713"/>
          <p14:tracePt t="23654" x="5600700" y="5192713"/>
          <p14:tracePt t="23668" x="5591175" y="5192713"/>
          <p14:tracePt t="23682" x="5583238" y="5200650"/>
          <p14:tracePt t="23696" x="5575300" y="5200650"/>
          <p14:tracePt t="23704" x="5565775" y="5200650"/>
          <p14:tracePt t="23710" x="5557838" y="5200650"/>
          <p14:tracePt t="23717" x="5549900" y="5200650"/>
          <p14:tracePt t="23724" x="5540375" y="5200650"/>
          <p14:tracePt t="23731" x="5532438" y="5200650"/>
          <p14:tracePt t="23745" x="5507038" y="5200650"/>
          <p14:tracePt t="23753" x="5489575" y="5208588"/>
          <p14:tracePt t="23759" x="5456238" y="5218113"/>
          <p14:tracePt t="23767" x="5395913" y="5235575"/>
          <p14:tracePt t="23773" x="5337175" y="5251450"/>
          <p14:tracePt t="23781" x="5251450" y="5268913"/>
          <p14:tracePt t="23787" x="5192713" y="5294313"/>
          <p14:tracePt t="23794" x="5106988" y="5319713"/>
          <p14:tracePt t="23802" x="5013325" y="5362575"/>
          <p14:tracePt t="23809" x="4919663" y="5395913"/>
          <p14:tracePt t="23817" x="4818063" y="5438775"/>
          <p14:tracePt t="23823" x="4724400" y="5481638"/>
          <p14:tracePt t="23830" x="4614863" y="5524500"/>
          <p14:tracePt t="23837" x="4503738" y="5549900"/>
          <p14:tracePt t="23844" x="4435475" y="5583238"/>
          <p14:tracePt t="23851" x="4359275" y="5600700"/>
          <p14:tracePt t="23858" x="4300538" y="5616575"/>
          <p14:tracePt t="23866" x="4265613" y="5634038"/>
          <p14:tracePt t="23883" x="4189413" y="5659438"/>
          <p14:tracePt t="23887" x="4156075" y="5659438"/>
          <p14:tracePt t="23893" x="4130675" y="5668963"/>
          <p14:tracePt t="23900" x="4113213" y="5668963"/>
          <p14:tracePt t="23907" x="4095750" y="5668963"/>
          <p14:tracePt t="23915" x="4087813" y="5668963"/>
          <p14:tracePt t="23921" x="4079875" y="5668963"/>
          <p14:tracePt t="23929" x="4062413" y="5676900"/>
          <p14:tracePt t="23936" x="4062413" y="5684838"/>
          <p14:tracePt t="23943" x="4044950" y="5684838"/>
          <p14:tracePt t="23950" x="4027488" y="5684838"/>
          <p14:tracePt t="23957" x="4027488" y="5694363"/>
          <p14:tracePt t="23964" x="4019550" y="5694363"/>
          <p14:tracePt t="23978" x="4011613" y="5702300"/>
          <p14:tracePt t="23986" x="4002088" y="5702300"/>
          <p14:tracePt t="23992" x="3994150" y="5702300"/>
          <p14:tracePt t="24000" x="3994150" y="5710238"/>
          <p14:tracePt t="24007" x="3986213" y="5710238"/>
          <p14:tracePt t="24013" x="3976688" y="5719763"/>
          <p14:tracePt t="24021" x="3968750" y="5719763"/>
          <p14:tracePt t="24034" x="3960813" y="5719763"/>
          <p14:tracePt t="24041" x="3951288" y="5727700"/>
          <p14:tracePt t="24049" x="3943350" y="5727700"/>
          <p14:tracePt t="24056" x="3935413" y="5727700"/>
          <p14:tracePt t="24062" x="3925888" y="5735638"/>
          <p14:tracePt t="24070" x="3908425" y="5735638"/>
          <p14:tracePt t="24077" x="3900488" y="5735638"/>
          <p14:tracePt t="24084" x="3883025" y="5753100"/>
          <p14:tracePt t="24090" x="3867150" y="5753100"/>
          <p14:tracePt t="24098" x="3857625" y="5761038"/>
          <p14:tracePt t="24105" x="3849688" y="5778500"/>
          <p14:tracePt t="24112" x="3832225" y="5778500"/>
          <p14:tracePt t="24119" x="3816350" y="5778500"/>
          <p14:tracePt t="24126" x="3816350" y="5788025"/>
          <p14:tracePt t="24133" x="3798888" y="5788025"/>
          <p14:tracePt t="24140" x="3790950" y="5788025"/>
          <p14:tracePt t="24147" x="3781425" y="5795963"/>
          <p14:tracePt t="24154" x="3773488" y="5795963"/>
          <p14:tracePt t="24161" x="3756025" y="5795963"/>
          <p14:tracePt t="24169" x="3748088" y="5803900"/>
          <p14:tracePt t="24175" x="3730625" y="5803900"/>
          <p14:tracePt t="24183" x="3713163" y="5803900"/>
          <p14:tracePt t="24189" x="3687763" y="5813425"/>
          <p14:tracePt t="24197" x="3679825" y="5821363"/>
          <p14:tracePt t="24204" x="3671888" y="5829300"/>
          <p14:tracePt t="24211" x="3646488" y="5838825"/>
          <p14:tracePt t="24218" x="3636963" y="5838825"/>
          <p14:tracePt t="24225" x="3629025" y="5846763"/>
          <p14:tracePt t="24233" x="3619500" y="5846763"/>
          <p14:tracePt t="24246" x="3611563" y="5846763"/>
          <p14:tracePt t="24253" x="3603625" y="5846763"/>
          <p14:tracePt t="24267" x="3594100" y="5846763"/>
          <p14:tracePt t="24309" x="3586163" y="5846763"/>
          <p14:tracePt t="24387" x="3594100" y="5846763"/>
          <p14:tracePt t="24393" x="3603625" y="5829300"/>
          <p14:tracePt t="24401" x="3611563" y="5821363"/>
          <p14:tracePt t="24408" x="3611563" y="5813425"/>
          <p14:tracePt t="24416" x="3619500" y="5803900"/>
          <p14:tracePt t="24422" x="3629025" y="5795963"/>
          <p14:tracePt t="24429" x="3636963" y="5788025"/>
          <p14:tracePt t="24437" x="3679825" y="5770563"/>
          <p14:tracePt t="24443" x="3730625" y="5761038"/>
          <p14:tracePt t="24450" x="3824288" y="5753100"/>
          <p14:tracePt t="24457" x="3908425" y="5745163"/>
          <p14:tracePt t="24464" x="4027488" y="5745163"/>
          <p14:tracePt t="24471" x="4130675" y="5727700"/>
          <p14:tracePt t="24478" x="4240213" y="5727700"/>
          <p14:tracePt t="24486" x="4351338" y="5710238"/>
          <p14:tracePt t="24494" x="4478338" y="5702300"/>
          <p14:tracePt t="24501" x="4605338" y="5684838"/>
          <p14:tracePt t="24506" x="4716463" y="5668963"/>
          <p14:tracePt t="24513" x="4818063" y="5651500"/>
          <p14:tracePt t="24521" x="4919663" y="5641975"/>
          <p14:tracePt t="24527" x="5013325" y="5634038"/>
          <p14:tracePt t="24535" x="5081588" y="5634038"/>
          <p14:tracePt t="24542" x="5132388" y="5626100"/>
          <p14:tracePt t="24550" x="5167313" y="5626100"/>
          <p14:tracePt t="24556" x="5175250" y="5626100"/>
          <p14:tracePt t="24563" x="5183188" y="5626100"/>
          <p14:tracePt t="24570" x="5192713" y="5626100"/>
          <p14:tracePt t="24591" x="5208588" y="5626100"/>
          <p14:tracePt t="24648" x="5218113" y="5626100"/>
          <p14:tracePt t="24754" x="5226050" y="5626100"/>
          <p14:tracePt t="24781" x="5235575" y="5626100"/>
          <p14:tracePt t="24789" x="5243513" y="5626100"/>
          <p14:tracePt t="24796" x="5268913" y="5626100"/>
          <p14:tracePt t="24803" x="5294313" y="5626100"/>
          <p14:tracePt t="24810" x="5327650" y="5626100"/>
          <p14:tracePt t="24817" x="5353050" y="5626100"/>
          <p14:tracePt t="24824" x="5380038" y="5626100"/>
          <p14:tracePt t="24831" x="5405438" y="5626100"/>
          <p14:tracePt t="24838" x="5413375" y="5626100"/>
          <p14:tracePt t="24845" x="5421313" y="5626100"/>
          <p14:tracePt t="24852" x="5430838" y="5626100"/>
          <p14:tracePt t="24859" x="5446713" y="5626100"/>
          <p14:tracePt t="24873" x="5456238" y="5626100"/>
          <p14:tracePt t="24887" x="5464175" y="5626100"/>
          <p14:tracePt t="24894" x="5472113" y="5626100"/>
          <p14:tracePt t="24937" x="5481638" y="562610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5BF155-78FA-4DC4-B019-CFC54E953A2B}"/>
              </a:ext>
            </a:extLst>
          </p:cNvPr>
          <p:cNvSpPr>
            <a:spLocks noGrp="1"/>
          </p:cNvSpPr>
          <p:nvPr>
            <p:ph sz="half" idx="2"/>
          </p:nvPr>
        </p:nvSpPr>
        <p:spPr>
          <a:xfrm>
            <a:off x="369269" y="1178514"/>
            <a:ext cx="8643337" cy="5228188"/>
          </a:xfrm>
        </p:spPr>
        <p:txBody>
          <a:bodyPr/>
          <a:lstStyle/>
          <a:p>
            <a:r>
              <a:rPr lang="en-US" sz="2000">
                <a:latin typeface="Arial"/>
                <a:cs typeface="Arial"/>
              </a:rPr>
              <a:t>This transformation uses the Inverse S-Box to find one-to-one replacement bytes for all possible bytes in the input state array. The table is derived from the inverse function over GF(2</a:t>
            </a:r>
            <a:r>
              <a:rPr lang="en-US" sz="2000" baseline="30000">
                <a:latin typeface="Arial"/>
                <a:cs typeface="Arial"/>
              </a:rPr>
              <a:t>8</a:t>
            </a:r>
            <a:r>
              <a:rPr lang="en-US" sz="2000">
                <a:latin typeface="Arial"/>
                <a:cs typeface="Arial"/>
              </a:rPr>
              <a:t>).</a:t>
            </a:r>
          </a:p>
          <a:p>
            <a:endParaRPr lang="en-US" sz="1800">
              <a:latin typeface="Arial"/>
              <a:ea typeface="+mn-lt"/>
              <a:cs typeface="+mn-lt"/>
            </a:endParaRPr>
          </a:p>
        </p:txBody>
      </p:sp>
      <p:sp>
        <p:nvSpPr>
          <p:cNvPr id="3" name="Title 2">
            <a:extLst>
              <a:ext uri="{FF2B5EF4-FFF2-40B4-BE49-F238E27FC236}">
                <a16:creationId xmlns:a16="http://schemas.microsoft.com/office/drawing/2014/main" id="{DB9F96BC-4509-422A-A2FC-175B3CDF5219}"/>
              </a:ext>
            </a:extLst>
          </p:cNvPr>
          <p:cNvSpPr>
            <a:spLocks noGrp="1"/>
          </p:cNvSpPr>
          <p:nvPr>
            <p:ph type="title"/>
          </p:nvPr>
        </p:nvSpPr>
        <p:spPr/>
        <p:txBody>
          <a:bodyPr/>
          <a:lstStyle/>
          <a:p>
            <a:r>
              <a:rPr lang="en-US">
                <a:cs typeface="Calibri"/>
              </a:rPr>
              <a:t>Step 4: Inverse Sub Bytes</a:t>
            </a:r>
            <a:endParaRPr lang="en-US"/>
          </a:p>
        </p:txBody>
      </p:sp>
      <p:pic>
        <p:nvPicPr>
          <p:cNvPr id="9" name="Picture 9">
            <a:extLst>
              <a:ext uri="{FF2B5EF4-FFF2-40B4-BE49-F238E27FC236}">
                <a16:creationId xmlns:a16="http://schemas.microsoft.com/office/drawing/2014/main" id="{B8A34B34-FB25-4989-BB87-7F339AD59DE2}"/>
              </a:ext>
            </a:extLst>
          </p:cNvPr>
          <p:cNvPicPr>
            <a:picLocks noChangeAspect="1"/>
          </p:cNvPicPr>
          <p:nvPr/>
        </p:nvPicPr>
        <p:blipFill>
          <a:blip r:embed="rId5"/>
          <a:stretch>
            <a:fillRect/>
          </a:stretch>
        </p:blipFill>
        <p:spPr>
          <a:xfrm>
            <a:off x="2000414" y="2425757"/>
            <a:ext cx="5454279" cy="3480103"/>
          </a:xfrm>
          <a:prstGeom prst="rect">
            <a:avLst/>
          </a:prstGeom>
        </p:spPr>
      </p:pic>
      <p:pic>
        <p:nvPicPr>
          <p:cNvPr id="4" name="Audio 3">
            <a:hlinkClick r:id="" action="ppaction://media"/>
            <a:extLst>
              <a:ext uri="{FF2B5EF4-FFF2-40B4-BE49-F238E27FC236}">
                <a16:creationId xmlns:a16="http://schemas.microsoft.com/office/drawing/2014/main" id="{8A5B7EDB-C21A-46EA-9D4F-58E787ED1C9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1861478691"/>
      </p:ext>
    </p:extLst>
  </p:cSld>
  <p:clrMapOvr>
    <a:masterClrMapping/>
  </p:clrMapOvr>
  <mc:AlternateContent xmlns:mc="http://schemas.openxmlformats.org/markup-compatibility/2006">
    <mc:Choice xmlns:p14="http://schemas.microsoft.com/office/powerpoint/2010/main" Requires="p14">
      <p:transition spd="slow" p14:dur="2000" advTm="32448"/>
    </mc:Choice>
    <mc:Fallback>
      <p:transition spd="slow" advTm="32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2" grpId="0" build="p"/>
    </p:bldLst>
  </p:timing>
  <p:extLst>
    <p:ext uri="{3A86A75C-4F4B-4683-9AE1-C65F6400EC91}">
      <p14:laserTraceLst xmlns:p14="http://schemas.microsoft.com/office/powerpoint/2010/main">
        <p14:tracePtLst>
          <p14:tracePt t="9479" x="5616575" y="5608638"/>
          <p14:tracePt t="9486" x="5854700" y="5583238"/>
          <p14:tracePt t="9493" x="6042025" y="5583238"/>
          <p14:tracePt t="9501" x="6211888" y="5565775"/>
          <p14:tracePt t="9509" x="6381750" y="5575300"/>
          <p14:tracePt t="9516" x="6526213" y="5575300"/>
          <p14:tracePt t="9523" x="6645275" y="5575300"/>
          <p14:tracePt t="9529" x="6781800" y="5575300"/>
          <p14:tracePt t="9537" x="6908800" y="5575300"/>
          <p14:tracePt t="9543" x="7027863" y="5575300"/>
          <p14:tracePt t="9550" x="7154863" y="5575300"/>
          <p14:tracePt t="9558" x="7273925" y="5575300"/>
          <p14:tracePt t="9565" x="7402513" y="5575300"/>
          <p14:tracePt t="9571" x="7504113" y="5575300"/>
          <p14:tracePt t="9578" x="7605713" y="5575300"/>
          <p14:tracePt t="9586" x="7691438" y="5575300"/>
          <p14:tracePt t="9593" x="7767638" y="5565775"/>
          <p14:tracePt t="9600" x="7835900" y="5565775"/>
          <p14:tracePt t="9606" x="7869238" y="5565775"/>
          <p14:tracePt t="9614" x="7894638" y="5565775"/>
          <p14:tracePt t="9621" x="7912100" y="5565775"/>
          <p14:tracePt t="9635" x="7920038" y="5565775"/>
          <p14:tracePt t="9643" x="7927975" y="5565775"/>
          <p14:tracePt t="9664" x="7937500" y="5565775"/>
          <p14:tracePt t="9678" x="7945438" y="5565775"/>
          <p14:tracePt t="9713" x="7945438" y="5557838"/>
          <p14:tracePt t="9727" x="7954963" y="5557838"/>
          <p14:tracePt t="9748" x="7954963" y="5549900"/>
          <p14:tracePt t="9769" x="7962900" y="5549900"/>
          <p14:tracePt t="9805" x="7980363" y="5540375"/>
          <p14:tracePt t="9811" x="8013700" y="5540375"/>
          <p14:tracePt t="9818" x="8047038" y="5540375"/>
          <p14:tracePt t="9825" x="8107363" y="5532438"/>
          <p14:tracePt t="9834" x="8166100" y="5532438"/>
          <p14:tracePt t="9840" x="8208963" y="5524500"/>
          <p14:tracePt t="9847" x="8251825" y="5524500"/>
          <p14:tracePt t="9854" x="8277225" y="5524500"/>
          <p14:tracePt t="9861" x="8302625" y="5524500"/>
          <p14:tracePt t="9867" x="8310563" y="5524500"/>
          <p14:tracePt t="9883" x="8320088" y="5524500"/>
          <p14:tracePt t="9890" x="8328025" y="5524500"/>
          <p14:tracePt t="9924" x="8335963" y="5524500"/>
          <p14:tracePt t="10101" x="8328025" y="5524500"/>
          <p14:tracePt t="10123" x="8320088" y="5524500"/>
          <p14:tracePt t="10179" x="8310563" y="5524500"/>
          <p14:tracePt t="10519" x="8302625" y="5524500"/>
          <p14:tracePt t="10989" x="8294688" y="5524500"/>
          <p14:tracePt t="11037" x="8285163" y="5524500"/>
          <p14:tracePt t="11103" x="8277225" y="5524500"/>
          <p14:tracePt t="11138" x="8269288" y="5524500"/>
          <p14:tracePt t="11159" x="8259763" y="5524500"/>
          <p14:tracePt t="11172" x="8251825" y="5524500"/>
          <p14:tracePt t="11229" x="8243888" y="5524500"/>
          <p14:tracePt t="11243" x="8243888" y="5514975"/>
          <p14:tracePt t="11277" x="8243888" y="5507038"/>
          <p14:tracePt t="11349" x="8243888" y="5497513"/>
          <p14:tracePt t="11376" x="8251825" y="5497513"/>
          <p14:tracePt t="11384" x="8251825" y="5489575"/>
          <p14:tracePt t="11405" x="8259763" y="5489575"/>
          <p14:tracePt t="11439" x="8269288" y="5489575"/>
          <p14:tracePt t="11546" x="8269288" y="5481638"/>
          <p14:tracePt t="11581" x="8269288" y="5472113"/>
          <p14:tracePt t="11594" x="8277225" y="5472113"/>
          <p14:tracePt t="11651" x="8277225" y="5464175"/>
          <p14:tracePt t="11666" x="8285163" y="5464175"/>
          <p14:tracePt t="11686" x="8294688" y="5456238"/>
          <p14:tracePt t="11693" x="8294688" y="5446713"/>
          <p14:tracePt t="11700" x="8294688" y="5438775"/>
          <p14:tracePt t="11707" x="8294688" y="5413375"/>
          <p14:tracePt t="11714" x="8302625" y="5405438"/>
          <p14:tracePt t="11722" x="8302625" y="5387975"/>
          <p14:tracePt t="11729" x="8310563" y="5380038"/>
          <p14:tracePt t="11736" x="8310563" y="5370513"/>
          <p14:tracePt t="11743" x="8310563" y="5362575"/>
          <p14:tracePt t="11757" x="8310563" y="5353050"/>
          <p14:tracePt t="11771" x="8320088" y="5337175"/>
          <p14:tracePt t="11786" x="8320088" y="5327650"/>
          <p14:tracePt t="11813" x="8320088" y="5319713"/>
          <p14:tracePt t="11834" x="8320088" y="5311775"/>
          <p14:tracePt t="11856" x="8328025" y="5311775"/>
          <p14:tracePt t="11907" x="8328025" y="5302250"/>
          <p14:tracePt t="12062" x="8320088" y="5302250"/>
          <p14:tracePt t="12097" x="8310563" y="5302250"/>
          <p14:tracePt t="12195" x="8302625" y="5302250"/>
          <p14:tracePt t="12273" x="8294688" y="5302250"/>
          <p14:tracePt t="12490" x="8294688" y="5311775"/>
          <p14:tracePt t="12738" x="8294688" y="5302250"/>
          <p14:tracePt t="12751" x="8302625" y="5302250"/>
          <p14:tracePt t="12878" x="8310563" y="5302250"/>
          <p14:tracePt t="13167" x="8320088" y="5302250"/>
          <p14:tracePt t="13478" x="8310563" y="5302250"/>
          <p14:tracePt t="13534" x="8302625" y="5302250"/>
          <p14:tracePt t="13569" x="8294688" y="5302250"/>
          <p14:tracePt t="14916" x="8285163" y="5302250"/>
          <p14:tracePt t="14987" x="8277225" y="5302250"/>
          <p14:tracePt t="15016" x="8269288" y="5302250"/>
          <p14:tracePt t="15020" x="8259763" y="5311775"/>
          <p14:tracePt t="15043" x="8259763" y="5319713"/>
          <p14:tracePt t="15049" x="8251825" y="5319713"/>
          <p14:tracePt t="15065" x="8243888" y="5327650"/>
          <p14:tracePt t="15082" x="8243888" y="5345113"/>
          <p14:tracePt t="15092" x="8234363" y="5345113"/>
          <p14:tracePt t="15100" x="8234363" y="5353050"/>
          <p14:tracePt t="15127" x="8234363" y="5362575"/>
          <p14:tracePt t="15141" x="8234363" y="5380038"/>
          <p14:tracePt t="15149" x="8234363" y="5395913"/>
          <p14:tracePt t="15157" x="8234363" y="5413375"/>
          <p14:tracePt t="15162" x="8218488" y="5464175"/>
          <p14:tracePt t="15170" x="8201025" y="5524500"/>
          <p14:tracePt t="15178" x="8158163" y="5608638"/>
          <p14:tracePt t="15183" x="8115300" y="5694363"/>
          <p14:tracePt t="15191" x="8074025" y="5753100"/>
          <p14:tracePt t="15199" x="8047038" y="5813425"/>
          <p14:tracePt t="15205" x="8021638" y="5846763"/>
          <p14:tracePt t="15213" x="8013700" y="5864225"/>
          <p14:tracePt t="15219" x="7996238" y="5880100"/>
          <p14:tracePt t="15227" x="7996238" y="5897563"/>
          <p14:tracePt t="15233" x="7988300" y="5897563"/>
          <p14:tracePt t="15240" x="7988300" y="5905500"/>
          <p14:tracePt t="15254" x="7980363" y="5922963"/>
          <p14:tracePt t="15262" x="7962900" y="5940425"/>
          <p14:tracePt t="15268" x="7927975" y="5965825"/>
          <p14:tracePt t="15277" x="7886700" y="6034088"/>
          <p14:tracePt t="15282" x="7810500" y="6118225"/>
          <p14:tracePt t="15289" x="7732713" y="6194425"/>
          <p14:tracePt t="15297" x="7656513" y="6280150"/>
          <p14:tracePt t="15303" x="7588250" y="6348413"/>
          <p14:tracePt t="15311" x="7521575" y="6416675"/>
          <p14:tracePt t="15320" x="7443788" y="6457950"/>
          <p14:tracePt t="15324" x="7367588" y="6518275"/>
          <p14:tracePt t="15330" x="7334250" y="6551613"/>
          <p14:tracePt t="15338" x="7265988" y="6586538"/>
          <p14:tracePt t="15346" x="7232650" y="6619875"/>
          <p14:tracePt t="15352" x="7164388" y="6645275"/>
          <p14:tracePt t="15359" x="7096125" y="6670675"/>
          <p14:tracePt t="15367" x="7045325" y="6688138"/>
          <p14:tracePt t="15374" x="6977063" y="6696075"/>
          <p14:tracePt t="15380" x="6908800" y="6705600"/>
          <p14:tracePt t="15387" x="6840538" y="6705600"/>
          <p14:tracePt t="15395" x="6789738" y="6705600"/>
          <p14:tracePt t="15401" x="6721475" y="6696075"/>
          <p14:tracePt t="15408" x="6654800" y="6680200"/>
          <p14:tracePt t="15415" x="6586538" y="6662738"/>
          <p14:tracePt t="15422" x="6492875" y="6645275"/>
          <p14:tracePt t="15429" x="6399213" y="6619875"/>
          <p14:tracePt t="15437" x="6297613" y="6611938"/>
          <p14:tracePt t="15443" x="6194425" y="6602413"/>
          <p14:tracePt t="15451" x="6084888" y="6586538"/>
          <p14:tracePt t="15458" x="5973763" y="6569075"/>
          <p14:tracePt t="15464" x="5864225" y="6561138"/>
          <p14:tracePt t="15473" x="5761038" y="6551613"/>
          <p14:tracePt t="15478" x="5668963" y="6543675"/>
          <p14:tracePt t="15486" x="5591175" y="6526213"/>
          <p14:tracePt t="15493" x="5532438" y="6518275"/>
          <p14:tracePt t="15500" x="5464175" y="6500813"/>
          <p14:tracePt t="15507" x="5380038" y="6475413"/>
          <p14:tracePt t="15514" x="5311775" y="6467475"/>
          <p14:tracePt t="15522" x="5218113" y="6450013"/>
          <p14:tracePt t="15529" x="5124450" y="6442075"/>
          <p14:tracePt t="15536" x="5022850" y="6424613"/>
          <p14:tracePt t="15543" x="4911725" y="6399213"/>
          <p14:tracePt t="15550" x="4792663" y="6381750"/>
          <p14:tracePt t="15557" x="4648200" y="6365875"/>
          <p14:tracePt t="15565" x="4538663" y="6356350"/>
          <p14:tracePt t="15570" x="4427538" y="6330950"/>
          <p14:tracePt t="15578" x="4308475" y="6313488"/>
          <p14:tracePt t="15587" x="4206875" y="6288088"/>
          <p14:tracePt t="15594" x="4095750" y="6262688"/>
          <p14:tracePt t="15600" x="4002088" y="6229350"/>
          <p14:tracePt t="15606" x="3908425" y="6194425"/>
          <p14:tracePt t="15613" x="3816350" y="6153150"/>
          <p14:tracePt t="15622" x="3730625" y="6118225"/>
          <p14:tracePt t="15629" x="3654425" y="6076950"/>
          <p14:tracePt t="15635" x="3594100" y="6042025"/>
          <p14:tracePt t="15641" x="3552825" y="5999163"/>
          <p14:tracePt t="15648" x="3502025" y="5973763"/>
          <p14:tracePt t="15655" x="3475038" y="5948363"/>
          <p14:tracePt t="15664" x="3433763" y="5915025"/>
          <p14:tracePt t="15669" x="3398838" y="5889625"/>
          <p14:tracePt t="15677" x="3365500" y="5838825"/>
          <p14:tracePt t="15683" x="3340100" y="5788025"/>
          <p14:tracePt t="15691" x="3314700" y="5710238"/>
          <p14:tracePt t="15699" x="3297238" y="5651500"/>
          <p14:tracePt t="15705" x="3297238" y="5600700"/>
          <p14:tracePt t="15713" x="3297238" y="5549900"/>
          <p14:tracePt t="15720" x="3297238" y="5489575"/>
          <p14:tracePt t="15726" x="3297238" y="5456238"/>
          <p14:tracePt t="15734" x="3314700" y="5395913"/>
          <p14:tracePt t="15740" x="3322638" y="5337175"/>
          <p14:tracePt t="15748" x="3340100" y="5302250"/>
          <p14:tracePt t="15755" x="3355975" y="5251450"/>
          <p14:tracePt t="15761" x="3373438" y="5218113"/>
          <p14:tracePt t="15769" x="3398838" y="5183188"/>
          <p14:tracePt t="15775" x="3424238" y="5141913"/>
          <p14:tracePt t="15785" x="3475038" y="5091113"/>
          <p14:tracePt t="15789" x="3552825" y="5013325"/>
          <p14:tracePt t="15797" x="3636963" y="4946650"/>
          <p14:tracePt t="15804" x="3738563" y="4868863"/>
          <p14:tracePt t="15811" x="3857625" y="4784725"/>
          <p14:tracePt t="15818" x="3943350" y="4724400"/>
          <p14:tracePt t="15825" x="4037013" y="4657725"/>
          <p14:tracePt t="15832" x="4105275" y="4605338"/>
          <p14:tracePt t="15841" x="4189413" y="4572000"/>
          <p14:tracePt t="15848" x="4283075" y="4521200"/>
          <p14:tracePt t="15853" x="4359275" y="4503738"/>
          <p14:tracePt t="15860" x="4402138" y="4495800"/>
          <p14:tracePt t="15867" x="4445000" y="4486275"/>
          <p14:tracePt t="15873" x="4486275" y="4486275"/>
          <p14:tracePt t="15881" x="4521200" y="4486275"/>
          <p14:tracePt t="15888" x="4579938" y="4486275"/>
          <p14:tracePt t="15895" x="4640263" y="4486275"/>
          <p14:tracePt t="15904" x="4708525" y="4486275"/>
          <p14:tracePt t="15911" x="4775200" y="4495800"/>
          <p14:tracePt t="15917" x="4852988" y="4513263"/>
          <p14:tracePt t="15923" x="4946650" y="4529138"/>
          <p14:tracePt t="15930" x="5038725" y="4554538"/>
          <p14:tracePt t="15937" x="5132388" y="4579938"/>
          <p14:tracePt t="15944" x="5235575" y="4605338"/>
          <p14:tracePt t="15952" x="5345113" y="4648200"/>
          <p14:tracePt t="15958" x="5446713" y="4683125"/>
          <p14:tracePt t="15965" x="5540375" y="4733925"/>
          <p14:tracePt t="15972" x="5626100" y="4767263"/>
          <p14:tracePt t="15979" x="5710238" y="4827588"/>
          <p14:tracePt t="15986" x="5770563" y="4860925"/>
          <p14:tracePt t="15993" x="5838825" y="4894263"/>
          <p14:tracePt t="16001" x="5880100" y="4937125"/>
          <p14:tracePt t="16008" x="5932488" y="4972050"/>
          <p14:tracePt t="16014" x="5965825" y="5030788"/>
          <p14:tracePt t="16022" x="6008688" y="5073650"/>
          <p14:tracePt t="16029" x="6024563" y="5141913"/>
          <p14:tracePt t="16036" x="6049963" y="5218113"/>
          <p14:tracePt t="16043" x="6049963" y="5276850"/>
          <p14:tracePt t="16050" x="6049963" y="5327650"/>
          <p14:tracePt t="16058" x="6049963" y="5387975"/>
          <p14:tracePt t="16065" x="6049963" y="5446713"/>
          <p14:tracePt t="16072" x="6034088" y="5514975"/>
          <p14:tracePt t="16079" x="6024563" y="5565775"/>
          <p14:tracePt t="16086" x="6008688" y="5626100"/>
          <p14:tracePt t="16113" x="5854700" y="5788025"/>
          <p14:tracePt t="16114" x="5778500" y="5829300"/>
          <p14:tracePt t="16120" x="5719763" y="5872163"/>
          <p14:tracePt t="16127" x="5651500" y="5897563"/>
          <p14:tracePt t="16134" x="5575300" y="5922963"/>
          <p14:tracePt t="16142" x="5497513" y="5957888"/>
          <p14:tracePt t="16150" x="5413375" y="5973763"/>
          <p14:tracePt t="16158" x="5327650" y="5991225"/>
          <p14:tracePt t="16163" x="5243513" y="5999163"/>
          <p14:tracePt t="16169" x="5157788" y="5999163"/>
          <p14:tracePt t="16178" x="5081588" y="5999163"/>
          <p14:tracePt t="16184" x="5005388" y="5999163"/>
          <p14:tracePt t="16193" x="4911725" y="5999163"/>
          <p14:tracePt t="16198" x="4818063" y="5983288"/>
          <p14:tracePt t="16207" x="4741863" y="5965825"/>
          <p14:tracePt t="16213" x="4673600" y="5922963"/>
          <p14:tracePt t="16219" x="4614863" y="5897563"/>
          <p14:tracePt t="16228" x="4564063" y="5838825"/>
          <p14:tracePt t="16233" x="4529138" y="5788025"/>
          <p14:tracePt t="16242" x="4503738" y="5702300"/>
          <p14:tracePt t="16249" x="4478338" y="5641975"/>
          <p14:tracePt t="16255" x="4470400" y="5575300"/>
          <p14:tracePt t="16262" x="4470400" y="5507038"/>
          <p14:tracePt t="16269" x="4470400" y="5446713"/>
          <p14:tracePt t="16277" x="4470400" y="5370513"/>
          <p14:tracePt t="16284" x="4486275" y="5286375"/>
          <p14:tracePt t="16291" x="4503738" y="5192713"/>
          <p14:tracePt t="16297" x="4538663" y="5099050"/>
          <p14:tracePt t="16303" x="4597400" y="4997450"/>
          <p14:tracePt t="16311" x="4683125" y="4878388"/>
          <p14:tracePt t="16318" x="4827588" y="4724400"/>
          <p14:tracePt t="16325" x="4972050" y="4554538"/>
          <p14:tracePt t="16333" x="5149850" y="4376738"/>
          <p14:tracePt t="16340" x="5319713" y="4214813"/>
          <p14:tracePt t="16347" x="5557838" y="4037013"/>
          <p14:tracePt t="16353" x="5745163" y="3908425"/>
          <p14:tracePt t="16361" x="5905500" y="3790950"/>
          <p14:tracePt t="16368" x="5999163" y="3722688"/>
          <p14:tracePt t="16374" x="6042025" y="3687763"/>
          <p14:tracePt t="16381" x="6059488" y="3671888"/>
          <p14:tracePt t="16388" x="6076950" y="3662363"/>
          <p14:tracePt t="16417" x="6084888" y="3662363"/>
          <p14:tracePt t="16438" x="6092825" y="3679825"/>
          <p14:tracePt t="16445" x="6102350" y="3697288"/>
          <p14:tracePt t="16452" x="6118225" y="3722688"/>
          <p14:tracePt t="16459" x="6135688" y="3756025"/>
          <p14:tracePt t="16466" x="6161088" y="3781425"/>
          <p14:tracePt t="16474" x="6178550" y="3824288"/>
          <p14:tracePt t="16481" x="6211888" y="3857625"/>
          <p14:tracePt t="16487" x="6246813" y="3900488"/>
          <p14:tracePt t="16496" x="6272213" y="3917950"/>
          <p14:tracePt t="16502" x="6313488" y="3943350"/>
          <p14:tracePt t="16509" x="6338888" y="3968750"/>
          <p14:tracePt t="16516" x="6373813" y="3994150"/>
          <p14:tracePt t="16524" x="6399213" y="4019550"/>
          <p14:tracePt t="16531" x="6424613" y="4052888"/>
          <p14:tracePt t="16536" x="6442075" y="4079875"/>
          <p14:tracePt t="16544" x="6450013" y="4095750"/>
          <p14:tracePt t="16551" x="6450013" y="4121150"/>
          <p14:tracePt t="16557" x="6450013" y="4130675"/>
          <p14:tracePt t="16568" x="6450013" y="4138613"/>
          <p14:tracePt t="16571" x="6450013" y="4156075"/>
          <p14:tracePt t="16579" x="6450013" y="4171950"/>
          <p14:tracePt t="16586" x="6450013" y="4181475"/>
          <p14:tracePt t="16593" x="6450013" y="4197350"/>
          <p14:tracePt t="16600" x="6450013" y="4214813"/>
          <p14:tracePt t="16614" x="6450013" y="4224338"/>
          <p14:tracePt t="16622" x="6450013" y="4232275"/>
          <p14:tracePt t="16629" x="6450013" y="4240213"/>
          <p14:tracePt t="16650" x="6442075" y="4240213"/>
          <p14:tracePt t="16665" x="6442075" y="4249738"/>
          <p14:tracePt t="16686" x="6432550" y="4249738"/>
          <p14:tracePt t="17004" x="6272213" y="4308475"/>
          <p14:tracePt t="17010" x="5991225" y="4410075"/>
          <p14:tracePt t="17017" x="5702300" y="4529138"/>
          <p14:tracePt t="17024" x="5489575" y="4597400"/>
          <p14:tracePt t="17031" x="5276850" y="4691063"/>
          <p14:tracePt t="17037" x="5064125" y="4775200"/>
          <p14:tracePt t="17045" x="4894263" y="4835525"/>
          <p14:tracePt t="17051" x="4691063" y="4886325"/>
          <p14:tracePt t="17059" x="4478338" y="4954588"/>
          <p14:tracePt t="17066" x="4300538" y="4987925"/>
          <p14:tracePt t="17073" x="4121150" y="5022850"/>
          <p14:tracePt t="17080" x="3935413" y="5073650"/>
          <p14:tracePt t="17087" x="3781425" y="5091113"/>
          <p14:tracePt t="17095" x="3629025" y="5124450"/>
          <p14:tracePt t="17100" x="3492500" y="5149850"/>
          <p14:tracePt t="17107" x="3382963" y="5175250"/>
          <p14:tracePt t="17114" x="3263900" y="5192713"/>
          <p14:tracePt t="17121" x="3135313" y="5218113"/>
          <p14:tracePt t="17130" x="3033713" y="5226050"/>
          <p14:tracePt t="17137" x="2932113" y="5235575"/>
          <p14:tracePt t="17144" x="2846388" y="5243513"/>
          <p14:tracePt t="17150" x="2762250" y="5243513"/>
          <p14:tracePt t="17157" x="2686050" y="5243513"/>
          <p14:tracePt t="17165" x="2617788" y="5243513"/>
          <p14:tracePt t="17172" x="2532063" y="5243513"/>
          <p14:tracePt t="17178" x="2455863" y="5235575"/>
          <p14:tracePt t="17185" x="2371725" y="5218113"/>
          <p14:tracePt t="17192" x="2293938" y="5208588"/>
          <p14:tracePt t="17199" x="2209800" y="5183188"/>
          <p14:tracePt t="17206" x="2149475" y="5157788"/>
          <p14:tracePt t="17213" x="2108200" y="5141913"/>
          <p14:tracePt t="17221" x="2055813" y="5132388"/>
          <p14:tracePt t="17227" x="2005013" y="5116513"/>
          <p14:tracePt t="17235" x="1954213" y="5081588"/>
          <p14:tracePt t="17241" x="1903413" y="5064125"/>
          <p14:tracePt t="17250" x="1878013" y="5038725"/>
          <p14:tracePt t="17256" x="1835150" y="4997450"/>
          <p14:tracePt t="17263" x="1784350" y="4972050"/>
          <p14:tracePt t="17269" x="1751013" y="4929188"/>
          <p14:tracePt t="17277" x="1700213" y="4878388"/>
          <p14:tracePt t="17284" x="1665288" y="4835525"/>
          <p14:tracePt t="17292" x="1614488" y="4784725"/>
          <p14:tracePt t="17298" x="1563688" y="4749800"/>
          <p14:tracePt t="17305" x="1520825" y="4708525"/>
          <p14:tracePt t="17312" x="1462088" y="4683125"/>
          <p14:tracePt t="17319" x="1419225" y="4657725"/>
          <p14:tracePt t="17327" x="1368425" y="4630738"/>
          <p14:tracePt t="17333" x="1343025" y="4630738"/>
          <p14:tracePt t="17340" x="1317625" y="4614863"/>
          <p14:tracePt t="17347" x="1300163" y="4614863"/>
          <p14:tracePt t="17354" x="1282700" y="4605338"/>
          <p14:tracePt t="17361" x="1274763" y="4605338"/>
          <p14:tracePt t="17368" x="1266825" y="4605338"/>
          <p14:tracePt t="17375" x="1257300" y="4597400"/>
          <p14:tracePt t="17397" x="1249363" y="4597400"/>
          <p14:tracePt t="17403" x="1249363" y="4589463"/>
          <p14:tracePt t="17425" x="1241425" y="4589463"/>
          <p14:tracePt t="18144" x="1241425" y="4579938"/>
          <p14:tracePt t="18165" x="1249363" y="4572000"/>
          <p14:tracePt t="18172" x="1249363" y="4564063"/>
          <p14:tracePt t="18179" x="1266825" y="4554538"/>
          <p14:tracePt t="18186" x="1266825" y="4546600"/>
          <p14:tracePt t="18193" x="1274763" y="4529138"/>
          <p14:tracePt t="18207" x="1274763" y="4521200"/>
          <p14:tracePt t="18215" x="1282700" y="4513263"/>
          <p14:tracePt t="18228" x="1292225" y="4495800"/>
          <p14:tracePt t="18235" x="1292225" y="4486275"/>
          <p14:tracePt t="18242" x="1292225" y="4478338"/>
          <p14:tracePt t="18250" x="1292225" y="4470400"/>
          <p14:tracePt t="18264" x="1292225" y="4460875"/>
          <p14:tracePt t="18278" x="1300163" y="4452938"/>
          <p14:tracePt t="18285" x="1300163" y="4445000"/>
          <p14:tracePt t="18292" x="1300163" y="4435475"/>
          <p14:tracePt t="18313" x="1300163" y="4427538"/>
          <p14:tracePt t="18320" x="1317625" y="4419600"/>
          <p14:tracePt t="18341" x="1317625" y="4410075"/>
          <p14:tracePt t="18355" x="1325563" y="4410075"/>
          <p14:tracePt t="18369" x="1325563" y="4402138"/>
          <p14:tracePt t="18384" x="1325563" y="4394200"/>
          <p14:tracePt t="18399" x="1325563" y="4384675"/>
          <p14:tracePt t="18405" x="1333500" y="4384675"/>
          <p14:tracePt t="18567" x="1333500" y="4394200"/>
          <p14:tracePt t="18581" x="1325563" y="4394200"/>
          <p14:tracePt t="18602" x="1325563" y="4402138"/>
          <p14:tracePt t="18687" x="1325563" y="4410075"/>
          <p14:tracePt t="19258" x="1317625" y="4410075"/>
          <p14:tracePt t="20083" x="1308100" y="4410075"/>
          <p14:tracePt t="20317" x="1317625" y="4410075"/>
          <p14:tracePt t="20437" x="1317625" y="4419600"/>
          <p14:tracePt t="20537" x="1317625" y="4427538"/>
          <p14:tracePt t="21289" x="1317625" y="4435475"/>
          <p14:tracePt t="21415" x="1325563" y="4435475"/>
          <p14:tracePt t="21494" x="1333500" y="4435475"/>
          <p14:tracePt t="21529" x="1343025" y="4435475"/>
          <p14:tracePt t="21537" x="1343025" y="4427538"/>
          <p14:tracePt t="21563" x="1350963" y="4427538"/>
          <p14:tracePt t="21578" x="1350963" y="4419600"/>
          <p14:tracePt t="21626" x="1360488" y="4419600"/>
          <p14:tracePt t="21655" x="1368425" y="4419600"/>
          <p14:tracePt t="21662" x="1376363" y="4419600"/>
          <p14:tracePt t="21670" x="1393825" y="4419600"/>
          <p14:tracePt t="21676" x="1427163" y="4419600"/>
          <p14:tracePt t="21682" x="1452563" y="4419600"/>
          <p14:tracePt t="21692" x="1477963" y="4419600"/>
          <p14:tracePt t="21696" x="1487488" y="4410075"/>
          <p14:tracePt t="21704" x="1504950" y="4410075"/>
          <p14:tracePt t="21711" x="1512888" y="4410075"/>
          <p14:tracePt t="21718" x="1530350" y="4410075"/>
          <p14:tracePt t="21725" x="1538288" y="4410075"/>
          <p14:tracePt t="21733" x="1546225" y="4410075"/>
          <p14:tracePt t="21740" x="1546225" y="4402138"/>
          <p14:tracePt t="21755" x="1555750" y="4402138"/>
          <p14:tracePt t="21818" x="1563688" y="4402138"/>
          <p14:tracePt t="21895" x="1571625" y="4402138"/>
          <p14:tracePt t="21924" x="1581150" y="4402138"/>
          <p14:tracePt t="21937" x="1589088" y="4402138"/>
          <p14:tracePt t="21959" x="1597025" y="4402138"/>
          <p14:tracePt t="21979" x="1606550" y="4402138"/>
          <p14:tracePt t="21987" x="1614488" y="4402138"/>
          <p14:tracePt t="22015" x="1622425" y="4402138"/>
          <p14:tracePt t="22028" x="1631950" y="4402138"/>
          <p14:tracePt t="22036" x="1639888" y="4384675"/>
          <p14:tracePt t="22041" x="1649413" y="4384675"/>
          <p14:tracePt t="22056" x="1657350" y="4384675"/>
          <p14:tracePt t="22063" x="1665288" y="4384675"/>
          <p14:tracePt t="22070" x="1682750" y="4384675"/>
          <p14:tracePt t="22077" x="1700213" y="4376738"/>
          <p14:tracePt t="22091" x="1716088" y="4376738"/>
          <p14:tracePt t="22099" x="1733550" y="4376738"/>
          <p14:tracePt t="22113" x="1758950" y="4376738"/>
          <p14:tracePt t="22119" x="1766888" y="4368800"/>
          <p14:tracePt t="22127" x="1784350" y="4368800"/>
          <p14:tracePt t="22134" x="1793875" y="4368800"/>
          <p14:tracePt t="22141" x="1809750" y="4359275"/>
          <p14:tracePt t="22148" x="1819275" y="4359275"/>
          <p14:tracePt t="22155" x="1844675" y="4351338"/>
          <p14:tracePt t="22162" x="1870075" y="4351338"/>
          <p14:tracePt t="22169" x="1885950" y="4351338"/>
          <p14:tracePt t="22176" x="1911350" y="4325938"/>
          <p14:tracePt t="22183" x="1963738" y="4316413"/>
          <p14:tracePt t="22190" x="1997075" y="4308475"/>
          <p14:tracePt t="22197" x="2047875" y="4291013"/>
          <p14:tracePt t="22204" x="2090738" y="4291013"/>
          <p14:tracePt t="22214" x="2133600" y="4275138"/>
          <p14:tracePt t="22219" x="2184400" y="4265613"/>
          <p14:tracePt t="22225" x="2217738" y="4249738"/>
          <p14:tracePt t="22233" x="2252663" y="4240213"/>
          <p14:tracePt t="22239" x="2278063" y="4232275"/>
          <p14:tracePt t="22246" x="2293938" y="4232275"/>
          <p14:tracePt t="22253" x="2311400" y="4232275"/>
          <p14:tracePt t="22260" x="2319338" y="4232275"/>
          <p14:tracePt t="22295" x="2328863" y="4232275"/>
          <p14:tracePt t="22359" x="2336800" y="4232275"/>
          <p14:tracePt t="22423" x="2344738" y="4232275"/>
          <p14:tracePt t="22451" x="2354263" y="4232275"/>
          <p14:tracePt t="22521" x="2344738" y="4232275"/>
          <p14:tracePt t="22529" x="2336800" y="4232275"/>
          <p14:tracePt t="22536" x="2328863" y="4232275"/>
          <p14:tracePt t="22542" x="2319338" y="4249738"/>
          <p14:tracePt t="22550" x="2303463" y="4249738"/>
          <p14:tracePt t="22557" x="2293938" y="4249738"/>
          <p14:tracePt t="22564" x="2286000" y="4249738"/>
          <p14:tracePt t="22570" x="2278063" y="4249738"/>
          <p14:tracePt t="22577" x="2268538" y="4249738"/>
          <p14:tracePt t="22585" x="2260600" y="4249738"/>
          <p14:tracePt t="22592" x="2243138" y="4249738"/>
          <p14:tracePt t="22606" x="2235200" y="4249738"/>
          <p14:tracePt t="22627" x="2227263" y="4249738"/>
          <p14:tracePt t="22775" x="2235200" y="4249738"/>
          <p14:tracePt t="22782" x="2235200" y="4240213"/>
          <p14:tracePt t="22810" x="2243138" y="4232275"/>
          <p14:tracePt t="22817" x="2260600" y="4232275"/>
          <p14:tracePt t="22824" x="2260600" y="4224338"/>
          <p14:tracePt t="22832" x="2268538" y="4224338"/>
          <p14:tracePt t="22846" x="2278063" y="4214813"/>
          <p14:tracePt t="22852" x="2286000" y="4214813"/>
          <p14:tracePt t="22873" x="2286000" y="4206875"/>
          <p14:tracePt t="22881" x="2293938" y="4206875"/>
          <p14:tracePt t="22888" x="2303463" y="4206875"/>
          <p14:tracePt t="22896" x="2303463" y="4197350"/>
          <p14:tracePt t="22902" x="2311400" y="4189413"/>
          <p14:tracePt t="22923" x="2319338" y="4189413"/>
          <p14:tracePt t="22930" x="2319338" y="4181475"/>
          <p14:tracePt t="22951" x="2328863" y="4181475"/>
          <p14:tracePt t="22959" x="2328863" y="4171950"/>
          <p14:tracePt t="22987" x="2336800" y="4171950"/>
          <p14:tracePt t="23008" x="2344738" y="4171950"/>
          <p14:tracePt t="23029" x="2344738" y="4164013"/>
          <p14:tracePt t="23050" x="2354263" y="4164013"/>
          <p14:tracePt t="23290" x="2354263" y="4156075"/>
          <p14:tracePt t="23403" x="2354263" y="4138613"/>
          <p14:tracePt t="23410" x="2344738" y="4138613"/>
          <p14:tracePt t="23480" x="2336800" y="4138613"/>
          <p14:tracePt t="23579" x="2336800" y="4130675"/>
          <p14:tracePt t="23755" x="2354263" y="4130675"/>
          <p14:tracePt t="23762" x="2354263" y="4146550"/>
          <p14:tracePt t="23826" x="2362200" y="4146550"/>
          <p14:tracePt t="23833" x="2362200" y="4156075"/>
          <p14:tracePt t="23876" x="2371725" y="4156075"/>
          <p14:tracePt t="23883" x="2379663" y="4156075"/>
          <p14:tracePt t="23890" x="2387600" y="4156075"/>
          <p14:tracePt t="23896" x="2413000" y="4156075"/>
          <p14:tracePt t="23903" x="2438400" y="4156075"/>
          <p14:tracePt t="23910" x="2463800" y="4156075"/>
          <p14:tracePt t="23917" x="2498725" y="4156075"/>
          <p14:tracePt t="23924" x="2524125" y="4146550"/>
          <p14:tracePt t="23931" x="2557463" y="4130675"/>
          <p14:tracePt t="23938" x="2574925" y="4121150"/>
          <p14:tracePt t="23945" x="2600325" y="4121150"/>
          <p14:tracePt t="23953" x="2625725" y="4113213"/>
          <p14:tracePt t="23960" x="2633663" y="4113213"/>
          <p14:tracePt t="23974" x="2643188" y="4105275"/>
          <p14:tracePt t="23982" x="2651125" y="4105275"/>
          <p14:tracePt t="23996" x="2660650" y="4105275"/>
          <p14:tracePt t="24038" x="2668588" y="4105275"/>
          <p14:tracePt t="24045" x="2676525" y="4105275"/>
          <p14:tracePt t="24058" x="2686050" y="4105275"/>
          <p14:tracePt t="24079" x="2693988" y="4105275"/>
          <p14:tracePt t="24108" x="2711450" y="4105275"/>
          <p14:tracePt t="24135" x="2719388" y="4105275"/>
          <p14:tracePt t="24178" x="2727325" y="4105275"/>
          <p14:tracePt t="24242" x="2736850" y="4105275"/>
          <p14:tracePt t="24291" x="2744788" y="4105275"/>
          <p14:tracePt t="24637" x="2762250" y="4113213"/>
          <p14:tracePt t="24643" x="2787650" y="4113213"/>
          <p14:tracePt t="24651" x="2820988" y="4121150"/>
          <p14:tracePt t="24658" x="2855913" y="4121150"/>
          <p14:tracePt t="24665" x="2906713" y="4130675"/>
          <p14:tracePt t="24672" x="2949575" y="4130675"/>
          <p14:tracePt t="24678" x="2982913" y="4130675"/>
          <p14:tracePt t="24686" x="3033713" y="4130675"/>
          <p14:tracePt t="24694" x="3067050" y="4138613"/>
          <p14:tracePt t="24700" x="3101975" y="4138613"/>
          <p14:tracePt t="24707" x="3127375" y="4138613"/>
          <p14:tracePt t="24714" x="3170238" y="4138613"/>
          <p14:tracePt t="24721" x="3195638" y="4138613"/>
          <p14:tracePt t="24728" x="3238500" y="4138613"/>
          <p14:tracePt t="24735" x="3263900" y="4138613"/>
          <p14:tracePt t="24742" x="3289300" y="4138613"/>
          <p14:tracePt t="24749" x="3314700" y="4138613"/>
          <p14:tracePt t="24756" x="3330575" y="4138613"/>
          <p14:tracePt t="24764" x="3340100" y="4138613"/>
          <p14:tracePt t="24771" x="3355975" y="4138613"/>
          <p14:tracePt t="24779" x="3365500" y="4138613"/>
          <p14:tracePt t="24784" x="3382963" y="4138613"/>
          <p14:tracePt t="24798" x="3390900" y="4138613"/>
          <p14:tracePt t="24812" x="3398838" y="4138613"/>
          <p14:tracePt t="24826" x="3408363" y="4138613"/>
          <p14:tracePt t="24841" x="3416300" y="4138613"/>
          <p14:tracePt t="24862" x="3424238" y="4138613"/>
          <p14:tracePt t="24876" x="3433763" y="4138613"/>
          <p14:tracePt t="24883" x="3441700" y="4138613"/>
          <p14:tracePt t="24897" x="3449638" y="4138613"/>
          <p14:tracePt t="24907" x="3467100" y="4138613"/>
          <p14:tracePt t="24913" x="3475038" y="4138613"/>
          <p14:tracePt t="24918" x="3484563" y="4138613"/>
          <p14:tracePt t="24925" x="3502025" y="4138613"/>
          <p14:tracePt t="24932" x="3517900" y="4138613"/>
          <p14:tracePt t="24939" x="3527425" y="4138613"/>
          <p14:tracePt t="24947" x="3543300" y="4130675"/>
          <p14:tracePt t="24953" x="3560763" y="4130675"/>
          <p14:tracePt t="24961" x="3578225" y="4130675"/>
          <p14:tracePt t="24968" x="3594100" y="4130675"/>
          <p14:tracePt t="24975" x="3611563" y="4130675"/>
          <p14:tracePt t="24981" x="3636963" y="4121150"/>
          <p14:tracePt t="24989" x="3654425" y="4121150"/>
          <p14:tracePt t="24996" x="3671888" y="4121150"/>
          <p14:tracePt t="25003" x="3705225" y="4113213"/>
          <p14:tracePt t="25010" x="3730625" y="4113213"/>
          <p14:tracePt t="25017" x="3756025" y="4105275"/>
          <p14:tracePt t="25024" x="3790950" y="4105275"/>
          <p14:tracePt t="25031" x="3806825" y="4105275"/>
          <p14:tracePt t="25039" x="3824288" y="4105275"/>
          <p14:tracePt t="25046" x="3849688" y="4105275"/>
          <p14:tracePt t="25053" x="3867150" y="4095750"/>
          <p14:tracePt t="25060" x="3883025" y="4095750"/>
          <p14:tracePt t="25066" x="3908425" y="4095750"/>
          <p14:tracePt t="25074" x="3925888" y="4095750"/>
          <p14:tracePt t="25080" x="3951288" y="4087813"/>
          <p14:tracePt t="25087" x="3976688" y="4087813"/>
          <p14:tracePt t="25095" x="4002088" y="4079875"/>
          <p14:tracePt t="25101" x="4027488" y="4079875"/>
          <p14:tracePt t="25112" x="4044950" y="4079875"/>
          <p14:tracePt t="25115" x="4079875" y="4079875"/>
          <p14:tracePt t="25122" x="4113213" y="4079875"/>
          <p14:tracePt t="25129" x="4146550" y="4079875"/>
          <p14:tracePt t="25136" x="4189413" y="4079875"/>
          <p14:tracePt t="25145" x="4249738" y="4079875"/>
          <p14:tracePt t="25151" x="4308475" y="4070350"/>
          <p14:tracePt t="25158" x="4376738" y="4070350"/>
          <p14:tracePt t="25165" x="4460875" y="4062413"/>
          <p14:tracePt t="25172" x="4529138" y="4062413"/>
          <p14:tracePt t="25180" x="4605338" y="4062413"/>
          <p14:tracePt t="25186" x="4665663" y="4062413"/>
          <p14:tracePt t="25193" x="4716463" y="4062413"/>
          <p14:tracePt t="25200" x="4784725" y="4062413"/>
          <p14:tracePt t="25207" x="4818063" y="4062413"/>
          <p14:tracePt t="25215" x="4868863" y="4062413"/>
          <p14:tracePt t="25221" x="4886325" y="4062413"/>
          <p14:tracePt t="25228" x="4903788" y="4062413"/>
          <p14:tracePt t="25236" x="4919663" y="4062413"/>
          <p14:tracePt t="25243" x="4929188" y="4070350"/>
          <p14:tracePt t="25250" x="4937125" y="4070350"/>
          <p14:tracePt t="25256" x="4946650" y="4070350"/>
          <p14:tracePt t="25264" x="4962525" y="4079875"/>
          <p14:tracePt t="25271" x="4972050" y="4087813"/>
          <p14:tracePt t="25279" x="4979988" y="4087813"/>
          <p14:tracePt t="25284" x="5005388" y="4095750"/>
          <p14:tracePt t="25292" x="5030788" y="4105275"/>
          <p14:tracePt t="25299" x="5048250" y="4105275"/>
          <p14:tracePt t="25306" x="5064125" y="4113213"/>
          <p14:tracePt t="25313" x="5091113" y="4113213"/>
          <p14:tracePt t="25320" x="5106988" y="4121150"/>
          <p14:tracePt t="25328" x="5124450" y="4121150"/>
          <p14:tracePt t="25334" x="5149850" y="4121150"/>
          <p14:tracePt t="25341" x="5157788" y="4130675"/>
          <p14:tracePt t="25348" x="5167313" y="4130675"/>
          <p14:tracePt t="25355" x="5175250" y="4130675"/>
          <p14:tracePt t="25369" x="5183188" y="4130675"/>
          <p14:tracePt t="25397" x="5200650" y="4130675"/>
          <p14:tracePt t="25432" x="5208588" y="4130675"/>
          <p14:tracePt t="25447" x="5218113" y="4138613"/>
          <p14:tracePt t="25454" x="5226050" y="4138613"/>
          <p14:tracePt t="25461" x="5243513" y="4138613"/>
          <p14:tracePt t="25468" x="5260975" y="4138613"/>
          <p14:tracePt t="25475" x="5268913" y="4156075"/>
          <p14:tracePt t="25482" x="5286375" y="4156075"/>
          <p14:tracePt t="25489" x="5302250" y="4156075"/>
          <p14:tracePt t="25496" x="5319713" y="4156075"/>
          <p14:tracePt t="25504" x="5345113" y="4156075"/>
          <p14:tracePt t="25511" x="5362575" y="4164013"/>
          <p14:tracePt t="25518" x="5380038" y="4164013"/>
          <p14:tracePt t="25525" x="5405438" y="4164013"/>
          <p14:tracePt t="25531" x="5413375" y="4164013"/>
          <p14:tracePt t="25538" x="5438775" y="4164013"/>
          <p14:tracePt t="25546" x="5456238" y="4164013"/>
          <p14:tracePt t="25554" x="5481638" y="4164013"/>
          <p14:tracePt t="25561" x="5514975" y="4164013"/>
          <p14:tracePt t="25568" x="5540375" y="4164013"/>
          <p14:tracePt t="25573" x="5583238" y="4171950"/>
          <p14:tracePt t="25581" x="5608638" y="4181475"/>
          <p14:tracePt t="25588" x="5641975" y="4181475"/>
          <p14:tracePt t="25595" x="5668963" y="4189413"/>
          <p14:tracePt t="25603" x="5702300" y="4189413"/>
          <p14:tracePt t="25609" x="5719763" y="4189413"/>
          <p14:tracePt t="25616" x="5745163" y="4189413"/>
          <p14:tracePt t="25624" x="5778500" y="4189413"/>
          <p14:tracePt t="25631" x="5795963" y="4189413"/>
          <p14:tracePt t="25637" x="5829300" y="4189413"/>
          <p14:tracePt t="25645" x="5854700" y="4189413"/>
          <p14:tracePt t="25651" x="5880100" y="4189413"/>
          <p14:tracePt t="25658" x="5922963" y="4189413"/>
          <p14:tracePt t="25666" x="5948363" y="4189413"/>
          <p14:tracePt t="25672" x="5991225" y="4189413"/>
          <p14:tracePt t="25680" x="6024563" y="4189413"/>
          <p14:tracePt t="25686" x="6076950" y="4189413"/>
          <p14:tracePt t="25695" x="6118225" y="4189413"/>
          <p14:tracePt t="25701" x="6153150" y="4189413"/>
          <p14:tracePt t="25708" x="6203950" y="4189413"/>
          <p14:tracePt t="25715" x="6229350" y="4189413"/>
          <p14:tracePt t="25722" x="6262688" y="4189413"/>
          <p14:tracePt t="25729" x="6288088" y="4189413"/>
          <p14:tracePt t="25736" x="6305550" y="4189413"/>
          <p14:tracePt t="25743" x="6330950" y="4189413"/>
          <p14:tracePt t="25750" x="6338888" y="4189413"/>
          <p14:tracePt t="25757" x="6348413" y="4189413"/>
          <p14:tracePt t="25765" x="6356350" y="4189413"/>
          <p14:tracePt t="25772" x="6365875" y="4189413"/>
          <p14:tracePt t="25779" x="6373813" y="4189413"/>
          <p14:tracePt t="25793" x="6381750" y="4189413"/>
          <p14:tracePt t="25801" x="6391275" y="4189413"/>
          <p14:tracePt t="25814" x="6399213" y="4189413"/>
          <p14:tracePt t="25820" x="6399213" y="4197350"/>
          <p14:tracePt t="25828" x="6416675" y="4197350"/>
          <p14:tracePt t="25842" x="6442075" y="4206875"/>
          <p14:tracePt t="25849" x="6450013" y="4206875"/>
          <p14:tracePt t="25856" x="6457950" y="4214813"/>
          <p14:tracePt t="25863" x="6483350" y="4214813"/>
          <p14:tracePt t="25871" x="6500813" y="4214813"/>
          <p14:tracePt t="25878" x="6518275" y="4214813"/>
          <p14:tracePt t="25884" x="6526213" y="4214813"/>
          <p14:tracePt t="25892" x="6535738" y="4214813"/>
          <p14:tracePt t="25898" x="6561138" y="4214813"/>
          <p14:tracePt t="25906" x="6569075" y="4214813"/>
          <p14:tracePt t="25912" x="6577013" y="4214813"/>
          <p14:tracePt t="25920" x="6586538" y="4214813"/>
          <p14:tracePt t="25926" x="6611938" y="4206875"/>
          <p14:tracePt t="25933" x="6627813" y="4206875"/>
          <p14:tracePt t="25940" x="6645275" y="4206875"/>
          <p14:tracePt t="25947" x="6680200" y="4206875"/>
          <p14:tracePt t="25955" x="6696075" y="4206875"/>
          <p14:tracePt t="25961" x="6713538" y="4206875"/>
          <p14:tracePt t="25969" x="6746875" y="4197350"/>
          <p14:tracePt t="25976" x="6772275" y="4197350"/>
          <p14:tracePt t="25983" x="6789738" y="4197350"/>
          <p14:tracePt t="25990" x="6815138" y="4197350"/>
          <p14:tracePt t="25997" x="6832600" y="4197350"/>
          <p14:tracePt t="26004" x="6840538" y="4189413"/>
          <p14:tracePt t="26011" x="6858000" y="4189413"/>
          <p14:tracePt t="26018" x="6875463" y="4189413"/>
          <p14:tracePt t="26039" x="6883400" y="4189413"/>
          <p14:tracePt t="26074" x="6891338" y="4189413"/>
          <p14:tracePt t="26152" x="6900863" y="4189413"/>
          <p14:tracePt t="26208" x="6908800" y="4189413"/>
          <p14:tracePt t="26215" x="6916738" y="4189413"/>
          <p14:tracePt t="26229" x="6934200" y="4189413"/>
          <p14:tracePt t="26236" x="6943725" y="4189413"/>
          <p14:tracePt t="26244" x="6951663" y="4189413"/>
          <p14:tracePt t="26251" x="6959600" y="4189413"/>
          <p14:tracePt t="26257" x="6977063" y="4189413"/>
          <p14:tracePt t="26264" x="6985000" y="4189413"/>
          <p14:tracePt t="26274" x="6994525" y="4189413"/>
          <p14:tracePt t="26296" x="7002463" y="4189413"/>
          <p14:tracePt t="26328" x="7010400" y="4189413"/>
          <p14:tracePt t="26356" x="7019925" y="4189413"/>
          <p14:tracePt t="26392" x="7027863" y="4189413"/>
          <p14:tracePt t="26462" x="7035800" y="4189413"/>
          <p14:tracePt t="26497" x="7045325" y="4189413"/>
          <p14:tracePt t="26511" x="7053263" y="4189413"/>
          <p14:tracePt t="26518" x="7061200" y="4189413"/>
          <p14:tracePt t="26525" x="7070725" y="4189413"/>
          <p14:tracePt t="26540" x="7078663" y="4189413"/>
          <p14:tracePt t="26582" x="7088188" y="4189413"/>
          <p14:tracePt t="26589" x="7096125" y="4189413"/>
          <p14:tracePt t="26603" x="7104063" y="4189413"/>
          <p14:tracePt t="26617" x="7113588" y="4189413"/>
          <p14:tracePt t="26631" x="7121525" y="4189413"/>
          <p14:tracePt t="26674" x="7129463" y="4189413"/>
          <p14:tracePt t="26694" x="7138988" y="4189413"/>
          <p14:tracePt t="26722" x="7146925" y="4189413"/>
          <p14:tracePt t="26737" x="7154863" y="4189413"/>
          <p14:tracePt t="26743" x="7164388" y="4189413"/>
          <p14:tracePt t="26765" x="7172325" y="4189413"/>
          <p14:tracePt t="26822" x="7180263" y="4189413"/>
          <p14:tracePt t="26858" x="7189788" y="4189413"/>
          <p14:tracePt t="26893" x="7197725" y="4189413"/>
          <p14:tracePt t="26935" x="7205663" y="4189413"/>
          <p14:tracePt t="26942" x="7205663" y="4181475"/>
          <p14:tracePt t="26971" x="7215188" y="4181475"/>
          <p14:tracePt t="27005" x="7223125" y="4181475"/>
          <p14:tracePt t="27076" x="7232650" y="4181475"/>
          <p14:tracePt t="27373" x="7240588" y="4181475"/>
          <p14:tracePt t="27387" x="7248525" y="4181475"/>
          <p14:tracePt t="27401" x="7258050" y="4181475"/>
          <p14:tracePt t="27415" x="7265988" y="4181475"/>
          <p14:tracePt t="27421" x="7273925" y="4181475"/>
          <p14:tracePt t="27427" x="7283450" y="4181475"/>
          <p14:tracePt t="27435" x="7291388" y="4181475"/>
          <p14:tracePt t="27450" x="7308850" y="4181475"/>
          <p14:tracePt t="27459" x="7316788" y="4181475"/>
          <p14:tracePt t="27474" x="7334250" y="4181475"/>
          <p14:tracePt t="27477" x="7342188" y="4171950"/>
          <p14:tracePt t="27485" x="7350125" y="4171950"/>
          <p14:tracePt t="27491" x="7359650" y="4171950"/>
          <p14:tracePt t="27506" x="7367588" y="4171950"/>
          <p14:tracePt t="27513" x="7377113" y="4171950"/>
          <p14:tracePt t="27520" x="7385050" y="4164013"/>
          <p14:tracePt t="27528" x="7402513" y="4164013"/>
          <p14:tracePt t="27543" x="7410450" y="4146550"/>
          <p14:tracePt t="27549" x="7418388" y="4146550"/>
          <p14:tracePt t="27554" x="7427913" y="4146550"/>
          <p14:tracePt t="27571" x="7427913" y="4138613"/>
          <p14:tracePt t="27579" x="7435850" y="4138613"/>
          <p14:tracePt t="27584" x="7443788" y="4138613"/>
          <p14:tracePt t="27605" x="7453313" y="4138613"/>
          <p14:tracePt t="27619" x="7453313" y="4130675"/>
          <p14:tracePt t="27675" x="7461250" y="4130675"/>
          <p14:tracePt t="27684" x="7461250" y="4121150"/>
          <p14:tracePt t="27769" x="7461250" y="4113213"/>
          <p14:tracePt t="27830" x="7453313" y="4105275"/>
          <p14:tracePt t="27851" x="7443788" y="4105275"/>
          <p14:tracePt t="27858" x="7443788" y="4095750"/>
          <p14:tracePt t="27865" x="7435850" y="4087813"/>
          <p14:tracePt t="27871" x="7427913" y="4087813"/>
          <p14:tracePt t="27879" x="7418388" y="4079875"/>
          <p14:tracePt t="27886" x="7410450" y="4079875"/>
          <p14:tracePt t="27893" x="7410450" y="4070350"/>
          <p14:tracePt t="27900" x="7402513" y="4070350"/>
          <p14:tracePt t="27907" x="7392988" y="4062413"/>
          <p14:tracePt t="27914" x="7385050" y="4052888"/>
          <p14:tracePt t="27928" x="7377113" y="4052888"/>
          <p14:tracePt t="27935" x="7367588" y="4052888"/>
          <p14:tracePt t="27950" x="7367588" y="4044950"/>
          <p14:tracePt t="27956" x="7359650" y="4044950"/>
          <p14:tracePt t="27992" x="7350125" y="4044950"/>
          <p14:tracePt t="27999" x="7342188" y="4044950"/>
          <p14:tracePt t="28005" x="7334250" y="4037013"/>
          <p14:tracePt t="28020" x="7324725" y="4027488"/>
          <p14:tracePt t="28027" x="7316788" y="4027488"/>
          <p14:tracePt t="28034" x="7308850" y="4027488"/>
          <p14:tracePt t="28048" x="7299325" y="4027488"/>
          <p14:tracePt t="28055" x="7291388" y="4027488"/>
          <p14:tracePt t="28069" x="7283450" y="4027488"/>
          <p14:tracePt t="28077" x="7273925" y="4027488"/>
          <p14:tracePt t="28109" x="7265988" y="4027488"/>
          <p14:tracePt t="28118" x="7258050" y="4027488"/>
          <p14:tracePt t="28132" x="7240588" y="4027488"/>
          <p14:tracePt t="28147" x="7232650" y="4027488"/>
          <p14:tracePt t="28175" x="7223125" y="4027488"/>
          <p14:tracePt t="28196" x="7215188" y="4027488"/>
          <p14:tracePt t="28210" x="7205663" y="4027488"/>
          <p14:tracePt t="28217" x="7205663" y="4037013"/>
          <p14:tracePt t="28224" x="7197725" y="4037013"/>
          <p14:tracePt t="28238" x="7189788" y="4037013"/>
          <p14:tracePt t="28252" x="7180263" y="4037013"/>
          <p14:tracePt t="28295" x="7172325" y="4044950"/>
          <p14:tracePt t="28344" x="7172325" y="4052888"/>
          <p14:tracePt t="28351" x="7164388" y="4052888"/>
          <p14:tracePt t="28359" x="7164388" y="4062413"/>
          <p14:tracePt t="28373" x="7164388" y="4070350"/>
          <p14:tracePt t="28408" x="7164388" y="4079875"/>
          <p14:tracePt t="28436" x="7164388" y="4087813"/>
          <p14:tracePt t="28457" x="7164388" y="4095750"/>
          <p14:tracePt t="28464" x="7164388" y="4105275"/>
          <p14:tracePt t="28485" x="7164388" y="4113213"/>
          <p14:tracePt t="28513" x="7172325" y="4113213"/>
          <p14:tracePt t="28528" x="7172325" y="4121150"/>
          <p14:tracePt t="28577" x="7180263" y="4130675"/>
          <p14:tracePt t="28591" x="7189788" y="4138613"/>
          <p14:tracePt t="28606" x="7197725" y="4138613"/>
          <p14:tracePt t="28612" x="7205663" y="4146550"/>
          <p14:tracePt t="28619" x="7205663" y="4156075"/>
          <p14:tracePt t="28633" x="7215188" y="4164013"/>
          <p14:tracePt t="28662" x="7223125" y="4164013"/>
          <p14:tracePt t="28690" x="7232650" y="4164013"/>
          <p14:tracePt t="28697" x="7232650" y="4171950"/>
          <p14:tracePt t="28732" x="7248525" y="4171950"/>
          <p14:tracePt t="28746" x="7258050" y="4171950"/>
          <p14:tracePt t="28753" x="7265988" y="4181475"/>
          <p14:tracePt t="28760" x="7273925" y="4181475"/>
          <p14:tracePt t="28767" x="7291388" y="4189413"/>
          <p14:tracePt t="28774" x="7316788" y="4189413"/>
          <p14:tracePt t="28781" x="7324725" y="4189413"/>
          <p14:tracePt t="28788" x="7334250" y="4206875"/>
          <p14:tracePt t="28796" x="7342188" y="4206875"/>
          <p14:tracePt t="28803" x="7350125" y="4206875"/>
          <p14:tracePt t="28810" x="7367588" y="4206875"/>
          <p14:tracePt t="28824" x="7377113" y="4206875"/>
          <p14:tracePt t="28845" x="7385050" y="4206875"/>
          <p14:tracePt t="28873" x="7392988" y="4206875"/>
          <p14:tracePt t="28887" x="7402513" y="4197350"/>
          <p14:tracePt t="28908" x="7402513" y="4189413"/>
          <p14:tracePt t="28915" x="7410450" y="4189413"/>
          <p14:tracePt t="28929" x="7410450" y="4181475"/>
          <p14:tracePt t="28943" x="7418388" y="4181475"/>
          <p14:tracePt t="28958" x="7418388" y="4171950"/>
          <p14:tracePt t="28972" x="7427913" y="4171950"/>
          <p14:tracePt t="28986" x="7427913" y="4164013"/>
          <p14:tracePt t="29002" x="7435850" y="4156075"/>
          <p14:tracePt t="29014" x="7435850" y="4146550"/>
          <p14:tracePt t="29042" x="7435850" y="4138613"/>
          <p14:tracePt t="29057" x="7435850" y="4130675"/>
          <p14:tracePt t="29092" x="7435850" y="4121150"/>
          <p14:tracePt t="29099" x="7427913" y="4121150"/>
          <p14:tracePt t="29127" x="7427913" y="4113213"/>
          <p14:tracePt t="29141" x="7418388" y="4113213"/>
          <p14:tracePt t="29176" x="7418388" y="4105275"/>
          <p14:tracePt t="29183" x="7410450" y="4105275"/>
          <p14:tracePt t="29197" x="7402513" y="4095750"/>
          <p14:tracePt t="29204" x="7392988" y="4095750"/>
          <p14:tracePt t="29219" x="7385050" y="4095750"/>
          <p14:tracePt t="29232" x="7385050" y="4087813"/>
          <p14:tracePt t="29240" x="7377113" y="4087813"/>
          <p14:tracePt t="29261" x="7367588" y="4087813"/>
          <p14:tracePt t="29268" x="7359650" y="4087813"/>
          <p14:tracePt t="29276" x="7350125" y="4087813"/>
          <p14:tracePt t="29282" x="7350125" y="4079875"/>
          <p14:tracePt t="29289" x="7342188" y="4079875"/>
          <p14:tracePt t="29310" x="7334250" y="4079875"/>
          <p14:tracePt t="29317" x="7324725" y="4079875"/>
          <p14:tracePt t="29332" x="7316788" y="4079875"/>
          <p14:tracePt t="29340" x="7308850" y="4079875"/>
          <p14:tracePt t="29346" x="7299325" y="4079875"/>
          <p14:tracePt t="29359" x="7291388" y="4079875"/>
          <p14:tracePt t="29380" x="7283450" y="4079875"/>
          <p14:tracePt t="29402" x="7273925" y="4079875"/>
          <p14:tracePt t="29416" x="7265988" y="4079875"/>
          <p14:tracePt t="29430" x="7258050" y="4079875"/>
          <p14:tracePt t="29451" x="7248525" y="4079875"/>
          <p14:tracePt t="29487" x="7240588" y="4079875"/>
          <p14:tracePt t="29501" x="7232650" y="4079875"/>
          <p14:tracePt t="29536" x="7223125" y="4079875"/>
          <p14:tracePt t="29542" x="7223125" y="4087813"/>
          <p14:tracePt t="29585" x="7205663" y="4095750"/>
          <p14:tracePt t="29600" x="7205663" y="4105275"/>
          <p14:tracePt t="29627" x="7205663" y="4113213"/>
          <p14:tracePt t="29663" x="7205663" y="4121150"/>
          <p14:tracePt t="29684" x="7197725" y="4130675"/>
          <p14:tracePt t="29705" x="7197725" y="4138613"/>
          <p14:tracePt t="29726" x="7197725" y="4146550"/>
          <p14:tracePt t="29740" x="7197725" y="4156075"/>
          <p14:tracePt t="29748" x="7197725" y="4164013"/>
          <p14:tracePt t="29769" x="7197725" y="4171950"/>
          <p14:tracePt t="29790" x="7197725" y="4181475"/>
          <p14:tracePt t="29826" x="7215188" y="4181475"/>
          <p14:tracePt t="29839" x="7215188" y="4189413"/>
          <p14:tracePt t="29874" x="7215188" y="4197350"/>
          <p14:tracePt t="29897" x="7223125" y="4197350"/>
          <p14:tracePt t="29910" x="7223125" y="4206875"/>
          <p14:tracePt t="29959" x="7232650" y="4206875"/>
          <p14:tracePt t="29996" x="7240588" y="4206875"/>
          <p14:tracePt t="30058" x="7248525" y="4206875"/>
          <p14:tracePt t="30108" x="7258050" y="4206875"/>
          <p14:tracePt t="30122" x="7265988" y="4206875"/>
          <p14:tracePt t="30136" x="7273925" y="4206875"/>
          <p14:tracePt t="30179" x="7283450" y="4206875"/>
          <p14:tracePt t="30229" x="7291388" y="4206875"/>
          <p14:tracePt t="30263" x="7299325" y="4197350"/>
          <p14:tracePt t="30284" x="7308850" y="4189413"/>
          <p14:tracePt t="30298" x="7316788" y="4189413"/>
          <p14:tracePt t="30326" x="7316788" y="4181475"/>
          <p14:tracePt t="30356" x="7324725" y="4181475"/>
          <p14:tracePt t="30382" x="7334250" y="4181475"/>
          <p14:tracePt t="30396" x="7334250" y="4171950"/>
          <p14:tracePt t="30446" x="7342188" y="4164013"/>
          <p14:tracePt t="30452" x="7342188" y="4156075"/>
          <p14:tracePt t="30467" x="7342188" y="4146550"/>
          <p14:tracePt t="30480" x="7350125" y="4146550"/>
          <p14:tracePt t="30494" x="7350125" y="4138613"/>
          <p14:tracePt t="30501" x="7359650" y="4138613"/>
          <p14:tracePt t="30508" x="7359650" y="4130675"/>
          <p14:tracePt t="30529" x="7367588" y="4130675"/>
          <p14:tracePt t="30544" x="7367588" y="4121150"/>
          <p14:tracePt t="30586" x="7359650" y="4113213"/>
          <p14:tracePt t="30607" x="7350125" y="4113213"/>
          <p14:tracePt t="30636" x="7342188" y="4105275"/>
          <p14:tracePt t="30649" x="7334250" y="4105275"/>
          <p14:tracePt t="30663" x="7334250" y="4095750"/>
          <p14:tracePt t="30691" x="7324725" y="4095750"/>
          <p14:tracePt t="30713" x="7316788" y="4095750"/>
          <p14:tracePt t="30720" x="7308850" y="4087813"/>
          <p14:tracePt t="30727" x="7299325" y="4087813"/>
          <p14:tracePt t="30748" x="7291388" y="4087813"/>
          <p14:tracePt t="30763" x="7283450" y="4087813"/>
          <p14:tracePt t="30784" x="7273925" y="4087813"/>
          <p14:tracePt t="30791" x="7265988" y="4087813"/>
          <p14:tracePt t="30797" x="7258050" y="4087813"/>
          <p14:tracePt t="30826" x="7248525" y="4087813"/>
          <p14:tracePt t="30833" x="7240588" y="4087813"/>
          <p14:tracePt t="30862" x="7232650" y="4087813"/>
          <p14:tracePt t="30889" x="7223125" y="4087813"/>
          <p14:tracePt t="30938" x="7205663" y="4087813"/>
          <p14:tracePt t="30995" x="7205663" y="4095750"/>
          <p14:tracePt t="31031" x="7205663" y="4105275"/>
          <p14:tracePt t="31051" x="7215188" y="4105275"/>
          <p14:tracePt t="31058" x="7223125" y="4105275"/>
          <p14:tracePt t="31066" x="7232650" y="4113213"/>
          <p14:tracePt t="31072" x="7240588" y="4113213"/>
          <p14:tracePt t="31080" x="7248525" y="4113213"/>
          <p14:tracePt t="31086" x="7273925" y="4113213"/>
          <p14:tracePt t="31094" x="7283450" y="4113213"/>
          <p14:tracePt t="31101" x="7308850" y="4113213"/>
          <p14:tracePt t="31109" x="7342188" y="4113213"/>
          <p14:tracePt t="31115" x="7377113" y="4113213"/>
          <p14:tracePt t="31122" x="7427913" y="4113213"/>
          <p14:tracePt t="31129" x="7461250" y="4113213"/>
          <p14:tracePt t="31136" x="7494588" y="4113213"/>
          <p14:tracePt t="31143" x="7521575" y="4121150"/>
          <p14:tracePt t="31150" x="7546975" y="4121150"/>
          <p14:tracePt t="31157" x="7562850" y="4121150"/>
          <p14:tracePt t="31164" x="7588250" y="4121150"/>
          <p14:tracePt t="31171" x="7605713" y="4121150"/>
          <p14:tracePt t="31185" x="7613650" y="4121150"/>
          <p14:tracePt t="31206" x="7623175" y="4121150"/>
          <p14:tracePt t="31242" x="7631113" y="4121150"/>
          <p14:tracePt t="31263" x="7639050" y="4121150"/>
          <p14:tracePt t="31305" x="7648575" y="4121150"/>
          <p14:tracePt t="31312" x="7648575" y="4113213"/>
          <p14:tracePt t="31601" x="7742238" y="4087813"/>
          <p14:tracePt t="31609" x="7843838" y="4044950"/>
          <p14:tracePt t="31616" x="7945438" y="4011613"/>
          <p14:tracePt t="31622" x="8031163" y="3994150"/>
          <p14:tracePt t="31630" x="8115300" y="3976688"/>
          <p14:tracePt t="31636" x="8183563" y="3968750"/>
          <p14:tracePt t="31643" x="8226425" y="3960813"/>
          <p14:tracePt t="31650" x="8277225" y="3943350"/>
          <p14:tracePt t="31658" x="8310563" y="3935413"/>
          <p14:tracePt t="31665" x="8362950" y="3935413"/>
          <p14:tracePt t="31672" x="8388350" y="3925888"/>
          <p14:tracePt t="31679" x="8413750" y="3925888"/>
          <p14:tracePt t="31686" x="8421688" y="3925888"/>
          <p14:tracePt t="31693" x="8429625" y="3925888"/>
          <p14:tracePt t="31699" x="8439150" y="3925888"/>
          <p14:tracePt t="31714" x="8447088" y="3925888"/>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3.6|2.2|1.5|1.4|1.2|1.3|1.9|1.6"/>
</p:tagLst>
</file>

<file path=ppt/tags/tag10.xml><?xml version="1.0" encoding="utf-8"?>
<p:tagLst xmlns:a="http://schemas.openxmlformats.org/drawingml/2006/main" xmlns:r="http://schemas.openxmlformats.org/officeDocument/2006/relationships" xmlns:p="http://schemas.openxmlformats.org/presentationml/2006/main">
  <p:tag name="TIMING" val="|4.1"/>
</p:tagLst>
</file>

<file path=ppt/tags/tag11.xml><?xml version="1.0" encoding="utf-8"?>
<p:tagLst xmlns:a="http://schemas.openxmlformats.org/drawingml/2006/main" xmlns:r="http://schemas.openxmlformats.org/officeDocument/2006/relationships" xmlns:p="http://schemas.openxmlformats.org/presentationml/2006/main">
  <p:tag name="TIMING" val="|6.1"/>
</p:tagLst>
</file>

<file path=ppt/tags/tag12.xml><?xml version="1.0" encoding="utf-8"?>
<p:tagLst xmlns:a="http://schemas.openxmlformats.org/drawingml/2006/main" xmlns:r="http://schemas.openxmlformats.org/officeDocument/2006/relationships" xmlns:p="http://schemas.openxmlformats.org/presentationml/2006/main">
  <p:tag name="TIMING" val="|7.5"/>
</p:tagLst>
</file>

<file path=ppt/tags/tag13.xml><?xml version="1.0" encoding="utf-8"?>
<p:tagLst xmlns:a="http://schemas.openxmlformats.org/drawingml/2006/main" xmlns:r="http://schemas.openxmlformats.org/officeDocument/2006/relationships" xmlns:p="http://schemas.openxmlformats.org/presentationml/2006/main">
  <p:tag name="TIMING" val="|1.1"/>
</p:tagLst>
</file>

<file path=ppt/tags/tag14.xml><?xml version="1.0" encoding="utf-8"?>
<p:tagLst xmlns:a="http://schemas.openxmlformats.org/drawingml/2006/main" xmlns:r="http://schemas.openxmlformats.org/officeDocument/2006/relationships" xmlns:p="http://schemas.openxmlformats.org/presentationml/2006/main">
  <p:tag name="TIMING" val="|0.7"/>
</p:tagLst>
</file>

<file path=ppt/tags/tag15.xml><?xml version="1.0" encoding="utf-8"?>
<p:tagLst xmlns:a="http://schemas.openxmlformats.org/drawingml/2006/main" xmlns:r="http://schemas.openxmlformats.org/officeDocument/2006/relationships" xmlns:p="http://schemas.openxmlformats.org/presentationml/2006/main">
  <p:tag name="TIMING" val="|0.5"/>
</p:tagLst>
</file>

<file path=ppt/tags/tag16.xml><?xml version="1.0" encoding="utf-8"?>
<p:tagLst xmlns:a="http://schemas.openxmlformats.org/drawingml/2006/main" xmlns:r="http://schemas.openxmlformats.org/officeDocument/2006/relationships" xmlns:p="http://schemas.openxmlformats.org/presentationml/2006/main">
  <p:tag name="TIMING" val="|12.9|7.5"/>
</p:tagLst>
</file>

<file path=ppt/tags/tag17.xml><?xml version="1.0" encoding="utf-8"?>
<p:tagLst xmlns:a="http://schemas.openxmlformats.org/drawingml/2006/main" xmlns:r="http://schemas.openxmlformats.org/officeDocument/2006/relationships" xmlns:p="http://schemas.openxmlformats.org/presentationml/2006/main">
  <p:tag name="TIMING" val="|4.8|13.4|6.2|11.5"/>
</p:tagLst>
</file>

<file path=ppt/tags/tag2.xml><?xml version="1.0" encoding="utf-8"?>
<p:tagLst xmlns:a="http://schemas.openxmlformats.org/drawingml/2006/main" xmlns:r="http://schemas.openxmlformats.org/officeDocument/2006/relationships" xmlns:p="http://schemas.openxmlformats.org/presentationml/2006/main">
  <p:tag name="TIMING" val="|1.3|11.8|5.9"/>
</p:tagLst>
</file>

<file path=ppt/tags/tag3.xml><?xml version="1.0" encoding="utf-8"?>
<p:tagLst xmlns:a="http://schemas.openxmlformats.org/drawingml/2006/main" xmlns:r="http://schemas.openxmlformats.org/officeDocument/2006/relationships" xmlns:p="http://schemas.openxmlformats.org/presentationml/2006/main">
  <p:tag name="TIMING" val="|1.4"/>
</p:tagLst>
</file>

<file path=ppt/tags/tag4.xml><?xml version="1.0" encoding="utf-8"?>
<p:tagLst xmlns:a="http://schemas.openxmlformats.org/drawingml/2006/main" xmlns:r="http://schemas.openxmlformats.org/officeDocument/2006/relationships" xmlns:p="http://schemas.openxmlformats.org/presentationml/2006/main">
  <p:tag name="TIMING" val="|14.8|1.3|1|66"/>
</p:tagLst>
</file>

<file path=ppt/tags/tag5.xml><?xml version="1.0" encoding="utf-8"?>
<p:tagLst xmlns:a="http://schemas.openxmlformats.org/drawingml/2006/main" xmlns:r="http://schemas.openxmlformats.org/officeDocument/2006/relationships" xmlns:p="http://schemas.openxmlformats.org/presentationml/2006/main">
  <p:tag name="TIMING" val="|9.5"/>
</p:tagLst>
</file>

<file path=ppt/tags/tag6.xml><?xml version="1.0" encoding="utf-8"?>
<p:tagLst xmlns:a="http://schemas.openxmlformats.org/drawingml/2006/main" xmlns:r="http://schemas.openxmlformats.org/officeDocument/2006/relationships" xmlns:p="http://schemas.openxmlformats.org/presentationml/2006/main">
  <p:tag name="TIMING" val="|3.4|2.8|3.8|1"/>
</p:tagLst>
</file>

<file path=ppt/tags/tag7.xml><?xml version="1.0" encoding="utf-8"?>
<p:tagLst xmlns:a="http://schemas.openxmlformats.org/drawingml/2006/main" xmlns:r="http://schemas.openxmlformats.org/officeDocument/2006/relationships" xmlns:p="http://schemas.openxmlformats.org/presentationml/2006/main">
  <p:tag name="TIMING" val="|8.2"/>
</p:tagLst>
</file>

<file path=ppt/tags/tag8.xml><?xml version="1.0" encoding="utf-8"?>
<p:tagLst xmlns:a="http://schemas.openxmlformats.org/drawingml/2006/main" xmlns:r="http://schemas.openxmlformats.org/officeDocument/2006/relationships" xmlns:p="http://schemas.openxmlformats.org/presentationml/2006/main">
  <p:tag name="TIMING" val="|4.5|4.2|0.7|3.4"/>
</p:tagLst>
</file>

<file path=ppt/tags/tag9.xml><?xml version="1.0" encoding="utf-8"?>
<p:tagLst xmlns:a="http://schemas.openxmlformats.org/drawingml/2006/main" xmlns:r="http://schemas.openxmlformats.org/officeDocument/2006/relationships" xmlns:p="http://schemas.openxmlformats.org/presentationml/2006/main">
  <p:tag name="TIMING" val="|14.6|1.3|4.5|3.6|22.7"/>
</p:tagLst>
</file>

<file path=ppt/theme/theme1.xml><?xml version="1.0" encoding="utf-8"?>
<a:theme xmlns:a="http://schemas.openxmlformats.org/drawingml/2006/main" name="IITR_PP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ITR_template_sudiproy.pptx" id="{E7BE3218-A97E-4E6F-BE9F-92D6192B2CD5}" vid="{3EDE8FBA-E8F1-4B0B-AEA8-7DC234A91A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E3FDBF8A78F34AACD21ABCC795A358" ma:contentTypeVersion="11" ma:contentTypeDescription="Create a new document." ma:contentTypeScope="" ma:versionID="f574cc252f811fd378fa7d29b3076384">
  <xsd:schema xmlns:xsd="http://www.w3.org/2001/XMLSchema" xmlns:xs="http://www.w3.org/2001/XMLSchema" xmlns:p="http://schemas.microsoft.com/office/2006/metadata/properties" xmlns:ns3="f43dd11f-824c-48ad-8964-7a90d5e9b559" xmlns:ns4="d734b3ae-3cf7-4e41-b88c-4b4f9852d4ca" targetNamespace="http://schemas.microsoft.com/office/2006/metadata/properties" ma:root="true" ma:fieldsID="aad87bfa17aaaa8fd16d2dabfe90b55a" ns3:_="" ns4:_="">
    <xsd:import namespace="f43dd11f-824c-48ad-8964-7a90d5e9b559"/>
    <xsd:import namespace="d734b3ae-3cf7-4e41-b88c-4b4f9852d4c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Details" minOccurs="0"/>
                <xsd:element ref="ns4:SharingHintHash" minOccurs="0"/>
                <xsd:element ref="ns4:SharedWithUsers"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3dd11f-824c-48ad-8964-7a90d5e9b5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734b3ae-3cf7-4e41-b88c-4b4f9852d4ca" elementFormDefault="qualified">
    <xsd:import namespace="http://schemas.microsoft.com/office/2006/documentManagement/types"/>
    <xsd:import namespace="http://schemas.microsoft.com/office/infopath/2007/PartnerControls"/>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2B42AD-A815-4870-A253-3D5D092CB6C9}">
  <ds:schemaRefs>
    <ds:schemaRef ds:uri="d734b3ae-3cf7-4e41-b88c-4b4f9852d4ca"/>
    <ds:schemaRef ds:uri="f43dd11f-824c-48ad-8964-7a90d5e9b55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3CA8A273-139B-40AC-93A1-0965ECC1677A}">
  <ds:schemaRefs>
    <ds:schemaRef ds:uri="http://schemas.microsoft.com/sharepoint/v3/contenttype/forms"/>
  </ds:schemaRefs>
</ds:datastoreItem>
</file>

<file path=customXml/itemProps3.xml><?xml version="1.0" encoding="utf-8"?>
<ds:datastoreItem xmlns:ds="http://schemas.openxmlformats.org/officeDocument/2006/customXml" ds:itemID="{A309B9D5-06FC-4CBF-9D61-8F2A13A1FD37}">
  <ds:schemaRefs>
    <ds:schemaRef ds:uri="d734b3ae-3cf7-4e41-b88c-4b4f9852d4ca"/>
    <ds:schemaRef ds:uri="f43dd11f-824c-48ad-8964-7a90d5e9b55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IITR_template_sudiproy</Template>
  <TotalTime>0</TotalTime>
  <Words>1049</Words>
  <Application>Microsoft Office PowerPoint</Application>
  <PresentationFormat>On-screen Show (4:3)</PresentationFormat>
  <Paragraphs>133</Paragraphs>
  <Slides>29</Slides>
  <Notes>0</Notes>
  <HiddenSlides>0</HiddenSlides>
  <MMClips>29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Courier New</vt:lpstr>
      <vt:lpstr>Franklin Gothic Demi</vt:lpstr>
      <vt:lpstr>Times New Roman</vt:lpstr>
      <vt:lpstr>Wingdings</vt:lpstr>
      <vt:lpstr>IITR_PPT_Template</vt:lpstr>
      <vt:lpstr>128-bit AES (Advanced Encryption Standard) (Decryption)</vt:lpstr>
      <vt:lpstr>Outline</vt:lpstr>
      <vt:lpstr>Problem Statement</vt:lpstr>
      <vt:lpstr>Block Diagram</vt:lpstr>
      <vt:lpstr>Flow Chart for Decryption</vt:lpstr>
      <vt:lpstr>Step 1: Key Expansion</vt:lpstr>
      <vt:lpstr>Step 2: Pre-Round Transformation</vt:lpstr>
      <vt:lpstr>Step 3: Inverse Shift Row</vt:lpstr>
      <vt:lpstr>Step 4: Inverse Sub Bytes</vt:lpstr>
      <vt:lpstr>Step 5: Add Round Key</vt:lpstr>
      <vt:lpstr>Step 6: Inverse Mix Columns</vt:lpstr>
      <vt:lpstr>Step 7: Final Round</vt:lpstr>
      <vt:lpstr>RTL Verilog Code</vt:lpstr>
      <vt:lpstr>RTL Verilog Code (S-Box)</vt:lpstr>
      <vt:lpstr>RTL Verilog Code (Key Expansion)</vt:lpstr>
      <vt:lpstr>RTL Verilog Code (Add Round Key &amp; Inverse Shift Rows)</vt:lpstr>
      <vt:lpstr>RTL Verilog Code (Inverse S-box)</vt:lpstr>
      <vt:lpstr>PowerPoint Presentation</vt:lpstr>
      <vt:lpstr>PowerPoint Presentation</vt:lpstr>
      <vt:lpstr>RTL Verilog Code (Test Bench)</vt:lpstr>
      <vt:lpstr>Schematic of InvSubBytes</vt:lpstr>
      <vt:lpstr>Schematic of AddRoundKey</vt:lpstr>
      <vt:lpstr>Schematic of InvShiftRows</vt:lpstr>
      <vt:lpstr>Schematic of InvMixColumns</vt:lpstr>
      <vt:lpstr>Simulation Results</vt:lpstr>
      <vt:lpstr>PowerPoint Presentation</vt:lpstr>
      <vt:lpstr>PowerPoint Presentation</vt:lpstr>
      <vt:lpstr>PowerPoint Presentation</vt:lpstr>
      <vt:lpstr>Summary</vt:lpstr>
    </vt:vector>
  </TitlesOfParts>
  <Manager>Dr. Sudip Roy</Manager>
  <Company>IIT Roorkee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IITR PPT Template</dc:subject>
  <dc:creator>Dr. Sudip Roy</dc:creator>
  <cp:lastModifiedBy>APOORVA VERMA</cp:lastModifiedBy>
  <cp:revision>1</cp:revision>
  <dcterms:created xsi:type="dcterms:W3CDTF">2015-07-18T13:17:54Z</dcterms:created>
  <dcterms:modified xsi:type="dcterms:W3CDTF">2021-07-03T18:03:50Z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0x01010079E3FDBF8A78F34AACD21ABCC795A358</vt:lpwstr>
  </property>
</Properties>
</file>